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753600" cy="7315200"/>
  <p:notesSz cx="6858000" cy="9144000"/>
  <p:embeddedFontLst>
    <p:embeddedFont>
      <p:font typeface="Montserrat Heavy" charset="0"/>
      <p:regular r:id="rId19"/>
    </p:embeddedFont>
    <p:embeddedFont>
      <p:font typeface="Calibri" pitchFamily="34" charset="0"/>
      <p:regular r:id="rId20"/>
      <p:bold r:id="rId21"/>
      <p:italic r:id="rId22"/>
      <p:boldItalic r:id="rId23"/>
    </p:embeddedFont>
    <p:embeddedFont>
      <p:font typeface="Montserrat Ultra-Bold" charset="0"/>
      <p:regular r:id="rId24"/>
    </p:embeddedFont>
    <p:embeddedFont>
      <p:font typeface="Arsenal Bold" charset="0"/>
      <p:regular r:id="rId25"/>
    </p:embeddedFont>
    <p:embeddedFont>
      <p:font typeface="Montserrat" charset="0"/>
      <p:regular r:id="rId26"/>
    </p:embeddedFont>
    <p:embeddedFont>
      <p:font typeface="Montserrat Bold" charset="0"/>
      <p:regular r:id="rId27"/>
    </p:embeddedFont>
    <p:embeddedFont>
      <p:font typeface="Arsenal"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70" d="100"/>
          <a:sy n="70" d="100"/>
        </p:scale>
        <p:origin x="-125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6.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png"/><Relationship Id="rId7" Type="http://schemas.openxmlformats.org/officeDocument/2006/relationships/image" Target="../media/image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2.svg"/><Relationship Id="rId4" Type="http://schemas.openxmlformats.org/officeDocument/2006/relationships/image" Target="../media/image7.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6.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6.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9D6"/>
        </a:solidFill>
        <a:effectLst/>
      </p:bgPr>
    </p:bg>
    <p:spTree>
      <p:nvGrpSpPr>
        <p:cNvPr id="1" name=""/>
        <p:cNvGrpSpPr/>
        <p:nvPr/>
      </p:nvGrpSpPr>
      <p:grpSpPr>
        <a:xfrm>
          <a:off x="0" y="0"/>
          <a:ext cx="0" cy="0"/>
          <a:chOff x="0" y="0"/>
          <a:chExt cx="0" cy="0"/>
        </a:xfrm>
      </p:grpSpPr>
      <p:sp>
        <p:nvSpPr>
          <p:cNvPr id="2" name="Freeform 2"/>
          <p:cNvSpPr/>
          <p:nvPr/>
        </p:nvSpPr>
        <p:spPr>
          <a:xfrm rot="1312506">
            <a:off x="-1651203" y="4389120"/>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8630816" y="-299945"/>
            <a:ext cx="3752698" cy="4389120"/>
          </a:xfrm>
          <a:custGeom>
            <a:avLst/>
            <a:gdLst/>
            <a:ahLst/>
            <a:cxnLst/>
            <a:rect l="l" t="t" r="r" b="b"/>
            <a:pathLst>
              <a:path w="3752698" h="4389120">
                <a:moveTo>
                  <a:pt x="0" y="0"/>
                </a:moveTo>
                <a:lnTo>
                  <a:pt x="3752697" y="0"/>
                </a:lnTo>
                <a:lnTo>
                  <a:pt x="3752697" y="4389120"/>
                </a:lnTo>
                <a:lnTo>
                  <a:pt x="0" y="438912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1657953" y="1094097"/>
            <a:ext cx="6437691" cy="1976247"/>
          </a:xfrm>
          <a:prstGeom prst="rect">
            <a:avLst/>
          </a:prstGeom>
        </p:spPr>
        <p:txBody>
          <a:bodyPr lIns="0" tIns="0" rIns="0" bIns="0" rtlCol="0" anchor="t">
            <a:spAutoFit/>
          </a:bodyPr>
          <a:lstStyle/>
          <a:p>
            <a:pPr algn="ctr">
              <a:lnSpc>
                <a:spcPts val="7704"/>
              </a:lnSpc>
            </a:pPr>
            <a:r>
              <a:rPr lang="en-US" sz="7200" spc="-215" dirty="0">
                <a:solidFill>
                  <a:srgbClr val="5A352C"/>
                </a:solidFill>
                <a:latin typeface="Montserrat Heavy"/>
              </a:rPr>
              <a:t>TO DO LIST MANAGER</a:t>
            </a:r>
          </a:p>
        </p:txBody>
      </p:sp>
      <p:sp>
        <p:nvSpPr>
          <p:cNvPr id="5" name="TextBox 5"/>
          <p:cNvSpPr txBox="1"/>
          <p:nvPr/>
        </p:nvSpPr>
        <p:spPr>
          <a:xfrm>
            <a:off x="1985739" y="3246432"/>
            <a:ext cx="5782122" cy="456598"/>
          </a:xfrm>
          <a:prstGeom prst="rect">
            <a:avLst/>
          </a:prstGeom>
        </p:spPr>
        <p:txBody>
          <a:bodyPr lIns="0" tIns="0" rIns="0" bIns="0" rtlCol="0" anchor="t">
            <a:spAutoFit/>
          </a:bodyPr>
          <a:lstStyle/>
          <a:p>
            <a:pPr algn="ctr">
              <a:lnSpc>
                <a:spcPts val="3708"/>
              </a:lnSpc>
              <a:spcBef>
                <a:spcPct val="0"/>
              </a:spcBef>
            </a:pPr>
            <a:r>
              <a:rPr lang="en-US" sz="2648" spc="132" dirty="0">
                <a:solidFill>
                  <a:srgbClr val="FF914D"/>
                </a:solidFill>
                <a:latin typeface="Arsenal Bold"/>
              </a:rPr>
              <a:t>Never forget to do</a:t>
            </a:r>
          </a:p>
        </p:txBody>
      </p:sp>
      <p:sp>
        <p:nvSpPr>
          <p:cNvPr id="6" name="Freeform 6"/>
          <p:cNvSpPr/>
          <p:nvPr/>
        </p:nvSpPr>
        <p:spPr>
          <a:xfrm rot="-10800000">
            <a:off x="319230" y="2217335"/>
            <a:ext cx="1062500" cy="1257396"/>
          </a:xfrm>
          <a:custGeom>
            <a:avLst/>
            <a:gdLst/>
            <a:ahLst/>
            <a:cxnLst/>
            <a:rect l="l" t="t" r="r" b="b"/>
            <a:pathLst>
              <a:path w="1062500" h="1257396">
                <a:moveTo>
                  <a:pt x="0" y="0"/>
                </a:moveTo>
                <a:lnTo>
                  <a:pt x="1062499" y="0"/>
                </a:lnTo>
                <a:lnTo>
                  <a:pt x="1062499" y="1257396"/>
                </a:lnTo>
                <a:lnTo>
                  <a:pt x="0" y="125739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800000">
            <a:off x="9022080" y="6290251"/>
            <a:ext cx="1005480" cy="1176000"/>
          </a:xfrm>
          <a:custGeom>
            <a:avLst/>
            <a:gdLst/>
            <a:ahLst/>
            <a:cxnLst/>
            <a:rect l="l" t="t" r="r" b="b"/>
            <a:pathLst>
              <a:path w="1005480" h="1176000">
                <a:moveTo>
                  <a:pt x="0" y="0"/>
                </a:moveTo>
                <a:lnTo>
                  <a:pt x="1005480" y="0"/>
                </a:lnTo>
                <a:lnTo>
                  <a:pt x="1005480" y="1176000"/>
                </a:lnTo>
                <a:lnTo>
                  <a:pt x="0" y="1176000"/>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95645"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495800" y="4869689"/>
            <a:ext cx="5181600" cy="1477328"/>
          </a:xfrm>
          <a:prstGeom prst="rect">
            <a:avLst/>
          </a:prstGeom>
          <a:noFill/>
        </p:spPr>
        <p:txBody>
          <a:bodyPr wrap="square" rtlCol="0">
            <a:spAutoFit/>
          </a:bodyPr>
          <a:lstStyle/>
          <a:p>
            <a:r>
              <a:rPr lang="en-IN" dirty="0" smtClean="0">
                <a:solidFill>
                  <a:srgbClr val="CC3300"/>
                </a:solidFill>
                <a:latin typeface="Montserrat Bold" charset="0"/>
              </a:rPr>
              <a:t>SUBMITTED TO  - MRS.SHINNU JANGRA</a:t>
            </a:r>
          </a:p>
          <a:p>
            <a:endParaRPr lang="en-IN" dirty="0" smtClean="0">
              <a:solidFill>
                <a:srgbClr val="CC3300"/>
              </a:solidFill>
              <a:latin typeface="Montserrat Bold" charset="0"/>
            </a:endParaRPr>
          </a:p>
          <a:p>
            <a:r>
              <a:rPr lang="en-IN" dirty="0" smtClean="0">
                <a:solidFill>
                  <a:srgbClr val="CC3300"/>
                </a:solidFill>
                <a:latin typeface="Montserrat Bold" charset="0"/>
              </a:rPr>
              <a:t>SUBMITTED BY  - MANAV TANEJA</a:t>
            </a:r>
          </a:p>
          <a:p>
            <a:r>
              <a:rPr lang="en-IN" dirty="0">
                <a:solidFill>
                  <a:srgbClr val="CC3300"/>
                </a:solidFill>
                <a:latin typeface="Montserrat Bold" charset="0"/>
              </a:rPr>
              <a:t> </a:t>
            </a:r>
            <a:r>
              <a:rPr lang="en-IN" dirty="0" smtClean="0">
                <a:solidFill>
                  <a:srgbClr val="CC3300"/>
                </a:solidFill>
                <a:latin typeface="Montserrat Bold" charset="0"/>
              </a:rPr>
              <a:t>                               MANAN AGARWAL</a:t>
            </a:r>
          </a:p>
          <a:p>
            <a:r>
              <a:rPr lang="en-IN" dirty="0">
                <a:solidFill>
                  <a:srgbClr val="CC3300"/>
                </a:solidFill>
                <a:latin typeface="Montserrat Bold" charset="0"/>
              </a:rPr>
              <a:t> </a:t>
            </a:r>
            <a:r>
              <a:rPr lang="en-IN" dirty="0" smtClean="0">
                <a:solidFill>
                  <a:srgbClr val="CC3300"/>
                </a:solidFill>
                <a:latin typeface="Montserrat Bold" charset="0"/>
              </a:rPr>
              <a:t>                               MANISH RANA</a:t>
            </a:r>
            <a:endParaRPr lang="en-IN" dirty="0">
              <a:solidFill>
                <a:srgbClr val="CC3300"/>
              </a:solidFill>
              <a:latin typeface="Montserrat 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A352C"/>
        </a:solidFill>
        <a:effectLst/>
      </p:bgPr>
    </p:bg>
    <p:spTree>
      <p:nvGrpSpPr>
        <p:cNvPr id="1" name=""/>
        <p:cNvGrpSpPr/>
        <p:nvPr/>
      </p:nvGrpSpPr>
      <p:grpSpPr>
        <a:xfrm>
          <a:off x="0" y="0"/>
          <a:ext cx="0" cy="0"/>
          <a:chOff x="0" y="0"/>
          <a:chExt cx="0" cy="0"/>
        </a:xfrm>
      </p:grpSpPr>
      <p:sp>
        <p:nvSpPr>
          <p:cNvPr id="2" name="Freeform 2"/>
          <p:cNvSpPr/>
          <p:nvPr/>
        </p:nvSpPr>
        <p:spPr>
          <a:xfrm rot="4608595">
            <a:off x="7996394" y="4522936"/>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4756871">
            <a:off x="-1892962" y="-1244487"/>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728499" y="1655884"/>
            <a:ext cx="6037657" cy="5061612"/>
          </a:xfrm>
          <a:custGeom>
            <a:avLst/>
            <a:gdLst/>
            <a:ahLst/>
            <a:cxnLst/>
            <a:rect l="l" t="t" r="r" b="b"/>
            <a:pathLst>
              <a:path w="6037657" h="5061612">
                <a:moveTo>
                  <a:pt x="0" y="0"/>
                </a:moveTo>
                <a:lnTo>
                  <a:pt x="6037657" y="0"/>
                </a:lnTo>
                <a:lnTo>
                  <a:pt x="6037657" y="5061612"/>
                </a:lnTo>
                <a:lnTo>
                  <a:pt x="0" y="5061612"/>
                </a:lnTo>
                <a:lnTo>
                  <a:pt x="0" y="0"/>
                </a:lnTo>
                <a:close/>
              </a:path>
            </a:pathLst>
          </a:custGeom>
          <a:blipFill>
            <a:blip r:embed="rId4"/>
            <a:stretch>
              <a:fillRect t="-7243" b="-15624"/>
            </a:stretch>
          </a:blipFill>
        </p:spPr>
      </p:sp>
      <p:sp>
        <p:nvSpPr>
          <p:cNvPr id="5" name="TextBox 5"/>
          <p:cNvSpPr txBox="1"/>
          <p:nvPr/>
        </p:nvSpPr>
        <p:spPr>
          <a:xfrm>
            <a:off x="1469554" y="988173"/>
            <a:ext cx="5519766" cy="260350"/>
          </a:xfrm>
          <a:prstGeom prst="rect">
            <a:avLst/>
          </a:prstGeom>
        </p:spPr>
        <p:txBody>
          <a:bodyPr lIns="0" tIns="0" rIns="0" bIns="0" rtlCol="0" anchor="t">
            <a:spAutoFit/>
          </a:bodyPr>
          <a:lstStyle/>
          <a:p>
            <a:pPr marL="558801" lvl="1" indent="-342900">
              <a:lnSpc>
                <a:spcPts val="2000"/>
              </a:lnSpc>
              <a:buFont typeface="Arial" pitchFamily="34" charset="0"/>
              <a:buChar char="•"/>
            </a:pPr>
            <a:r>
              <a:rPr lang="en-US" sz="2000" dirty="0" smtClean="0">
                <a:solidFill>
                  <a:srgbClr val="FEE9D6"/>
                </a:solidFill>
                <a:latin typeface="Montserrat Bold"/>
              </a:rPr>
              <a:t>PROJECT GLANCE</a:t>
            </a:r>
            <a:endParaRPr lang="en-US" sz="2000" dirty="0">
              <a:solidFill>
                <a:srgbClr val="FEE9D6"/>
              </a:solidFill>
              <a:latin typeface="Montserrat Bold"/>
            </a:endParaRPr>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5312"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A352C"/>
        </a:solidFill>
        <a:effectLst/>
      </p:bgPr>
    </p:bg>
    <p:spTree>
      <p:nvGrpSpPr>
        <p:cNvPr id="1" name=""/>
        <p:cNvGrpSpPr/>
        <p:nvPr/>
      </p:nvGrpSpPr>
      <p:grpSpPr>
        <a:xfrm>
          <a:off x="0" y="0"/>
          <a:ext cx="0" cy="0"/>
          <a:chOff x="0" y="0"/>
          <a:chExt cx="0" cy="0"/>
        </a:xfrm>
      </p:grpSpPr>
      <p:sp>
        <p:nvSpPr>
          <p:cNvPr id="2" name="Freeform 2"/>
          <p:cNvSpPr/>
          <p:nvPr/>
        </p:nvSpPr>
        <p:spPr>
          <a:xfrm rot="4608595">
            <a:off x="7996394" y="4522936"/>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4756871">
            <a:off x="-1892962" y="-1244487"/>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117225" y="1709309"/>
            <a:ext cx="7904855" cy="4155528"/>
          </a:xfrm>
          <a:custGeom>
            <a:avLst/>
            <a:gdLst/>
            <a:ahLst/>
            <a:cxnLst/>
            <a:rect l="l" t="t" r="r" b="b"/>
            <a:pathLst>
              <a:path w="7904855" h="4155528">
                <a:moveTo>
                  <a:pt x="0" y="0"/>
                </a:moveTo>
                <a:lnTo>
                  <a:pt x="7904855" y="0"/>
                </a:lnTo>
                <a:lnTo>
                  <a:pt x="7904855" y="4155528"/>
                </a:lnTo>
                <a:lnTo>
                  <a:pt x="0" y="4155528"/>
                </a:lnTo>
                <a:lnTo>
                  <a:pt x="0" y="0"/>
                </a:lnTo>
                <a:close/>
              </a:path>
            </a:pathLst>
          </a:custGeom>
          <a:blipFill>
            <a:blip r:embed="rId4"/>
            <a:stretch>
              <a:fillRect l="-1609" t="-2647" r="-1609"/>
            </a:stretch>
          </a:blipFill>
        </p:spPr>
      </p:sp>
      <p:sp>
        <p:nvSpPr>
          <p:cNvPr id="5" name="TextBox 5"/>
          <p:cNvSpPr txBox="1"/>
          <p:nvPr/>
        </p:nvSpPr>
        <p:spPr>
          <a:xfrm>
            <a:off x="1117225" y="988173"/>
            <a:ext cx="5519766" cy="260350"/>
          </a:xfrm>
          <a:prstGeom prst="rect">
            <a:avLst/>
          </a:prstGeom>
        </p:spPr>
        <p:txBody>
          <a:bodyPr lIns="0" tIns="0" rIns="0" bIns="0" rtlCol="0" anchor="t">
            <a:spAutoFit/>
          </a:bodyPr>
          <a:lstStyle/>
          <a:p>
            <a:pPr marL="431801" lvl="1" indent="-215900">
              <a:lnSpc>
                <a:spcPts val="2000"/>
              </a:lnSpc>
              <a:buFont typeface="Arial"/>
              <a:buChar char="•"/>
            </a:pPr>
            <a:r>
              <a:rPr lang="en-US" sz="2000">
                <a:solidFill>
                  <a:srgbClr val="FEE9D6"/>
                </a:solidFill>
                <a:latin typeface="Montserrat Heavy"/>
              </a:rPr>
              <a:t>CODE SNIPETS</a:t>
            </a:r>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6396"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E9D6"/>
        </a:solidFill>
        <a:effectLst/>
      </p:bgPr>
    </p:bg>
    <p:spTree>
      <p:nvGrpSpPr>
        <p:cNvPr id="1" name=""/>
        <p:cNvGrpSpPr/>
        <p:nvPr/>
      </p:nvGrpSpPr>
      <p:grpSpPr>
        <a:xfrm>
          <a:off x="0" y="0"/>
          <a:ext cx="0" cy="0"/>
          <a:chOff x="0" y="0"/>
          <a:chExt cx="0" cy="0"/>
        </a:xfrm>
      </p:grpSpPr>
      <p:sp>
        <p:nvSpPr>
          <p:cNvPr id="2" name="Freeform 2"/>
          <p:cNvSpPr/>
          <p:nvPr/>
        </p:nvSpPr>
        <p:spPr>
          <a:xfrm rot="3442561">
            <a:off x="-1854403" y="-1463040"/>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3195260">
            <a:off x="8099921" y="4261898"/>
            <a:ext cx="3708806" cy="4389120"/>
          </a:xfrm>
          <a:custGeom>
            <a:avLst/>
            <a:gdLst/>
            <a:ahLst/>
            <a:cxnLst/>
            <a:rect l="l" t="t" r="r" b="b"/>
            <a:pathLst>
              <a:path w="3708806" h="4389120">
                <a:moveTo>
                  <a:pt x="0" y="0"/>
                </a:moveTo>
                <a:lnTo>
                  <a:pt x="3708807" y="0"/>
                </a:lnTo>
                <a:lnTo>
                  <a:pt x="3708807" y="4389120"/>
                </a:lnTo>
                <a:lnTo>
                  <a:pt x="0" y="438912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94185" y="1737440"/>
            <a:ext cx="7627895" cy="4569031"/>
          </a:xfrm>
          <a:custGeom>
            <a:avLst/>
            <a:gdLst/>
            <a:ahLst/>
            <a:cxnLst/>
            <a:rect l="l" t="t" r="r" b="b"/>
            <a:pathLst>
              <a:path w="7627895" h="4569031">
                <a:moveTo>
                  <a:pt x="0" y="0"/>
                </a:moveTo>
                <a:lnTo>
                  <a:pt x="7627895" y="0"/>
                </a:lnTo>
                <a:lnTo>
                  <a:pt x="7627895" y="4569031"/>
                </a:lnTo>
                <a:lnTo>
                  <a:pt x="0" y="4569031"/>
                </a:lnTo>
                <a:lnTo>
                  <a:pt x="0" y="0"/>
                </a:lnTo>
                <a:close/>
              </a:path>
            </a:pathLst>
          </a:custGeom>
          <a:blipFill>
            <a:blip r:embed="rId6"/>
            <a:stretch>
              <a:fillRect l="-2219" r="-2219"/>
            </a:stretch>
          </a:blipFill>
        </p:spPr>
      </p:sp>
      <p:sp>
        <p:nvSpPr>
          <p:cNvPr id="5" name="TextBox 5"/>
          <p:cNvSpPr txBox="1"/>
          <p:nvPr/>
        </p:nvSpPr>
        <p:spPr>
          <a:xfrm>
            <a:off x="1394185" y="963829"/>
            <a:ext cx="5692218" cy="260350"/>
          </a:xfrm>
          <a:prstGeom prst="rect">
            <a:avLst/>
          </a:prstGeom>
        </p:spPr>
        <p:txBody>
          <a:bodyPr lIns="0" tIns="0" rIns="0" bIns="0" rtlCol="0" anchor="t">
            <a:spAutoFit/>
          </a:bodyPr>
          <a:lstStyle/>
          <a:p>
            <a:pPr marL="431801" lvl="1" indent="-215900">
              <a:lnSpc>
                <a:spcPts val="2000"/>
              </a:lnSpc>
              <a:buFont typeface="Arial"/>
              <a:buChar char="•"/>
            </a:pPr>
            <a:r>
              <a:rPr lang="en-US" sz="2000">
                <a:solidFill>
                  <a:srgbClr val="5A352C"/>
                </a:solidFill>
                <a:latin typeface="Montserrat Bold"/>
              </a:rPr>
              <a:t>CODE SNIPETS</a:t>
            </a:r>
          </a:p>
        </p:txBody>
      </p:sp>
      <p:pic>
        <p:nvPicPr>
          <p:cNvPr id="1229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9100"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A352C"/>
        </a:solidFill>
        <a:effectLst/>
      </p:bgPr>
    </p:bg>
    <p:spTree>
      <p:nvGrpSpPr>
        <p:cNvPr id="1" name=""/>
        <p:cNvGrpSpPr/>
        <p:nvPr/>
      </p:nvGrpSpPr>
      <p:grpSpPr>
        <a:xfrm>
          <a:off x="0" y="0"/>
          <a:ext cx="0" cy="0"/>
          <a:chOff x="0" y="0"/>
          <a:chExt cx="0" cy="0"/>
        </a:xfrm>
      </p:grpSpPr>
      <p:sp>
        <p:nvSpPr>
          <p:cNvPr id="2" name="TextBox 2"/>
          <p:cNvSpPr txBox="1"/>
          <p:nvPr/>
        </p:nvSpPr>
        <p:spPr>
          <a:xfrm>
            <a:off x="1235725" y="1016634"/>
            <a:ext cx="4951644" cy="260352"/>
          </a:xfrm>
          <a:prstGeom prst="rect">
            <a:avLst/>
          </a:prstGeom>
        </p:spPr>
        <p:txBody>
          <a:bodyPr lIns="0" tIns="0" rIns="0" bIns="0" rtlCol="0" anchor="t">
            <a:spAutoFit/>
          </a:bodyPr>
          <a:lstStyle/>
          <a:p>
            <a:pPr marL="431817" lvl="1" indent="-215908">
              <a:lnSpc>
                <a:spcPts val="2000"/>
              </a:lnSpc>
              <a:buFont typeface="Arial"/>
              <a:buChar char="•"/>
            </a:pPr>
            <a:r>
              <a:rPr lang="en-US" sz="2000">
                <a:solidFill>
                  <a:srgbClr val="FEE9D6"/>
                </a:solidFill>
                <a:latin typeface="Montserrat Bold"/>
              </a:rPr>
              <a:t>CODE SNIPETS</a:t>
            </a:r>
          </a:p>
        </p:txBody>
      </p:sp>
      <p:sp>
        <p:nvSpPr>
          <p:cNvPr id="3" name="Freeform 3"/>
          <p:cNvSpPr/>
          <p:nvPr/>
        </p:nvSpPr>
        <p:spPr>
          <a:xfrm rot="4472978">
            <a:off x="-1854403" y="-1688626"/>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rot="4472978">
            <a:off x="7899197" y="4567542"/>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417586" y="1754647"/>
            <a:ext cx="7604494" cy="5007455"/>
          </a:xfrm>
          <a:custGeom>
            <a:avLst/>
            <a:gdLst/>
            <a:ahLst/>
            <a:cxnLst/>
            <a:rect l="l" t="t" r="r" b="b"/>
            <a:pathLst>
              <a:path w="7604494" h="5007455">
                <a:moveTo>
                  <a:pt x="0" y="0"/>
                </a:moveTo>
                <a:lnTo>
                  <a:pt x="7604494" y="0"/>
                </a:lnTo>
                <a:lnTo>
                  <a:pt x="7604494" y="5007455"/>
                </a:lnTo>
                <a:lnTo>
                  <a:pt x="0" y="5007455"/>
                </a:lnTo>
                <a:lnTo>
                  <a:pt x="0" y="0"/>
                </a:lnTo>
                <a:close/>
              </a:path>
            </a:pathLst>
          </a:custGeom>
          <a:blipFill>
            <a:blip r:embed="rId4"/>
            <a:stretch>
              <a:fillRect t="-39438" b="-27687"/>
            </a:stretch>
          </a:blipFill>
        </p:spPr>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9100"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E9D6"/>
        </a:solidFill>
        <a:effectLst/>
      </p:bgPr>
    </p:bg>
    <p:spTree>
      <p:nvGrpSpPr>
        <p:cNvPr id="1" name=""/>
        <p:cNvGrpSpPr/>
        <p:nvPr/>
      </p:nvGrpSpPr>
      <p:grpSpPr>
        <a:xfrm>
          <a:off x="0" y="0"/>
          <a:ext cx="0" cy="0"/>
          <a:chOff x="0" y="0"/>
          <a:chExt cx="0" cy="0"/>
        </a:xfrm>
      </p:grpSpPr>
      <p:grpSp>
        <p:nvGrpSpPr>
          <p:cNvPr id="2" name="Group 2"/>
          <p:cNvGrpSpPr/>
          <p:nvPr/>
        </p:nvGrpSpPr>
        <p:grpSpPr>
          <a:xfrm>
            <a:off x="903280" y="2259951"/>
            <a:ext cx="1865926" cy="1911354"/>
            <a:chOff x="0" y="0"/>
            <a:chExt cx="2086610" cy="2137410"/>
          </a:xfrm>
        </p:grpSpPr>
        <p:sp>
          <p:nvSpPr>
            <p:cNvPr id="3" name="Freeform 3"/>
            <p:cNvSpPr/>
            <p:nvPr/>
          </p:nvSpPr>
          <p:spPr>
            <a:xfrm>
              <a:off x="2540" y="-2540"/>
              <a:ext cx="2087880" cy="2139950"/>
            </a:xfrm>
            <a:custGeom>
              <a:avLst/>
              <a:gdLst/>
              <a:ahLst/>
              <a:cxnLst/>
              <a:rect l="l" t="t" r="r" b="b"/>
              <a:pathLst>
                <a:path w="2087880" h="213995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blipFill>
              <a:blip r:embed="rId2"/>
              <a:stretch>
                <a:fillRect t="-25827" b="-25827"/>
              </a:stretch>
            </a:blipFill>
            <a:ln cap="sq">
              <a:noFill/>
              <a:prstDash val="solid"/>
              <a:miter/>
            </a:ln>
          </p:spPr>
        </p:sp>
      </p:grpSp>
      <p:grpSp>
        <p:nvGrpSpPr>
          <p:cNvPr id="4" name="Group 4"/>
          <p:cNvGrpSpPr/>
          <p:nvPr/>
        </p:nvGrpSpPr>
        <p:grpSpPr>
          <a:xfrm>
            <a:off x="6984393" y="2259951"/>
            <a:ext cx="1865926" cy="1911354"/>
            <a:chOff x="0" y="0"/>
            <a:chExt cx="2086610" cy="2137410"/>
          </a:xfrm>
        </p:grpSpPr>
        <p:sp>
          <p:nvSpPr>
            <p:cNvPr id="5" name="Freeform 5"/>
            <p:cNvSpPr/>
            <p:nvPr/>
          </p:nvSpPr>
          <p:spPr>
            <a:xfrm>
              <a:off x="2540" y="-2540"/>
              <a:ext cx="2087880" cy="2139950"/>
            </a:xfrm>
            <a:custGeom>
              <a:avLst/>
              <a:gdLst/>
              <a:ahLst/>
              <a:cxnLst/>
              <a:rect l="l" t="t" r="r" b="b"/>
              <a:pathLst>
                <a:path w="2087880" h="213995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blipFill>
              <a:blip r:embed="rId3"/>
              <a:stretch>
                <a:fillRect t="-11301" b="-11301"/>
              </a:stretch>
            </a:blipFill>
          </p:spPr>
        </p:sp>
      </p:grpSp>
      <p:sp>
        <p:nvSpPr>
          <p:cNvPr id="6" name="Freeform 6"/>
          <p:cNvSpPr/>
          <p:nvPr/>
        </p:nvSpPr>
        <p:spPr>
          <a:xfrm rot="-5400000">
            <a:off x="-1038566" y="-1074977"/>
            <a:ext cx="2549981" cy="3017729"/>
          </a:xfrm>
          <a:custGeom>
            <a:avLst/>
            <a:gdLst/>
            <a:ahLst/>
            <a:cxnLst/>
            <a:rect l="l" t="t" r="r" b="b"/>
            <a:pathLst>
              <a:path w="2549981" h="3017729">
                <a:moveTo>
                  <a:pt x="0" y="0"/>
                </a:moveTo>
                <a:lnTo>
                  <a:pt x="2549981" y="0"/>
                </a:lnTo>
                <a:lnTo>
                  <a:pt x="2549981" y="3017729"/>
                </a:lnTo>
                <a:lnTo>
                  <a:pt x="0" y="30177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rot="5400000">
            <a:off x="8399809" y="5613500"/>
            <a:ext cx="2707583" cy="3204240"/>
          </a:xfrm>
          <a:custGeom>
            <a:avLst/>
            <a:gdLst/>
            <a:ahLst/>
            <a:cxnLst/>
            <a:rect l="l" t="t" r="r" b="b"/>
            <a:pathLst>
              <a:path w="2707583" h="3204240">
                <a:moveTo>
                  <a:pt x="0" y="0"/>
                </a:moveTo>
                <a:lnTo>
                  <a:pt x="2707582" y="0"/>
                </a:lnTo>
                <a:lnTo>
                  <a:pt x="2707582" y="3204240"/>
                </a:lnTo>
                <a:lnTo>
                  <a:pt x="0" y="320424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grpSp>
        <p:nvGrpSpPr>
          <p:cNvPr id="8" name="Group 8"/>
          <p:cNvGrpSpPr/>
          <p:nvPr/>
        </p:nvGrpSpPr>
        <p:grpSpPr>
          <a:xfrm>
            <a:off x="3772077" y="2259951"/>
            <a:ext cx="1865926" cy="1911354"/>
            <a:chOff x="0" y="0"/>
            <a:chExt cx="2086610" cy="2137410"/>
          </a:xfrm>
        </p:grpSpPr>
        <p:sp>
          <p:nvSpPr>
            <p:cNvPr id="9" name="Freeform 9"/>
            <p:cNvSpPr/>
            <p:nvPr/>
          </p:nvSpPr>
          <p:spPr>
            <a:xfrm>
              <a:off x="2540" y="-2540"/>
              <a:ext cx="2087880" cy="2139950"/>
            </a:xfrm>
            <a:custGeom>
              <a:avLst/>
              <a:gdLst/>
              <a:ahLst/>
              <a:cxnLst/>
              <a:rect l="l" t="t" r="r" b="b"/>
              <a:pathLst>
                <a:path w="2087880" h="213995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blipFill>
              <a:blip r:embed="rId8"/>
              <a:stretch>
                <a:fillRect t="-14466" b="-14466"/>
              </a:stretch>
            </a:blipFill>
          </p:spPr>
        </p:sp>
      </p:grpSp>
      <p:sp>
        <p:nvSpPr>
          <p:cNvPr id="10" name="TextBox 10"/>
          <p:cNvSpPr txBox="1"/>
          <p:nvPr/>
        </p:nvSpPr>
        <p:spPr>
          <a:xfrm>
            <a:off x="1450885" y="655320"/>
            <a:ext cx="6851830" cy="745490"/>
          </a:xfrm>
          <a:prstGeom prst="rect">
            <a:avLst/>
          </a:prstGeom>
        </p:spPr>
        <p:txBody>
          <a:bodyPr lIns="0" tIns="0" rIns="0" bIns="0" rtlCol="0" anchor="t">
            <a:spAutoFit/>
          </a:bodyPr>
          <a:lstStyle/>
          <a:p>
            <a:pPr algn="ctr">
              <a:lnSpc>
                <a:spcPts val="6159"/>
              </a:lnSpc>
            </a:pPr>
            <a:r>
              <a:rPr lang="en-US" sz="4399">
                <a:solidFill>
                  <a:srgbClr val="5A352C"/>
                </a:solidFill>
                <a:latin typeface="Montserrat Bold"/>
              </a:rPr>
              <a:t>TEAM MEMBERS</a:t>
            </a:r>
          </a:p>
        </p:txBody>
      </p:sp>
      <p:sp>
        <p:nvSpPr>
          <p:cNvPr id="11" name="TextBox 11"/>
          <p:cNvSpPr txBox="1"/>
          <p:nvPr/>
        </p:nvSpPr>
        <p:spPr>
          <a:xfrm>
            <a:off x="731520" y="4536662"/>
            <a:ext cx="2209447" cy="641350"/>
          </a:xfrm>
          <a:prstGeom prst="rect">
            <a:avLst/>
          </a:prstGeom>
        </p:spPr>
        <p:txBody>
          <a:bodyPr lIns="0" tIns="0" rIns="0" bIns="0" rtlCol="0" anchor="t">
            <a:spAutoFit/>
          </a:bodyPr>
          <a:lstStyle/>
          <a:p>
            <a:pPr algn="ctr">
              <a:lnSpc>
                <a:spcPts val="2600"/>
              </a:lnSpc>
            </a:pPr>
            <a:r>
              <a:rPr lang="en-US" sz="2000" spc="158">
                <a:solidFill>
                  <a:srgbClr val="5A352C"/>
                </a:solidFill>
                <a:latin typeface="Montserrat Bold"/>
              </a:rPr>
              <a:t>MANAV</a:t>
            </a:r>
          </a:p>
          <a:p>
            <a:pPr algn="ctr">
              <a:lnSpc>
                <a:spcPts val="2600"/>
              </a:lnSpc>
            </a:pPr>
            <a:r>
              <a:rPr lang="en-US" sz="2000" spc="158">
                <a:solidFill>
                  <a:srgbClr val="5A352C"/>
                </a:solidFill>
                <a:latin typeface="Montserrat Bold"/>
              </a:rPr>
              <a:t>TANEJA</a:t>
            </a:r>
          </a:p>
        </p:txBody>
      </p:sp>
      <p:sp>
        <p:nvSpPr>
          <p:cNvPr id="12" name="TextBox 12"/>
          <p:cNvSpPr txBox="1"/>
          <p:nvPr/>
        </p:nvSpPr>
        <p:spPr>
          <a:xfrm>
            <a:off x="3772077" y="4536662"/>
            <a:ext cx="2209447" cy="641350"/>
          </a:xfrm>
          <a:prstGeom prst="rect">
            <a:avLst/>
          </a:prstGeom>
        </p:spPr>
        <p:txBody>
          <a:bodyPr lIns="0" tIns="0" rIns="0" bIns="0" rtlCol="0" anchor="t">
            <a:spAutoFit/>
          </a:bodyPr>
          <a:lstStyle/>
          <a:p>
            <a:pPr algn="ctr">
              <a:lnSpc>
                <a:spcPts val="2600"/>
              </a:lnSpc>
            </a:pPr>
            <a:r>
              <a:rPr lang="en-US" sz="2000" spc="158">
                <a:solidFill>
                  <a:srgbClr val="5A352C"/>
                </a:solidFill>
                <a:latin typeface="Montserrat Bold"/>
              </a:rPr>
              <a:t>MANAN</a:t>
            </a:r>
          </a:p>
          <a:p>
            <a:pPr algn="ctr">
              <a:lnSpc>
                <a:spcPts val="2600"/>
              </a:lnSpc>
            </a:pPr>
            <a:r>
              <a:rPr lang="en-US" sz="2000" spc="158">
                <a:solidFill>
                  <a:srgbClr val="5A352C"/>
                </a:solidFill>
                <a:latin typeface="Montserrat Bold"/>
              </a:rPr>
              <a:t>AGGARWAL</a:t>
            </a:r>
          </a:p>
        </p:txBody>
      </p:sp>
      <p:sp>
        <p:nvSpPr>
          <p:cNvPr id="13" name="TextBox 13"/>
          <p:cNvSpPr txBox="1"/>
          <p:nvPr/>
        </p:nvSpPr>
        <p:spPr>
          <a:xfrm>
            <a:off x="6810198" y="4536662"/>
            <a:ext cx="2209447" cy="641350"/>
          </a:xfrm>
          <a:prstGeom prst="rect">
            <a:avLst/>
          </a:prstGeom>
        </p:spPr>
        <p:txBody>
          <a:bodyPr lIns="0" tIns="0" rIns="0" bIns="0" rtlCol="0" anchor="t">
            <a:spAutoFit/>
          </a:bodyPr>
          <a:lstStyle/>
          <a:p>
            <a:pPr algn="ctr">
              <a:lnSpc>
                <a:spcPts val="2600"/>
              </a:lnSpc>
            </a:pPr>
            <a:r>
              <a:rPr lang="en-US" sz="2000" spc="158">
                <a:solidFill>
                  <a:srgbClr val="5A352C"/>
                </a:solidFill>
                <a:latin typeface="Montserrat Bold"/>
              </a:rPr>
              <a:t>MANISH </a:t>
            </a:r>
          </a:p>
          <a:p>
            <a:pPr algn="ctr">
              <a:lnSpc>
                <a:spcPts val="2600"/>
              </a:lnSpc>
            </a:pPr>
            <a:r>
              <a:rPr lang="en-US" sz="2000" spc="158">
                <a:solidFill>
                  <a:srgbClr val="5A352C"/>
                </a:solidFill>
                <a:latin typeface="Montserrat Bold"/>
              </a:rPr>
              <a:t>RANA</a:t>
            </a:r>
          </a:p>
        </p:txBody>
      </p:sp>
      <p:pic>
        <p:nvPicPr>
          <p:cNvPr id="1433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39100"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A352C"/>
        </a:solidFill>
        <a:effectLst/>
      </p:bgPr>
    </p:bg>
    <p:spTree>
      <p:nvGrpSpPr>
        <p:cNvPr id="1" name=""/>
        <p:cNvGrpSpPr/>
        <p:nvPr/>
      </p:nvGrpSpPr>
      <p:grpSpPr>
        <a:xfrm>
          <a:off x="0" y="0"/>
          <a:ext cx="0" cy="0"/>
          <a:chOff x="0" y="0"/>
          <a:chExt cx="0" cy="0"/>
        </a:xfrm>
      </p:grpSpPr>
      <p:sp>
        <p:nvSpPr>
          <p:cNvPr id="2" name="TextBox 2"/>
          <p:cNvSpPr txBox="1"/>
          <p:nvPr/>
        </p:nvSpPr>
        <p:spPr>
          <a:xfrm>
            <a:off x="1427438" y="836295"/>
            <a:ext cx="6898723" cy="1464830"/>
          </a:xfrm>
          <a:prstGeom prst="rect">
            <a:avLst/>
          </a:prstGeom>
        </p:spPr>
        <p:txBody>
          <a:bodyPr lIns="0" tIns="0" rIns="0" bIns="0" rtlCol="0" anchor="t">
            <a:spAutoFit/>
          </a:bodyPr>
          <a:lstStyle/>
          <a:p>
            <a:pPr algn="ctr">
              <a:lnSpc>
                <a:spcPts val="5617"/>
              </a:lnSpc>
            </a:pPr>
            <a:r>
              <a:rPr lang="en-US" sz="5617">
                <a:solidFill>
                  <a:srgbClr val="FEE9D6"/>
                </a:solidFill>
                <a:latin typeface="Montserrat Heavy"/>
              </a:rPr>
              <a:t>REFERENCES/</a:t>
            </a:r>
          </a:p>
          <a:p>
            <a:pPr algn="ctr">
              <a:lnSpc>
                <a:spcPts val="5617"/>
              </a:lnSpc>
            </a:pPr>
            <a:r>
              <a:rPr lang="en-US" sz="5617">
                <a:solidFill>
                  <a:srgbClr val="FEE9D6"/>
                </a:solidFill>
                <a:latin typeface="Montserrat Heavy"/>
              </a:rPr>
              <a:t>LINKS USED</a:t>
            </a:r>
          </a:p>
        </p:txBody>
      </p:sp>
      <p:sp>
        <p:nvSpPr>
          <p:cNvPr id="3" name="Freeform 3"/>
          <p:cNvSpPr/>
          <p:nvPr/>
        </p:nvSpPr>
        <p:spPr>
          <a:xfrm rot="-7657335">
            <a:off x="8183160" y="-1118942"/>
            <a:ext cx="3834338" cy="3220844"/>
          </a:xfrm>
          <a:custGeom>
            <a:avLst/>
            <a:gdLst/>
            <a:ahLst/>
            <a:cxnLst/>
            <a:rect l="l" t="t" r="r" b="b"/>
            <a:pathLst>
              <a:path w="3834338" h="3220844">
                <a:moveTo>
                  <a:pt x="0" y="0"/>
                </a:moveTo>
                <a:lnTo>
                  <a:pt x="3834338" y="0"/>
                </a:lnTo>
                <a:lnTo>
                  <a:pt x="3834338" y="3220844"/>
                </a:lnTo>
                <a:lnTo>
                  <a:pt x="0" y="322084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rot="-5400000">
            <a:off x="-2292159" y="5841815"/>
            <a:ext cx="3834338" cy="3220844"/>
          </a:xfrm>
          <a:custGeom>
            <a:avLst/>
            <a:gdLst/>
            <a:ahLst/>
            <a:cxnLst/>
            <a:rect l="l" t="t" r="r" b="b"/>
            <a:pathLst>
              <a:path w="3834338" h="3220844">
                <a:moveTo>
                  <a:pt x="0" y="0"/>
                </a:moveTo>
                <a:lnTo>
                  <a:pt x="3834338" y="0"/>
                </a:lnTo>
                <a:lnTo>
                  <a:pt x="3834338" y="3220844"/>
                </a:lnTo>
                <a:lnTo>
                  <a:pt x="0" y="322084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TextBox 5"/>
          <p:cNvSpPr txBox="1"/>
          <p:nvPr/>
        </p:nvSpPr>
        <p:spPr>
          <a:xfrm>
            <a:off x="983476" y="3106481"/>
            <a:ext cx="7786648" cy="2267546"/>
          </a:xfrm>
          <a:prstGeom prst="rect">
            <a:avLst/>
          </a:prstGeom>
        </p:spPr>
        <p:txBody>
          <a:bodyPr lIns="0" tIns="0" rIns="0" bIns="0" rtlCol="0" anchor="t">
            <a:spAutoFit/>
          </a:bodyPr>
          <a:lstStyle/>
          <a:p>
            <a:pPr algn="ctr">
              <a:lnSpc>
                <a:spcPts val="3642"/>
              </a:lnSpc>
            </a:pPr>
            <a:r>
              <a:rPr lang="en-US" sz="2601">
                <a:solidFill>
                  <a:srgbClr val="FEE9D6"/>
                </a:solidFill>
                <a:latin typeface="Montserrat Bold"/>
              </a:rPr>
              <a:t>THE PROJECT IS DONE WITH HELP OF</a:t>
            </a:r>
          </a:p>
          <a:p>
            <a:pPr marL="561668" lvl="1" indent="-280834">
              <a:lnSpc>
                <a:spcPts val="3642"/>
              </a:lnSpc>
              <a:buFont typeface="Arial"/>
              <a:buChar char="•"/>
            </a:pPr>
            <a:r>
              <a:rPr lang="en-US" sz="2601">
                <a:solidFill>
                  <a:srgbClr val="FEE9D6"/>
                </a:solidFill>
                <a:latin typeface="Montserrat Bold"/>
              </a:rPr>
              <a:t>OUR VERY SUPPORTIVE FACULTY - </a:t>
            </a:r>
          </a:p>
          <a:p>
            <a:pPr>
              <a:lnSpc>
                <a:spcPts val="3642"/>
              </a:lnSpc>
            </a:pPr>
            <a:r>
              <a:rPr lang="en-US" sz="2601">
                <a:solidFill>
                  <a:srgbClr val="FEE9D6"/>
                </a:solidFill>
                <a:latin typeface="Montserrat Bold"/>
              </a:rPr>
              <a:t>                   MRS. SHINU JANGRA</a:t>
            </a:r>
          </a:p>
          <a:p>
            <a:pPr marL="561668" lvl="1" indent="-280834">
              <a:lnSpc>
                <a:spcPts val="3642"/>
              </a:lnSpc>
              <a:buFont typeface="Arial"/>
              <a:buChar char="•"/>
            </a:pPr>
            <a:r>
              <a:rPr lang="en-US" sz="2601">
                <a:solidFill>
                  <a:srgbClr val="FEE9D6"/>
                </a:solidFill>
                <a:latin typeface="Montserrat Bold"/>
              </a:rPr>
              <a:t>YOUTUBE</a:t>
            </a:r>
          </a:p>
          <a:p>
            <a:pPr marL="561668" lvl="1" indent="-280834">
              <a:lnSpc>
                <a:spcPts val="3642"/>
              </a:lnSpc>
              <a:buFont typeface="Arial"/>
              <a:buChar char="•"/>
            </a:pPr>
            <a:r>
              <a:rPr lang="en-US" sz="2601">
                <a:solidFill>
                  <a:srgbClr val="FEE9D6"/>
                </a:solidFill>
                <a:latin typeface="Montserrat Bold"/>
              </a:rPr>
              <a:t>W3 SCHOOLS</a:t>
            </a:r>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727"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E9D6"/>
        </a:solidFill>
        <a:effectLst/>
      </p:bgPr>
    </p:bg>
    <p:spTree>
      <p:nvGrpSpPr>
        <p:cNvPr id="1" name=""/>
        <p:cNvGrpSpPr/>
        <p:nvPr/>
      </p:nvGrpSpPr>
      <p:grpSpPr>
        <a:xfrm>
          <a:off x="0" y="0"/>
          <a:ext cx="0" cy="0"/>
          <a:chOff x="0" y="0"/>
          <a:chExt cx="0" cy="0"/>
        </a:xfrm>
      </p:grpSpPr>
      <p:sp>
        <p:nvSpPr>
          <p:cNvPr id="2" name="TextBox 2"/>
          <p:cNvSpPr txBox="1"/>
          <p:nvPr/>
        </p:nvSpPr>
        <p:spPr>
          <a:xfrm>
            <a:off x="1911084" y="780733"/>
            <a:ext cx="5931432" cy="814704"/>
          </a:xfrm>
          <a:prstGeom prst="rect">
            <a:avLst/>
          </a:prstGeom>
        </p:spPr>
        <p:txBody>
          <a:bodyPr lIns="0" tIns="0" rIns="0" bIns="0" rtlCol="0" anchor="t">
            <a:spAutoFit/>
          </a:bodyPr>
          <a:lstStyle/>
          <a:p>
            <a:pPr algn="ctr">
              <a:lnSpc>
                <a:spcPts val="6199"/>
              </a:lnSpc>
            </a:pPr>
            <a:r>
              <a:rPr lang="en-US" sz="6199">
                <a:solidFill>
                  <a:srgbClr val="5A352C"/>
                </a:solidFill>
                <a:latin typeface="Montserrat Heavy"/>
              </a:rPr>
              <a:t>CONCLUSION</a:t>
            </a:r>
          </a:p>
        </p:txBody>
      </p:sp>
      <p:sp>
        <p:nvSpPr>
          <p:cNvPr id="3" name="TextBox 3"/>
          <p:cNvSpPr txBox="1"/>
          <p:nvPr/>
        </p:nvSpPr>
        <p:spPr>
          <a:xfrm>
            <a:off x="1911084" y="2547823"/>
            <a:ext cx="5931432" cy="3284221"/>
          </a:xfrm>
          <a:prstGeom prst="rect">
            <a:avLst/>
          </a:prstGeom>
        </p:spPr>
        <p:txBody>
          <a:bodyPr lIns="0" tIns="0" rIns="0" bIns="0" rtlCol="0" anchor="t">
            <a:spAutoFit/>
          </a:bodyPr>
          <a:lstStyle/>
          <a:p>
            <a:pPr algn="ctr">
              <a:lnSpc>
                <a:spcPts val="4029"/>
              </a:lnSpc>
            </a:pPr>
            <a:r>
              <a:rPr lang="en-US" sz="3099" spc="244">
                <a:solidFill>
                  <a:srgbClr val="5A352C"/>
                </a:solidFill>
                <a:latin typeface="Montserrat Bold"/>
              </a:rPr>
              <a:t>THIS PROJECT HELPS THE USER TO PRIORITIES TASK AND BE MORE PUNCTUAL ABOUT THE WORK</a:t>
            </a:r>
          </a:p>
          <a:p>
            <a:pPr algn="ctr">
              <a:lnSpc>
                <a:spcPts val="6109"/>
              </a:lnSpc>
            </a:pPr>
            <a:endParaRPr lang="en-US" sz="3099" spc="244">
              <a:solidFill>
                <a:srgbClr val="5A352C"/>
              </a:solidFill>
              <a:latin typeface="Montserrat Bold"/>
            </a:endParaRPr>
          </a:p>
        </p:txBody>
      </p:sp>
      <p:sp>
        <p:nvSpPr>
          <p:cNvPr id="4" name="Freeform 4"/>
          <p:cNvSpPr/>
          <p:nvPr/>
        </p:nvSpPr>
        <p:spPr>
          <a:xfrm>
            <a:off x="8011067" y="4389120"/>
            <a:ext cx="3752698" cy="4389120"/>
          </a:xfrm>
          <a:custGeom>
            <a:avLst/>
            <a:gdLst/>
            <a:ahLst/>
            <a:cxnLst/>
            <a:rect l="l" t="t" r="r" b="b"/>
            <a:pathLst>
              <a:path w="3752698" h="4389120">
                <a:moveTo>
                  <a:pt x="0" y="0"/>
                </a:moveTo>
                <a:lnTo>
                  <a:pt x="3752698" y="0"/>
                </a:lnTo>
                <a:lnTo>
                  <a:pt x="3752698"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5400000">
            <a:off x="-1854403" y="-1463040"/>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pic>
        <p:nvPicPr>
          <p:cNvPr id="163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9100"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A352C"/>
        </a:solidFill>
        <a:effectLst/>
      </p:bgPr>
    </p:bg>
    <p:spTree>
      <p:nvGrpSpPr>
        <p:cNvPr id="1" name=""/>
        <p:cNvGrpSpPr/>
        <p:nvPr/>
      </p:nvGrpSpPr>
      <p:grpSpPr>
        <a:xfrm>
          <a:off x="0" y="0"/>
          <a:ext cx="0" cy="0"/>
          <a:chOff x="0" y="0"/>
          <a:chExt cx="0" cy="0"/>
        </a:xfrm>
      </p:grpSpPr>
      <p:sp>
        <p:nvSpPr>
          <p:cNvPr id="2" name="Freeform 2"/>
          <p:cNvSpPr/>
          <p:nvPr/>
        </p:nvSpPr>
        <p:spPr>
          <a:xfrm rot="5832197">
            <a:off x="4521532" y="730270"/>
            <a:ext cx="8274621" cy="5874981"/>
          </a:xfrm>
          <a:custGeom>
            <a:avLst/>
            <a:gdLst/>
            <a:ahLst/>
            <a:cxnLst/>
            <a:rect l="l" t="t" r="r" b="b"/>
            <a:pathLst>
              <a:path w="8274621" h="5874981">
                <a:moveTo>
                  <a:pt x="0" y="0"/>
                </a:moveTo>
                <a:lnTo>
                  <a:pt x="8274621" y="0"/>
                </a:lnTo>
                <a:lnTo>
                  <a:pt x="8274621" y="5874980"/>
                </a:lnTo>
                <a:lnTo>
                  <a:pt x="0" y="587498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204832" y="3961405"/>
            <a:ext cx="6617196" cy="2477138"/>
          </a:xfrm>
          <a:prstGeom prst="rect">
            <a:avLst/>
          </a:prstGeom>
        </p:spPr>
        <p:txBody>
          <a:bodyPr lIns="0" tIns="0" rIns="0" bIns="0" rtlCol="0" anchor="t">
            <a:spAutoFit/>
          </a:bodyPr>
          <a:lstStyle/>
          <a:p>
            <a:pPr algn="ctr">
              <a:lnSpc>
                <a:spcPts val="9939"/>
              </a:lnSpc>
            </a:pPr>
            <a:r>
              <a:rPr lang="en-US" sz="7099">
                <a:solidFill>
                  <a:srgbClr val="ECA766"/>
                </a:solidFill>
                <a:latin typeface="Montserrat Ultra-Bold"/>
              </a:rPr>
              <a:t>THANK YOU </a:t>
            </a:r>
          </a:p>
          <a:p>
            <a:pPr algn="ctr">
              <a:lnSpc>
                <a:spcPts val="9939"/>
              </a:lnSpc>
              <a:spcBef>
                <a:spcPct val="0"/>
              </a:spcBef>
            </a:pPr>
            <a:r>
              <a:rPr lang="en-US" sz="7099">
                <a:solidFill>
                  <a:srgbClr val="ECA766"/>
                </a:solidFill>
                <a:latin typeface="Montserrat Ultra-Bold"/>
              </a:rPr>
              <a:t>VERY MUCH !!</a:t>
            </a: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100"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A352C"/>
        </a:solidFill>
        <a:effectLst/>
      </p:bgPr>
    </p:bg>
    <p:spTree>
      <p:nvGrpSpPr>
        <p:cNvPr id="1" name=""/>
        <p:cNvGrpSpPr/>
        <p:nvPr/>
      </p:nvGrpSpPr>
      <p:grpSpPr>
        <a:xfrm>
          <a:off x="0" y="0"/>
          <a:ext cx="0" cy="0"/>
          <a:chOff x="0" y="0"/>
          <a:chExt cx="0" cy="0"/>
        </a:xfrm>
      </p:grpSpPr>
      <p:sp>
        <p:nvSpPr>
          <p:cNvPr id="2" name="Freeform 2"/>
          <p:cNvSpPr/>
          <p:nvPr/>
        </p:nvSpPr>
        <p:spPr>
          <a:xfrm rot="3241080">
            <a:off x="-2024401" y="-1076554"/>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4272713">
            <a:off x="7899197" y="4389120"/>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AutoShape 4"/>
          <p:cNvSpPr/>
          <p:nvPr/>
        </p:nvSpPr>
        <p:spPr>
          <a:xfrm>
            <a:off x="4876800" y="1849654"/>
            <a:ext cx="0" cy="4922149"/>
          </a:xfrm>
          <a:prstGeom prst="line">
            <a:avLst/>
          </a:prstGeom>
          <a:ln w="38100" cap="flat">
            <a:solidFill>
              <a:srgbClr val="FFFFFF"/>
            </a:solidFill>
            <a:prstDash val="solid"/>
            <a:headEnd type="none" w="sm" len="sm"/>
            <a:tailEnd type="none" w="sm" len="sm"/>
          </a:ln>
        </p:spPr>
      </p:sp>
      <p:grpSp>
        <p:nvGrpSpPr>
          <p:cNvPr id="5" name="Group 5"/>
          <p:cNvGrpSpPr/>
          <p:nvPr/>
        </p:nvGrpSpPr>
        <p:grpSpPr>
          <a:xfrm>
            <a:off x="4766748" y="2194830"/>
            <a:ext cx="220103" cy="22010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9E82"/>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2379795" y="826541"/>
            <a:ext cx="4994009" cy="687705"/>
          </a:xfrm>
          <a:prstGeom prst="rect">
            <a:avLst/>
          </a:prstGeom>
        </p:spPr>
        <p:txBody>
          <a:bodyPr lIns="0" tIns="0" rIns="0" bIns="0" rtlCol="0" anchor="t">
            <a:spAutoFit/>
          </a:bodyPr>
          <a:lstStyle/>
          <a:p>
            <a:pPr algn="ctr">
              <a:lnSpc>
                <a:spcPts val="5200"/>
              </a:lnSpc>
            </a:pPr>
            <a:r>
              <a:rPr lang="en-US" sz="5200">
                <a:solidFill>
                  <a:srgbClr val="FEE9D6"/>
                </a:solidFill>
                <a:latin typeface="Montserrat Heavy"/>
              </a:rPr>
              <a:t>INDEX</a:t>
            </a:r>
          </a:p>
        </p:txBody>
      </p:sp>
      <p:sp>
        <p:nvSpPr>
          <p:cNvPr id="9" name="TextBox 9"/>
          <p:cNvSpPr txBox="1"/>
          <p:nvPr/>
        </p:nvSpPr>
        <p:spPr>
          <a:xfrm>
            <a:off x="5323471" y="2025678"/>
            <a:ext cx="2370237" cy="389255"/>
          </a:xfrm>
          <a:prstGeom prst="rect">
            <a:avLst/>
          </a:prstGeom>
        </p:spPr>
        <p:txBody>
          <a:bodyPr lIns="0" tIns="0" rIns="0" bIns="0" rtlCol="0" anchor="t">
            <a:spAutoFit/>
          </a:bodyPr>
          <a:lstStyle/>
          <a:p>
            <a:pPr algn="ctr">
              <a:lnSpc>
                <a:spcPts val="3219"/>
              </a:lnSpc>
              <a:spcBef>
                <a:spcPct val="0"/>
              </a:spcBef>
            </a:pPr>
            <a:r>
              <a:rPr lang="en-US" sz="2299">
                <a:solidFill>
                  <a:srgbClr val="FEE9D6"/>
                </a:solidFill>
                <a:latin typeface="Montserrat"/>
              </a:rPr>
              <a:t>INTRODUCTION</a:t>
            </a:r>
          </a:p>
        </p:txBody>
      </p:sp>
      <p:grpSp>
        <p:nvGrpSpPr>
          <p:cNvPr id="10" name="Group 10"/>
          <p:cNvGrpSpPr/>
          <p:nvPr/>
        </p:nvGrpSpPr>
        <p:grpSpPr>
          <a:xfrm>
            <a:off x="4766748" y="2865120"/>
            <a:ext cx="220103" cy="22010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9E82"/>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13" name="TextBox 13"/>
          <p:cNvSpPr txBox="1"/>
          <p:nvPr/>
        </p:nvSpPr>
        <p:spPr>
          <a:xfrm>
            <a:off x="991430" y="2756732"/>
            <a:ext cx="3407866" cy="389255"/>
          </a:xfrm>
          <a:prstGeom prst="rect">
            <a:avLst/>
          </a:prstGeom>
        </p:spPr>
        <p:txBody>
          <a:bodyPr lIns="0" tIns="0" rIns="0" bIns="0" rtlCol="0" anchor="t">
            <a:spAutoFit/>
          </a:bodyPr>
          <a:lstStyle/>
          <a:p>
            <a:pPr algn="ctr">
              <a:lnSpc>
                <a:spcPts val="3219"/>
              </a:lnSpc>
              <a:spcBef>
                <a:spcPct val="0"/>
              </a:spcBef>
            </a:pPr>
            <a:r>
              <a:rPr lang="en-US" sz="2299">
                <a:solidFill>
                  <a:srgbClr val="FEE9D6"/>
                </a:solidFill>
                <a:latin typeface="Montserrat"/>
              </a:rPr>
              <a:t>PROBLEM STATEMENT</a:t>
            </a:r>
          </a:p>
        </p:txBody>
      </p:sp>
      <p:grpSp>
        <p:nvGrpSpPr>
          <p:cNvPr id="14" name="Group 14"/>
          <p:cNvGrpSpPr/>
          <p:nvPr/>
        </p:nvGrpSpPr>
        <p:grpSpPr>
          <a:xfrm>
            <a:off x="4766748" y="3532898"/>
            <a:ext cx="220103" cy="220103"/>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9E82"/>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17" name="TextBox 17"/>
          <p:cNvSpPr txBox="1"/>
          <p:nvPr/>
        </p:nvSpPr>
        <p:spPr>
          <a:xfrm>
            <a:off x="5323471" y="3439160"/>
            <a:ext cx="3057376" cy="389255"/>
          </a:xfrm>
          <a:prstGeom prst="rect">
            <a:avLst/>
          </a:prstGeom>
        </p:spPr>
        <p:txBody>
          <a:bodyPr lIns="0" tIns="0" rIns="0" bIns="0" rtlCol="0" anchor="t">
            <a:spAutoFit/>
          </a:bodyPr>
          <a:lstStyle/>
          <a:p>
            <a:pPr algn="ctr">
              <a:lnSpc>
                <a:spcPts val="3219"/>
              </a:lnSpc>
              <a:spcBef>
                <a:spcPct val="0"/>
              </a:spcBef>
            </a:pPr>
            <a:r>
              <a:rPr lang="en-US" sz="2299">
                <a:solidFill>
                  <a:srgbClr val="FEE9D6"/>
                </a:solidFill>
                <a:latin typeface="Montserrat"/>
              </a:rPr>
              <a:t>TECHNICAL DETAILS</a:t>
            </a:r>
          </a:p>
        </p:txBody>
      </p:sp>
      <p:grpSp>
        <p:nvGrpSpPr>
          <p:cNvPr id="18" name="Group 18"/>
          <p:cNvGrpSpPr/>
          <p:nvPr/>
        </p:nvGrpSpPr>
        <p:grpSpPr>
          <a:xfrm>
            <a:off x="4766748" y="4200677"/>
            <a:ext cx="220103" cy="220103"/>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9E82"/>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21" name="TextBox 21"/>
          <p:cNvSpPr txBox="1"/>
          <p:nvPr/>
        </p:nvSpPr>
        <p:spPr>
          <a:xfrm>
            <a:off x="2159582" y="4092288"/>
            <a:ext cx="2239714" cy="389255"/>
          </a:xfrm>
          <a:prstGeom prst="rect">
            <a:avLst/>
          </a:prstGeom>
        </p:spPr>
        <p:txBody>
          <a:bodyPr lIns="0" tIns="0" rIns="0" bIns="0" rtlCol="0" anchor="t">
            <a:spAutoFit/>
          </a:bodyPr>
          <a:lstStyle/>
          <a:p>
            <a:pPr algn="ctr">
              <a:lnSpc>
                <a:spcPts val="3219"/>
              </a:lnSpc>
              <a:spcBef>
                <a:spcPct val="0"/>
              </a:spcBef>
            </a:pPr>
            <a:r>
              <a:rPr lang="en-US" sz="2299">
                <a:solidFill>
                  <a:srgbClr val="FEE9D6"/>
                </a:solidFill>
                <a:latin typeface="Montserrat"/>
              </a:rPr>
              <a:t>KEY FEATURES</a:t>
            </a:r>
          </a:p>
        </p:txBody>
      </p:sp>
      <p:grpSp>
        <p:nvGrpSpPr>
          <p:cNvPr id="22" name="Group 22"/>
          <p:cNvGrpSpPr/>
          <p:nvPr/>
        </p:nvGrpSpPr>
        <p:grpSpPr>
          <a:xfrm>
            <a:off x="4766748" y="4868455"/>
            <a:ext cx="220103" cy="220103"/>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9E82"/>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grpSp>
        <p:nvGrpSpPr>
          <p:cNvPr id="25" name="Group 25"/>
          <p:cNvGrpSpPr/>
          <p:nvPr/>
        </p:nvGrpSpPr>
        <p:grpSpPr>
          <a:xfrm>
            <a:off x="4766748" y="5536233"/>
            <a:ext cx="220103" cy="220103"/>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9E82"/>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28" name="TextBox 28"/>
          <p:cNvSpPr txBox="1"/>
          <p:nvPr/>
        </p:nvSpPr>
        <p:spPr>
          <a:xfrm>
            <a:off x="5467069" y="6031140"/>
            <a:ext cx="2015728" cy="389255"/>
          </a:xfrm>
          <a:prstGeom prst="rect">
            <a:avLst/>
          </a:prstGeom>
        </p:spPr>
        <p:txBody>
          <a:bodyPr lIns="0" tIns="0" rIns="0" bIns="0" rtlCol="0" anchor="t">
            <a:spAutoFit/>
          </a:bodyPr>
          <a:lstStyle/>
          <a:p>
            <a:pPr algn="ctr">
              <a:lnSpc>
                <a:spcPts val="3219"/>
              </a:lnSpc>
              <a:spcBef>
                <a:spcPct val="0"/>
              </a:spcBef>
            </a:pPr>
            <a:r>
              <a:rPr lang="en-US" sz="2299">
                <a:solidFill>
                  <a:srgbClr val="FEE9D6"/>
                </a:solidFill>
                <a:latin typeface="Montserrat"/>
              </a:rPr>
              <a:t>REFERENCES</a:t>
            </a:r>
          </a:p>
        </p:txBody>
      </p:sp>
      <p:sp>
        <p:nvSpPr>
          <p:cNvPr id="29" name="TextBox 29"/>
          <p:cNvSpPr txBox="1"/>
          <p:nvPr/>
        </p:nvSpPr>
        <p:spPr>
          <a:xfrm>
            <a:off x="5418179" y="4737010"/>
            <a:ext cx="3321100" cy="389255"/>
          </a:xfrm>
          <a:prstGeom prst="rect">
            <a:avLst/>
          </a:prstGeom>
        </p:spPr>
        <p:txBody>
          <a:bodyPr lIns="0" tIns="0" rIns="0" bIns="0" rtlCol="0" anchor="t">
            <a:spAutoFit/>
          </a:bodyPr>
          <a:lstStyle/>
          <a:p>
            <a:pPr algn="ctr">
              <a:lnSpc>
                <a:spcPts val="3219"/>
              </a:lnSpc>
              <a:spcBef>
                <a:spcPct val="0"/>
              </a:spcBef>
            </a:pPr>
            <a:r>
              <a:rPr lang="en-US" sz="2299">
                <a:solidFill>
                  <a:srgbClr val="FEE9D6"/>
                </a:solidFill>
                <a:latin typeface="Montserrat"/>
              </a:rPr>
              <a:t>PROJECT HIGHLIGHTS</a:t>
            </a:r>
          </a:p>
        </p:txBody>
      </p:sp>
      <p:grpSp>
        <p:nvGrpSpPr>
          <p:cNvPr id="30" name="Group 30"/>
          <p:cNvGrpSpPr/>
          <p:nvPr/>
        </p:nvGrpSpPr>
        <p:grpSpPr>
          <a:xfrm>
            <a:off x="4766748" y="6204012"/>
            <a:ext cx="220103" cy="220103"/>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9E82"/>
            </a:solidFill>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520"/>
                </a:lnSpc>
              </a:pPr>
              <a:endParaRPr/>
            </a:p>
          </p:txBody>
        </p:sp>
      </p:grpSp>
      <p:sp>
        <p:nvSpPr>
          <p:cNvPr id="33" name="TextBox 33"/>
          <p:cNvSpPr txBox="1"/>
          <p:nvPr/>
        </p:nvSpPr>
        <p:spPr>
          <a:xfrm>
            <a:off x="2343236" y="5367081"/>
            <a:ext cx="2056061" cy="389255"/>
          </a:xfrm>
          <a:prstGeom prst="rect">
            <a:avLst/>
          </a:prstGeom>
        </p:spPr>
        <p:txBody>
          <a:bodyPr lIns="0" tIns="0" rIns="0" bIns="0" rtlCol="0" anchor="t">
            <a:spAutoFit/>
          </a:bodyPr>
          <a:lstStyle/>
          <a:p>
            <a:pPr algn="ctr">
              <a:lnSpc>
                <a:spcPts val="3219"/>
              </a:lnSpc>
              <a:spcBef>
                <a:spcPct val="0"/>
              </a:spcBef>
            </a:pPr>
            <a:r>
              <a:rPr lang="en-US" sz="2299">
                <a:solidFill>
                  <a:srgbClr val="FEE9D6"/>
                </a:solidFill>
                <a:latin typeface="Montserrat"/>
              </a:rPr>
              <a:t>CONCLUSION</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237"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E9D6"/>
        </a:solidFill>
        <a:effectLst/>
      </p:bgPr>
    </p:bg>
    <p:spTree>
      <p:nvGrpSpPr>
        <p:cNvPr id="1" name=""/>
        <p:cNvGrpSpPr/>
        <p:nvPr/>
      </p:nvGrpSpPr>
      <p:grpSpPr>
        <a:xfrm>
          <a:off x="0" y="0"/>
          <a:ext cx="0" cy="0"/>
          <a:chOff x="0" y="0"/>
          <a:chExt cx="0" cy="0"/>
        </a:xfrm>
      </p:grpSpPr>
      <p:sp>
        <p:nvSpPr>
          <p:cNvPr id="2" name="Freeform 2"/>
          <p:cNvSpPr/>
          <p:nvPr/>
        </p:nvSpPr>
        <p:spPr>
          <a:xfrm rot="3442561">
            <a:off x="-1854403" y="-1463040"/>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2030691" y="1360233"/>
            <a:ext cx="5692218" cy="687705"/>
          </a:xfrm>
          <a:prstGeom prst="rect">
            <a:avLst/>
          </a:prstGeom>
        </p:spPr>
        <p:txBody>
          <a:bodyPr lIns="0" tIns="0" rIns="0" bIns="0" rtlCol="0" anchor="t">
            <a:spAutoFit/>
          </a:bodyPr>
          <a:lstStyle/>
          <a:p>
            <a:pPr algn="ctr">
              <a:lnSpc>
                <a:spcPts val="5200"/>
              </a:lnSpc>
            </a:pPr>
            <a:r>
              <a:rPr lang="en-US" sz="5200">
                <a:solidFill>
                  <a:srgbClr val="E59E82"/>
                </a:solidFill>
                <a:latin typeface="Montserrat Heavy"/>
              </a:rPr>
              <a:t>INTRODUCTION</a:t>
            </a:r>
          </a:p>
        </p:txBody>
      </p:sp>
      <p:sp>
        <p:nvSpPr>
          <p:cNvPr id="4" name="TextBox 4"/>
          <p:cNvSpPr txBox="1"/>
          <p:nvPr/>
        </p:nvSpPr>
        <p:spPr>
          <a:xfrm>
            <a:off x="1879640" y="2423795"/>
            <a:ext cx="5994321" cy="4434205"/>
          </a:xfrm>
          <a:prstGeom prst="rect">
            <a:avLst/>
          </a:prstGeom>
        </p:spPr>
        <p:txBody>
          <a:bodyPr lIns="0" tIns="0" rIns="0" bIns="0" rtlCol="0" anchor="t">
            <a:spAutoFit/>
          </a:bodyPr>
          <a:lstStyle/>
          <a:p>
            <a:pPr algn="ctr">
              <a:lnSpc>
                <a:spcPts val="3919"/>
              </a:lnSpc>
            </a:pPr>
            <a:r>
              <a:rPr lang="en-US" sz="2799" spc="27">
                <a:solidFill>
                  <a:srgbClr val="5A352C"/>
                </a:solidFill>
                <a:latin typeface="Montserrat Bold"/>
              </a:rPr>
              <a:t>NEVER FORGET TO DO ....</a:t>
            </a:r>
          </a:p>
          <a:p>
            <a:pPr algn="ctr">
              <a:lnSpc>
                <a:spcPts val="3919"/>
              </a:lnSpc>
            </a:pPr>
            <a:r>
              <a:rPr lang="en-US" sz="2799" spc="27">
                <a:solidFill>
                  <a:srgbClr val="5A352C"/>
                </a:solidFill>
                <a:latin typeface="Montserrat Bold"/>
              </a:rPr>
              <a:t>To Do is a task management app that helps you manage, prioritize, and complete your goals and tasks.</a:t>
            </a:r>
          </a:p>
          <a:p>
            <a:pPr algn="ctr">
              <a:lnSpc>
                <a:spcPts val="3919"/>
              </a:lnSpc>
            </a:pPr>
            <a:r>
              <a:rPr lang="en-US" sz="2799" spc="27">
                <a:solidFill>
                  <a:srgbClr val="5A352C"/>
                </a:solidFill>
                <a:latin typeface="Montserrat Bold"/>
              </a:rPr>
              <a:t> It offers features such as note-taking, reminders, and due dates.</a:t>
            </a:r>
          </a:p>
          <a:p>
            <a:pPr algn="ctr">
              <a:lnSpc>
                <a:spcPts val="3919"/>
              </a:lnSpc>
              <a:spcBef>
                <a:spcPct val="0"/>
              </a:spcBef>
            </a:pPr>
            <a:endParaRPr lang="en-US" sz="2799" spc="27">
              <a:solidFill>
                <a:srgbClr val="5A352C"/>
              </a:solidFill>
              <a:latin typeface="Montserrat Bold"/>
            </a:endParaRPr>
          </a:p>
        </p:txBody>
      </p:sp>
      <p:sp>
        <p:nvSpPr>
          <p:cNvPr id="5" name="Freeform 5"/>
          <p:cNvSpPr/>
          <p:nvPr/>
        </p:nvSpPr>
        <p:spPr>
          <a:xfrm rot="3195260">
            <a:off x="8099921" y="4261898"/>
            <a:ext cx="3708806" cy="4389120"/>
          </a:xfrm>
          <a:custGeom>
            <a:avLst/>
            <a:gdLst/>
            <a:ahLst/>
            <a:cxnLst/>
            <a:rect l="l" t="t" r="r" b="b"/>
            <a:pathLst>
              <a:path w="3708806" h="4389120">
                <a:moveTo>
                  <a:pt x="0" y="0"/>
                </a:moveTo>
                <a:lnTo>
                  <a:pt x="3708807" y="0"/>
                </a:lnTo>
                <a:lnTo>
                  <a:pt x="3708807" y="4389120"/>
                </a:lnTo>
                <a:lnTo>
                  <a:pt x="0" y="438912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9100"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A352C"/>
        </a:solidFill>
        <a:effectLst/>
      </p:bgPr>
    </p:bg>
    <p:spTree>
      <p:nvGrpSpPr>
        <p:cNvPr id="1" name=""/>
        <p:cNvGrpSpPr/>
        <p:nvPr/>
      </p:nvGrpSpPr>
      <p:grpSpPr>
        <a:xfrm>
          <a:off x="0" y="0"/>
          <a:ext cx="0" cy="0"/>
          <a:chOff x="0" y="0"/>
          <a:chExt cx="0" cy="0"/>
        </a:xfrm>
      </p:grpSpPr>
      <p:sp>
        <p:nvSpPr>
          <p:cNvPr id="2" name="TextBox 2"/>
          <p:cNvSpPr txBox="1"/>
          <p:nvPr/>
        </p:nvSpPr>
        <p:spPr>
          <a:xfrm>
            <a:off x="2221093" y="836295"/>
            <a:ext cx="5131529" cy="1400886"/>
          </a:xfrm>
          <a:prstGeom prst="rect">
            <a:avLst/>
          </a:prstGeom>
        </p:spPr>
        <p:txBody>
          <a:bodyPr lIns="0" tIns="0" rIns="0" bIns="0" rtlCol="0" anchor="t">
            <a:spAutoFit/>
          </a:bodyPr>
          <a:lstStyle/>
          <a:p>
            <a:pPr algn="ctr">
              <a:lnSpc>
                <a:spcPts val="5388"/>
              </a:lnSpc>
            </a:pPr>
            <a:r>
              <a:rPr lang="en-US" sz="5388">
                <a:solidFill>
                  <a:srgbClr val="FEE9D6"/>
                </a:solidFill>
                <a:latin typeface="Montserrat Heavy"/>
              </a:rPr>
              <a:t>PROBLEM STATEMENT</a:t>
            </a:r>
          </a:p>
        </p:txBody>
      </p:sp>
      <p:sp>
        <p:nvSpPr>
          <p:cNvPr id="3" name="TextBox 3"/>
          <p:cNvSpPr txBox="1"/>
          <p:nvPr/>
        </p:nvSpPr>
        <p:spPr>
          <a:xfrm>
            <a:off x="2400978" y="2861838"/>
            <a:ext cx="4951644" cy="3903345"/>
          </a:xfrm>
          <a:prstGeom prst="rect">
            <a:avLst/>
          </a:prstGeom>
        </p:spPr>
        <p:txBody>
          <a:bodyPr lIns="0" tIns="0" rIns="0" bIns="0" rtlCol="0" anchor="t">
            <a:spAutoFit/>
          </a:bodyPr>
          <a:lstStyle/>
          <a:p>
            <a:pPr algn="ctr">
              <a:lnSpc>
                <a:spcPts val="3119"/>
              </a:lnSpc>
            </a:pPr>
            <a:r>
              <a:rPr lang="en-US" sz="2399" spc="189">
                <a:solidFill>
                  <a:srgbClr val="FEE9D6"/>
                </a:solidFill>
                <a:latin typeface="Arsenal Bold"/>
              </a:rPr>
              <a:t>TO-DO LIST MANAGER APPS ARE DESIGNED TO HELP YOU KEEP TRACK OF YOUR TASKS AND MANAGE YOUR TIME MORE EFFICIENTLY. THEY ALLOW YOU TO CREATE, ORGANIZE, AND PRIORITIZE YOUR TASKS, SET REMINDERS, AND DEADLINES, AND TRACK YOUR PROGRESS. </a:t>
            </a:r>
          </a:p>
          <a:p>
            <a:pPr algn="ctr">
              <a:lnSpc>
                <a:spcPts val="3119"/>
              </a:lnSpc>
            </a:pPr>
            <a:endParaRPr lang="en-US" sz="2399" spc="189">
              <a:solidFill>
                <a:srgbClr val="FEE9D6"/>
              </a:solidFill>
              <a:latin typeface="Arsenal Bold"/>
            </a:endParaRPr>
          </a:p>
        </p:txBody>
      </p:sp>
      <p:sp>
        <p:nvSpPr>
          <p:cNvPr id="4" name="Freeform 4"/>
          <p:cNvSpPr/>
          <p:nvPr/>
        </p:nvSpPr>
        <p:spPr>
          <a:xfrm rot="4472978">
            <a:off x="-1854403" y="-1688626"/>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4472978">
            <a:off x="7899197" y="4567542"/>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100"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E9D6"/>
        </a:solidFill>
        <a:effectLst/>
      </p:bgPr>
    </p:bg>
    <p:spTree>
      <p:nvGrpSpPr>
        <p:cNvPr id="1" name=""/>
        <p:cNvGrpSpPr/>
        <p:nvPr/>
      </p:nvGrpSpPr>
      <p:grpSpPr>
        <a:xfrm>
          <a:off x="0" y="0"/>
          <a:ext cx="0" cy="0"/>
          <a:chOff x="0" y="0"/>
          <a:chExt cx="0" cy="0"/>
        </a:xfrm>
      </p:grpSpPr>
      <p:sp>
        <p:nvSpPr>
          <p:cNvPr id="2" name="Freeform 2"/>
          <p:cNvSpPr/>
          <p:nvPr/>
        </p:nvSpPr>
        <p:spPr>
          <a:xfrm rot="-611161">
            <a:off x="-1074280" y="4659559"/>
            <a:ext cx="4488034" cy="5311283"/>
          </a:xfrm>
          <a:custGeom>
            <a:avLst/>
            <a:gdLst/>
            <a:ahLst/>
            <a:cxnLst/>
            <a:rect l="l" t="t" r="r" b="b"/>
            <a:pathLst>
              <a:path w="4488034" h="5311283">
                <a:moveTo>
                  <a:pt x="0" y="0"/>
                </a:moveTo>
                <a:lnTo>
                  <a:pt x="4488034" y="0"/>
                </a:lnTo>
                <a:lnTo>
                  <a:pt x="4488034" y="5311282"/>
                </a:lnTo>
                <a:lnTo>
                  <a:pt x="0" y="531128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1069927">
            <a:off x="6283756" y="-3090655"/>
            <a:ext cx="4527917" cy="5358481"/>
          </a:xfrm>
          <a:custGeom>
            <a:avLst/>
            <a:gdLst/>
            <a:ahLst/>
            <a:cxnLst/>
            <a:rect l="l" t="t" r="r" b="b"/>
            <a:pathLst>
              <a:path w="4527917" h="5358481">
                <a:moveTo>
                  <a:pt x="0" y="0"/>
                </a:moveTo>
                <a:lnTo>
                  <a:pt x="4527917" y="0"/>
                </a:lnTo>
                <a:lnTo>
                  <a:pt x="4527917" y="5358482"/>
                </a:lnTo>
                <a:lnTo>
                  <a:pt x="0" y="5358482"/>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1853610" y="845820"/>
            <a:ext cx="6046380" cy="1568819"/>
          </a:xfrm>
          <a:prstGeom prst="rect">
            <a:avLst/>
          </a:prstGeom>
        </p:spPr>
        <p:txBody>
          <a:bodyPr lIns="0" tIns="0" rIns="0" bIns="0" rtlCol="0" anchor="t">
            <a:spAutoFit/>
          </a:bodyPr>
          <a:lstStyle/>
          <a:p>
            <a:pPr algn="ctr">
              <a:lnSpc>
                <a:spcPts val="6024"/>
              </a:lnSpc>
            </a:pPr>
            <a:r>
              <a:rPr lang="en-US" sz="6024" spc="-180">
                <a:solidFill>
                  <a:srgbClr val="5A352C"/>
                </a:solidFill>
                <a:latin typeface="Montserrat Heavy"/>
              </a:rPr>
              <a:t>TECHNICAL DETAILS</a:t>
            </a:r>
          </a:p>
        </p:txBody>
      </p:sp>
      <p:sp>
        <p:nvSpPr>
          <p:cNvPr id="5" name="TextBox 5"/>
          <p:cNvSpPr txBox="1"/>
          <p:nvPr/>
        </p:nvSpPr>
        <p:spPr>
          <a:xfrm>
            <a:off x="2267162" y="2813350"/>
            <a:ext cx="5219276" cy="3645535"/>
          </a:xfrm>
          <a:prstGeom prst="rect">
            <a:avLst/>
          </a:prstGeom>
        </p:spPr>
        <p:txBody>
          <a:bodyPr lIns="0" tIns="0" rIns="0" bIns="0" rtlCol="0" anchor="t">
            <a:spAutoFit/>
          </a:bodyPr>
          <a:lstStyle/>
          <a:p>
            <a:pPr marL="626106" lvl="1" indent="-313053">
              <a:lnSpc>
                <a:spcPts val="3769"/>
              </a:lnSpc>
              <a:buFont typeface="Arial"/>
              <a:buChar char="•"/>
            </a:pPr>
            <a:r>
              <a:rPr lang="en-US" sz="2899" spc="229">
                <a:solidFill>
                  <a:srgbClr val="5A352C"/>
                </a:solidFill>
                <a:latin typeface="Montserrat Bold"/>
              </a:rPr>
              <a:t>HTML</a:t>
            </a:r>
          </a:p>
          <a:p>
            <a:pPr marL="626106" lvl="1" indent="-313053">
              <a:lnSpc>
                <a:spcPts val="3769"/>
              </a:lnSpc>
              <a:buFont typeface="Arial"/>
              <a:buChar char="•"/>
            </a:pPr>
            <a:r>
              <a:rPr lang="en-US" sz="2899" spc="229">
                <a:solidFill>
                  <a:srgbClr val="5A352C"/>
                </a:solidFill>
                <a:latin typeface="Montserrat Bold"/>
              </a:rPr>
              <a:t>CSS</a:t>
            </a:r>
          </a:p>
          <a:p>
            <a:pPr marL="626106" lvl="1" indent="-313053">
              <a:lnSpc>
                <a:spcPts val="3769"/>
              </a:lnSpc>
              <a:buFont typeface="Arial"/>
              <a:buChar char="•"/>
            </a:pPr>
            <a:r>
              <a:rPr lang="en-US" sz="2899" spc="229">
                <a:solidFill>
                  <a:srgbClr val="5A352C"/>
                </a:solidFill>
                <a:latin typeface="Montserrat Bold"/>
              </a:rPr>
              <a:t>BOOTSTRAP</a:t>
            </a:r>
          </a:p>
          <a:p>
            <a:pPr marL="626106" lvl="1" indent="-313053">
              <a:lnSpc>
                <a:spcPts val="3769"/>
              </a:lnSpc>
              <a:buFont typeface="Arial"/>
              <a:buChar char="•"/>
            </a:pPr>
            <a:r>
              <a:rPr lang="en-US" sz="2899" spc="229">
                <a:solidFill>
                  <a:srgbClr val="5A352C"/>
                </a:solidFill>
                <a:latin typeface="Montserrat Bold"/>
              </a:rPr>
              <a:t>JAVASCRIPT</a:t>
            </a:r>
          </a:p>
          <a:p>
            <a:pPr marL="626106" lvl="1" indent="-313053">
              <a:lnSpc>
                <a:spcPts val="3769"/>
              </a:lnSpc>
              <a:buFont typeface="Arial"/>
              <a:buChar char="•"/>
            </a:pPr>
            <a:r>
              <a:rPr lang="en-US" sz="2899" spc="229">
                <a:solidFill>
                  <a:srgbClr val="5A352C"/>
                </a:solidFill>
                <a:latin typeface="Montserrat Bold"/>
              </a:rPr>
              <a:t>VS Code Editor</a:t>
            </a:r>
          </a:p>
          <a:p>
            <a:pPr marL="626106" lvl="1" indent="-313053">
              <a:lnSpc>
                <a:spcPts val="3769"/>
              </a:lnSpc>
              <a:buFont typeface="Arial"/>
              <a:buChar char="•"/>
            </a:pPr>
            <a:r>
              <a:rPr lang="en-US" sz="2899" spc="229">
                <a:solidFill>
                  <a:srgbClr val="5A352C"/>
                </a:solidFill>
                <a:latin typeface="Montserrat Bold"/>
              </a:rPr>
              <a:t>Microsoft Edge</a:t>
            </a:r>
          </a:p>
          <a:p>
            <a:pPr marL="626106" lvl="1" indent="-313053">
              <a:lnSpc>
                <a:spcPts val="3769"/>
              </a:lnSpc>
              <a:buFont typeface="Arial"/>
              <a:buChar char="•"/>
            </a:pPr>
            <a:r>
              <a:rPr lang="en-US" sz="2899" spc="229">
                <a:solidFill>
                  <a:srgbClr val="5A352C"/>
                </a:solidFill>
                <a:latin typeface="Montserrat Bold"/>
              </a:rPr>
              <a:t>Google Browser</a:t>
            </a:r>
          </a:p>
          <a:p>
            <a:pPr algn="ctr">
              <a:lnSpc>
                <a:spcPts val="2600"/>
              </a:lnSpc>
            </a:pPr>
            <a:endParaRPr lang="en-US" sz="2899" spc="229">
              <a:solidFill>
                <a:srgbClr val="5A352C"/>
              </a:solidFill>
              <a:latin typeface="Montserrat Bold"/>
            </a:endParaRPr>
          </a:p>
        </p:txBody>
      </p:sp>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9100"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A352C"/>
        </a:solidFill>
        <a:effectLst/>
      </p:bgPr>
    </p:bg>
    <p:spTree>
      <p:nvGrpSpPr>
        <p:cNvPr id="1" name=""/>
        <p:cNvGrpSpPr/>
        <p:nvPr/>
      </p:nvGrpSpPr>
      <p:grpSpPr>
        <a:xfrm>
          <a:off x="0" y="0"/>
          <a:ext cx="0" cy="0"/>
          <a:chOff x="0" y="0"/>
          <a:chExt cx="0" cy="0"/>
        </a:xfrm>
      </p:grpSpPr>
      <p:sp>
        <p:nvSpPr>
          <p:cNvPr id="2" name="Freeform 2"/>
          <p:cNvSpPr/>
          <p:nvPr/>
        </p:nvSpPr>
        <p:spPr>
          <a:xfrm rot="-1516610">
            <a:off x="-1733618" y="-1463040"/>
            <a:ext cx="6181859" cy="4389120"/>
          </a:xfrm>
          <a:custGeom>
            <a:avLst/>
            <a:gdLst/>
            <a:ahLst/>
            <a:cxnLst/>
            <a:rect l="l" t="t" r="r" b="b"/>
            <a:pathLst>
              <a:path w="6181859" h="4389120">
                <a:moveTo>
                  <a:pt x="0" y="0"/>
                </a:moveTo>
                <a:lnTo>
                  <a:pt x="6181859" y="0"/>
                </a:lnTo>
                <a:lnTo>
                  <a:pt x="6181859"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5400000">
            <a:off x="6774972" y="4389120"/>
            <a:ext cx="4524866" cy="4389120"/>
          </a:xfrm>
          <a:custGeom>
            <a:avLst/>
            <a:gdLst/>
            <a:ahLst/>
            <a:cxnLst/>
            <a:rect l="l" t="t" r="r" b="b"/>
            <a:pathLst>
              <a:path w="4524866" h="4389120">
                <a:moveTo>
                  <a:pt x="0" y="0"/>
                </a:moveTo>
                <a:lnTo>
                  <a:pt x="4524866" y="0"/>
                </a:lnTo>
                <a:lnTo>
                  <a:pt x="4524866" y="4389120"/>
                </a:lnTo>
                <a:lnTo>
                  <a:pt x="0" y="438912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1580256" y="1188074"/>
            <a:ext cx="7018210" cy="801005"/>
          </a:xfrm>
          <a:prstGeom prst="rect">
            <a:avLst/>
          </a:prstGeom>
        </p:spPr>
        <p:txBody>
          <a:bodyPr lIns="0" tIns="0" rIns="0" bIns="0" rtlCol="0" anchor="t">
            <a:spAutoFit/>
          </a:bodyPr>
          <a:lstStyle/>
          <a:p>
            <a:pPr algn="ctr">
              <a:lnSpc>
                <a:spcPts val="5943"/>
              </a:lnSpc>
            </a:pPr>
            <a:r>
              <a:rPr lang="en-US" sz="5943" spc="-178">
                <a:solidFill>
                  <a:srgbClr val="FEE9D6"/>
                </a:solidFill>
                <a:latin typeface="Montserrat Heavy"/>
              </a:rPr>
              <a:t>KEY FEATURES</a:t>
            </a:r>
          </a:p>
        </p:txBody>
      </p:sp>
      <p:sp>
        <p:nvSpPr>
          <p:cNvPr id="5" name="TextBox 5"/>
          <p:cNvSpPr txBox="1"/>
          <p:nvPr/>
        </p:nvSpPr>
        <p:spPr>
          <a:xfrm>
            <a:off x="425122" y="3170422"/>
            <a:ext cx="9328478" cy="2527975"/>
          </a:xfrm>
          <a:prstGeom prst="rect">
            <a:avLst/>
          </a:prstGeom>
        </p:spPr>
        <p:txBody>
          <a:bodyPr lIns="0" tIns="0" rIns="0" bIns="0" rtlCol="0" anchor="t">
            <a:spAutoFit/>
          </a:bodyPr>
          <a:lstStyle/>
          <a:p>
            <a:pPr algn="ctr">
              <a:lnSpc>
                <a:spcPts val="5037"/>
              </a:lnSpc>
            </a:pPr>
            <a:r>
              <a:rPr lang="en-US" sz="3598">
                <a:solidFill>
                  <a:srgbClr val="FEE9D6"/>
                </a:solidFill>
                <a:latin typeface="Arsenal"/>
              </a:rPr>
              <a:t>Our website allow you to register your assigned task and deadlines and can also be edited afterwards</a:t>
            </a:r>
          </a:p>
          <a:p>
            <a:pPr algn="ctr">
              <a:lnSpc>
                <a:spcPts val="5037"/>
              </a:lnSpc>
              <a:spcBef>
                <a:spcPct val="0"/>
              </a:spcBef>
            </a:pPr>
            <a:endParaRPr lang="en-US" sz="3598">
              <a:solidFill>
                <a:srgbClr val="FEE9D6"/>
              </a:solidFill>
              <a:latin typeface="Arsenal"/>
            </a:endParaRPr>
          </a:p>
        </p:txBody>
      </p:sp>
      <p:pic>
        <p:nvPicPr>
          <p:cNvPr id="61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9100"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E9D6"/>
        </a:solidFill>
        <a:effectLst/>
      </p:bgPr>
    </p:bg>
    <p:spTree>
      <p:nvGrpSpPr>
        <p:cNvPr id="1" name=""/>
        <p:cNvGrpSpPr/>
        <p:nvPr/>
      </p:nvGrpSpPr>
      <p:grpSpPr>
        <a:xfrm>
          <a:off x="0" y="0"/>
          <a:ext cx="0" cy="0"/>
          <a:chOff x="0" y="0"/>
          <a:chExt cx="0" cy="0"/>
        </a:xfrm>
      </p:grpSpPr>
      <p:sp>
        <p:nvSpPr>
          <p:cNvPr id="2" name="Freeform 2"/>
          <p:cNvSpPr/>
          <p:nvPr/>
        </p:nvSpPr>
        <p:spPr>
          <a:xfrm rot="5400000">
            <a:off x="-2104756" y="-2080240"/>
            <a:ext cx="4488034" cy="5311283"/>
          </a:xfrm>
          <a:custGeom>
            <a:avLst/>
            <a:gdLst/>
            <a:ahLst/>
            <a:cxnLst/>
            <a:rect l="l" t="t" r="r" b="b"/>
            <a:pathLst>
              <a:path w="4488034" h="5311283">
                <a:moveTo>
                  <a:pt x="0" y="0"/>
                </a:moveTo>
                <a:lnTo>
                  <a:pt x="4488033" y="0"/>
                </a:lnTo>
                <a:lnTo>
                  <a:pt x="4488033" y="5311282"/>
                </a:lnTo>
                <a:lnTo>
                  <a:pt x="0" y="531128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5400000">
            <a:off x="7710307" y="3928039"/>
            <a:ext cx="4488034" cy="5311283"/>
          </a:xfrm>
          <a:custGeom>
            <a:avLst/>
            <a:gdLst/>
            <a:ahLst/>
            <a:cxnLst/>
            <a:rect l="l" t="t" r="r" b="b"/>
            <a:pathLst>
              <a:path w="4488034" h="5311283">
                <a:moveTo>
                  <a:pt x="0" y="0"/>
                </a:moveTo>
                <a:lnTo>
                  <a:pt x="4488034" y="0"/>
                </a:lnTo>
                <a:lnTo>
                  <a:pt x="4488034" y="5311282"/>
                </a:lnTo>
                <a:lnTo>
                  <a:pt x="0" y="5311282"/>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568834" y="2552819"/>
            <a:ext cx="6615932" cy="3573688"/>
          </a:xfrm>
          <a:custGeom>
            <a:avLst/>
            <a:gdLst/>
            <a:ahLst/>
            <a:cxnLst/>
            <a:rect l="l" t="t" r="r" b="b"/>
            <a:pathLst>
              <a:path w="6615932" h="3573688">
                <a:moveTo>
                  <a:pt x="0" y="0"/>
                </a:moveTo>
                <a:lnTo>
                  <a:pt x="6615932" y="0"/>
                </a:lnTo>
                <a:lnTo>
                  <a:pt x="6615932" y="3573688"/>
                </a:lnTo>
                <a:lnTo>
                  <a:pt x="0" y="3573688"/>
                </a:lnTo>
                <a:lnTo>
                  <a:pt x="0" y="0"/>
                </a:lnTo>
                <a:close/>
              </a:path>
            </a:pathLst>
          </a:custGeom>
          <a:blipFill>
            <a:blip r:embed="rId6"/>
            <a:stretch>
              <a:fillRect/>
            </a:stretch>
          </a:blipFill>
        </p:spPr>
      </p:sp>
      <p:sp>
        <p:nvSpPr>
          <p:cNvPr id="5" name="TextBox 5"/>
          <p:cNvSpPr txBox="1"/>
          <p:nvPr/>
        </p:nvSpPr>
        <p:spPr>
          <a:xfrm>
            <a:off x="0" y="636270"/>
            <a:ext cx="9698814" cy="897674"/>
          </a:xfrm>
          <a:prstGeom prst="rect">
            <a:avLst/>
          </a:prstGeom>
        </p:spPr>
        <p:txBody>
          <a:bodyPr lIns="0" tIns="0" rIns="0" bIns="0" rtlCol="0" anchor="t">
            <a:spAutoFit/>
          </a:bodyPr>
          <a:lstStyle/>
          <a:p>
            <a:pPr algn="ctr">
              <a:lnSpc>
                <a:spcPts val="7371"/>
              </a:lnSpc>
            </a:pPr>
            <a:r>
              <a:rPr lang="en-US" sz="5265">
                <a:solidFill>
                  <a:srgbClr val="5A352C"/>
                </a:solidFill>
                <a:latin typeface="Montserrat Heavy"/>
              </a:rPr>
              <a:t>PROJECT HIGHLIGHTS</a:t>
            </a:r>
          </a:p>
        </p:txBody>
      </p:sp>
      <p:sp>
        <p:nvSpPr>
          <p:cNvPr id="6" name="TextBox 6"/>
          <p:cNvSpPr txBox="1"/>
          <p:nvPr/>
        </p:nvSpPr>
        <p:spPr>
          <a:xfrm>
            <a:off x="1568834" y="2031419"/>
            <a:ext cx="5199724" cy="317500"/>
          </a:xfrm>
          <a:prstGeom prst="rect">
            <a:avLst/>
          </a:prstGeom>
        </p:spPr>
        <p:txBody>
          <a:bodyPr lIns="0" tIns="0" rIns="0" bIns="0" rtlCol="0" anchor="t">
            <a:spAutoFit/>
          </a:bodyPr>
          <a:lstStyle/>
          <a:p>
            <a:pPr marL="431801" lvl="1" indent="-215900">
              <a:lnSpc>
                <a:spcPts val="2600"/>
              </a:lnSpc>
              <a:buFont typeface="Arial"/>
              <a:buChar char="•"/>
            </a:pPr>
            <a:r>
              <a:rPr lang="en-US" sz="2000" spc="158">
                <a:solidFill>
                  <a:srgbClr val="5A352C"/>
                </a:solidFill>
                <a:latin typeface="Montserrat Bold"/>
              </a:rPr>
              <a:t>HOME PAGE</a:t>
            </a:r>
          </a:p>
        </p:txBody>
      </p:sp>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3357"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A352C"/>
        </a:solidFill>
        <a:effectLst/>
      </p:bgPr>
    </p:bg>
    <p:spTree>
      <p:nvGrpSpPr>
        <p:cNvPr id="1" name=""/>
        <p:cNvGrpSpPr/>
        <p:nvPr/>
      </p:nvGrpSpPr>
      <p:grpSpPr>
        <a:xfrm>
          <a:off x="0" y="0"/>
          <a:ext cx="0" cy="0"/>
          <a:chOff x="0" y="0"/>
          <a:chExt cx="0" cy="0"/>
        </a:xfrm>
      </p:grpSpPr>
      <p:sp>
        <p:nvSpPr>
          <p:cNvPr id="2" name="TextBox 2"/>
          <p:cNvSpPr txBox="1"/>
          <p:nvPr/>
        </p:nvSpPr>
        <p:spPr>
          <a:xfrm>
            <a:off x="1408594" y="769620"/>
            <a:ext cx="5131529" cy="260350"/>
          </a:xfrm>
          <a:prstGeom prst="rect">
            <a:avLst/>
          </a:prstGeom>
        </p:spPr>
        <p:txBody>
          <a:bodyPr lIns="0" tIns="0" rIns="0" bIns="0" rtlCol="0" anchor="t">
            <a:spAutoFit/>
          </a:bodyPr>
          <a:lstStyle/>
          <a:p>
            <a:pPr marL="431801" lvl="1" indent="-215900">
              <a:lnSpc>
                <a:spcPts val="2000"/>
              </a:lnSpc>
              <a:buFont typeface="Arial"/>
              <a:buChar char="•"/>
            </a:pPr>
            <a:r>
              <a:rPr lang="en-US" sz="2000">
                <a:solidFill>
                  <a:srgbClr val="FEE9D6"/>
                </a:solidFill>
                <a:latin typeface="Montserrat Bold"/>
              </a:rPr>
              <a:t>FORM PAGE</a:t>
            </a:r>
          </a:p>
        </p:txBody>
      </p:sp>
      <p:sp>
        <p:nvSpPr>
          <p:cNvPr id="3" name="Freeform 3"/>
          <p:cNvSpPr/>
          <p:nvPr/>
        </p:nvSpPr>
        <p:spPr>
          <a:xfrm rot="4472978">
            <a:off x="-1854403" y="-1688626"/>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rot="4472978">
            <a:off x="7899197" y="4567542"/>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1408594" y="1499079"/>
            <a:ext cx="7613486" cy="4661111"/>
          </a:xfrm>
          <a:custGeom>
            <a:avLst/>
            <a:gdLst/>
            <a:ahLst/>
            <a:cxnLst/>
            <a:rect l="l" t="t" r="r" b="b"/>
            <a:pathLst>
              <a:path w="7613486" h="4661111">
                <a:moveTo>
                  <a:pt x="0" y="0"/>
                </a:moveTo>
                <a:lnTo>
                  <a:pt x="7613486" y="0"/>
                </a:lnTo>
                <a:lnTo>
                  <a:pt x="7613486" y="4661111"/>
                </a:lnTo>
                <a:lnTo>
                  <a:pt x="0" y="4661111"/>
                </a:lnTo>
                <a:lnTo>
                  <a:pt x="0" y="0"/>
                </a:lnTo>
                <a:close/>
              </a:path>
            </a:pathLst>
          </a:custGeom>
          <a:blipFill>
            <a:blip r:embed="rId4"/>
            <a:stretch>
              <a:fillRect t="-4502" b="-7743"/>
            </a:stretch>
          </a:blipFill>
        </p:spPr>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4640"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E9D6"/>
        </a:solidFill>
        <a:effectLst/>
      </p:bgPr>
    </p:bg>
    <p:spTree>
      <p:nvGrpSpPr>
        <p:cNvPr id="1" name=""/>
        <p:cNvGrpSpPr/>
        <p:nvPr/>
      </p:nvGrpSpPr>
      <p:grpSpPr>
        <a:xfrm>
          <a:off x="0" y="0"/>
          <a:ext cx="0" cy="0"/>
          <a:chOff x="0" y="0"/>
          <a:chExt cx="0" cy="0"/>
        </a:xfrm>
      </p:grpSpPr>
      <p:sp>
        <p:nvSpPr>
          <p:cNvPr id="2" name="Freeform 2"/>
          <p:cNvSpPr/>
          <p:nvPr/>
        </p:nvSpPr>
        <p:spPr>
          <a:xfrm rot="3442561">
            <a:off x="-1854403" y="-1463040"/>
            <a:ext cx="3708806" cy="4389120"/>
          </a:xfrm>
          <a:custGeom>
            <a:avLst/>
            <a:gdLst/>
            <a:ahLst/>
            <a:cxnLst/>
            <a:rect l="l" t="t" r="r" b="b"/>
            <a:pathLst>
              <a:path w="3708806" h="4389120">
                <a:moveTo>
                  <a:pt x="0" y="0"/>
                </a:moveTo>
                <a:lnTo>
                  <a:pt x="3708806" y="0"/>
                </a:lnTo>
                <a:lnTo>
                  <a:pt x="3708806" y="4389120"/>
                </a:lnTo>
                <a:lnTo>
                  <a:pt x="0" y="43891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3195260">
            <a:off x="8099921" y="4261898"/>
            <a:ext cx="3708806" cy="4389120"/>
          </a:xfrm>
          <a:custGeom>
            <a:avLst/>
            <a:gdLst/>
            <a:ahLst/>
            <a:cxnLst/>
            <a:rect l="l" t="t" r="r" b="b"/>
            <a:pathLst>
              <a:path w="3708806" h="4389120">
                <a:moveTo>
                  <a:pt x="0" y="0"/>
                </a:moveTo>
                <a:lnTo>
                  <a:pt x="3708807" y="0"/>
                </a:lnTo>
                <a:lnTo>
                  <a:pt x="3708807" y="4389120"/>
                </a:lnTo>
                <a:lnTo>
                  <a:pt x="0" y="438912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642273" y="1631838"/>
            <a:ext cx="7141534" cy="4824620"/>
          </a:xfrm>
          <a:custGeom>
            <a:avLst/>
            <a:gdLst/>
            <a:ahLst/>
            <a:cxnLst/>
            <a:rect l="l" t="t" r="r" b="b"/>
            <a:pathLst>
              <a:path w="7141534" h="4824620">
                <a:moveTo>
                  <a:pt x="0" y="0"/>
                </a:moveTo>
                <a:lnTo>
                  <a:pt x="7141535" y="0"/>
                </a:lnTo>
                <a:lnTo>
                  <a:pt x="7141535" y="4824620"/>
                </a:lnTo>
                <a:lnTo>
                  <a:pt x="0" y="4824620"/>
                </a:lnTo>
                <a:lnTo>
                  <a:pt x="0" y="0"/>
                </a:lnTo>
                <a:close/>
              </a:path>
            </a:pathLst>
          </a:custGeom>
          <a:blipFill>
            <a:blip r:embed="rId6"/>
            <a:stretch>
              <a:fillRect l="-8609" r="-8609"/>
            </a:stretch>
          </a:blipFill>
        </p:spPr>
      </p:sp>
      <p:sp>
        <p:nvSpPr>
          <p:cNvPr id="5" name="TextBox 5"/>
          <p:cNvSpPr txBox="1"/>
          <p:nvPr/>
        </p:nvSpPr>
        <p:spPr>
          <a:xfrm>
            <a:off x="1642273" y="963829"/>
            <a:ext cx="5692218" cy="256480"/>
          </a:xfrm>
          <a:prstGeom prst="rect">
            <a:avLst/>
          </a:prstGeom>
        </p:spPr>
        <p:txBody>
          <a:bodyPr lIns="0" tIns="0" rIns="0" bIns="0" rtlCol="0" anchor="t">
            <a:spAutoFit/>
          </a:bodyPr>
          <a:lstStyle/>
          <a:p>
            <a:pPr marL="431801" lvl="1" indent="-215900">
              <a:lnSpc>
                <a:spcPts val="2000"/>
              </a:lnSpc>
              <a:buFont typeface="Arial"/>
              <a:buChar char="•"/>
            </a:pPr>
            <a:r>
              <a:rPr lang="en-US" sz="2000" dirty="0" smtClean="0">
                <a:solidFill>
                  <a:srgbClr val="5A352C"/>
                </a:solidFill>
                <a:latin typeface="Montserrat Bold"/>
              </a:rPr>
              <a:t>A BREIF HISTORY</a:t>
            </a:r>
            <a:r>
              <a:rPr lang="en-US" sz="2000" dirty="0" smtClean="0">
                <a:solidFill>
                  <a:srgbClr val="FEE9D6"/>
                </a:solidFill>
                <a:latin typeface="Montserrat Bold"/>
              </a:rPr>
              <a:t>A </a:t>
            </a:r>
            <a:r>
              <a:rPr lang="en-US" sz="2000" dirty="0">
                <a:solidFill>
                  <a:srgbClr val="FEE9D6"/>
                </a:solidFill>
                <a:latin typeface="Montserrat Bold"/>
              </a:rPr>
              <a:t>Brief </a:t>
            </a:r>
            <a:r>
              <a:rPr lang="en-US" sz="2000" dirty="0" err="1" smtClean="0">
                <a:solidFill>
                  <a:srgbClr val="FEE9D6"/>
                </a:solidFill>
                <a:latin typeface="Montserrat Bold"/>
              </a:rPr>
              <a:t>Hist</a:t>
            </a:r>
            <a:endParaRPr lang="en-US" sz="2000" dirty="0">
              <a:solidFill>
                <a:srgbClr val="FEE9D6"/>
              </a:solidFill>
              <a:latin typeface="Montserrat Bold"/>
            </a:endParaRPr>
          </a:p>
        </p:txBody>
      </p:sp>
      <p:pic>
        <p:nvPicPr>
          <p:cNvPr id="921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9100" y="0"/>
            <a:ext cx="1714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228</Words>
  <Application>Microsoft Office PowerPoint</Application>
  <PresentationFormat>Custom</PresentationFormat>
  <Paragraphs>57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Montserrat Heavy</vt:lpstr>
      <vt:lpstr>Calibri</vt:lpstr>
      <vt:lpstr>Montserrat Ultra-Bold</vt:lpstr>
      <vt:lpstr>Arsenal Bold</vt:lpstr>
      <vt:lpstr>Montserrat</vt:lpstr>
      <vt:lpstr>Montserrat Bold</vt:lpstr>
      <vt:lpstr>Arsenal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NEVER FORGET TO DO</dc:title>
  <dc:creator>Dell</dc:creator>
  <cp:lastModifiedBy>Dell</cp:lastModifiedBy>
  <cp:revision>5</cp:revision>
  <dcterms:created xsi:type="dcterms:W3CDTF">2006-08-16T00:00:00Z</dcterms:created>
  <dcterms:modified xsi:type="dcterms:W3CDTF">2023-12-06T17:12:29Z</dcterms:modified>
  <dc:identifier>DAF2GTy2RFE</dc:identifier>
</cp:coreProperties>
</file>