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3"/>
    <p:restoredTop sz="70794"/>
  </p:normalViewPr>
  <p:slideViewPr>
    <p:cSldViewPr snapToGrid="0">
      <p:cViewPr>
        <p:scale>
          <a:sx n="104" d="100"/>
          <a:sy n="104" d="100"/>
        </p:scale>
        <p:origin x="968" y="2592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3B426-4FC6-234A-A1E3-8FE5A8302FA6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F73B2-4C56-4A49-AD5C-0FE60D6D5E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3245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F73B2-4C56-4A49-AD5C-0FE60D6D5E7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630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왜</a:t>
            </a:r>
            <a:r>
              <a:rPr kumimoji="1" lang="ko-KR" altLang="en-US" dirty="0"/>
              <a:t> 커넥터는 자바로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JDBC</a:t>
            </a:r>
            <a:r>
              <a:rPr kumimoji="1" lang="ko-KR" altLang="en-US" dirty="0"/>
              <a:t>가 커넥터 재사용이 쉽고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개발 시간을 </a:t>
            </a:r>
            <a:r>
              <a:rPr kumimoji="1" lang="ko-KR" altLang="en-US" dirty="0" err="1"/>
              <a:t>줄여줌</a:t>
            </a:r>
            <a:endParaRPr kumimoji="1" lang="en-US" altLang="ko-KR" dirty="0"/>
          </a:p>
          <a:p>
            <a:r>
              <a:rPr kumimoji="1" lang="ko-KR" altLang="en-US" dirty="0"/>
              <a:t>왜 </a:t>
            </a:r>
            <a:r>
              <a:rPr kumimoji="1" lang="en-US" altLang="ko-KR" dirty="0"/>
              <a:t>Rest API 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파이썬인가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컨트리뷰터</a:t>
            </a:r>
            <a:r>
              <a:rPr kumimoji="1" lang="ko-KR" altLang="en-US" dirty="0"/>
              <a:t> 중 다수가 </a:t>
            </a:r>
            <a:r>
              <a:rPr kumimoji="1" lang="ko-KR" altLang="en-US" dirty="0" err="1"/>
              <a:t>파이썬을</a:t>
            </a:r>
            <a:r>
              <a:rPr kumimoji="1" lang="ko-KR" altLang="en-US" dirty="0"/>
              <a:t> 다룸</a:t>
            </a:r>
            <a:endParaRPr kumimoji="1" lang="en-US" altLang="ko-KR" dirty="0"/>
          </a:p>
          <a:p>
            <a:r>
              <a:rPr kumimoji="1" lang="ko-KR" altLang="en-US" dirty="0"/>
              <a:t>왜 서버는 자바인가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경험이많아서</a:t>
            </a:r>
            <a:endParaRPr kumimoji="1" lang="en-US" altLang="ko-KR" dirty="0"/>
          </a:p>
          <a:p>
            <a:r>
              <a:rPr kumimoji="1" lang="ko-KR" altLang="en-US" dirty="0"/>
              <a:t>왜 </a:t>
            </a:r>
            <a:r>
              <a:rPr kumimoji="1" lang="en-US" altLang="ko-KR" dirty="0"/>
              <a:t>Temporal </a:t>
            </a:r>
            <a:r>
              <a:rPr kumimoji="1" lang="ko-KR" altLang="en-US" dirty="0"/>
              <a:t>을 쓰는가</a:t>
            </a:r>
            <a:r>
              <a:rPr kumimoji="1" lang="en-US" altLang="ko-KR" dirty="0"/>
              <a:t>?</a:t>
            </a:r>
            <a:r>
              <a:rPr kumimoji="1" lang="ko-KR" altLang="en-US" dirty="0"/>
              <a:t> 수천개의 </a:t>
            </a:r>
            <a:r>
              <a:rPr kumimoji="1" lang="en-US" altLang="ko-KR" dirty="0"/>
              <a:t>job </a:t>
            </a:r>
            <a:r>
              <a:rPr kumimoji="1" lang="ko-KR" altLang="en-US" dirty="0"/>
              <a:t>을 동시에 오케스트레이션 하는데 상태관리확장과 </a:t>
            </a:r>
            <a:r>
              <a:rPr kumimoji="1" lang="ko-KR" altLang="en-US" dirty="0" err="1"/>
              <a:t>대기열</a:t>
            </a:r>
            <a:r>
              <a:rPr kumimoji="1" lang="ko-KR" altLang="en-US" dirty="0"/>
              <a:t> 관리가 중요한 이슈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Temporal </a:t>
            </a:r>
            <a:r>
              <a:rPr kumimoji="1" lang="ko-KR" altLang="en-US" dirty="0"/>
              <a:t>은 이를 해결해줌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오케스트레이션을 왜 </a:t>
            </a:r>
            <a:r>
              <a:rPr kumimoji="1" lang="ko-KR" altLang="en-US" dirty="0" err="1"/>
              <a:t>쓰냐라는</a:t>
            </a:r>
            <a:r>
              <a:rPr kumimoji="1" lang="ko-KR" altLang="en-US" dirty="0"/>
              <a:t> 질문이라면 </a:t>
            </a:r>
            <a:r>
              <a:rPr kumimoji="1" lang="ko-KR" altLang="en-US" dirty="0" err="1"/>
              <a:t>재배포시</a:t>
            </a:r>
            <a:r>
              <a:rPr kumimoji="1" lang="ko-KR" altLang="en-US" dirty="0"/>
              <a:t> 제로 다운타임을 위해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F73B2-4C56-4A49-AD5C-0FE60D6D5E7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549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F73B2-4C56-4A49-AD5C-0FE60D6D5E7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147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dirty="0" err="1"/>
              <a:t>airbyte</a:t>
            </a:r>
            <a:endParaRPr lang="en" altLang="ko-Kore-KR" dirty="0"/>
          </a:p>
          <a:p>
            <a:r>
              <a:rPr lang="ko-KR" altLang="en-US" dirty="0"/>
              <a:t>워커와 </a:t>
            </a:r>
            <a:r>
              <a:rPr lang="ko-KR" altLang="en-US" dirty="0" err="1"/>
              <a:t>잡</a:t>
            </a:r>
            <a:r>
              <a:rPr lang="ko-KR" altLang="en-US" dirty="0"/>
              <a:t> </a:t>
            </a:r>
            <a:r>
              <a:rPr lang="ko-KR" altLang="en-US" dirty="0" err="1"/>
              <a:t>아키텍쳐</a:t>
            </a:r>
            <a:endParaRPr lang="ko-KR" altLang="en-US" dirty="0"/>
          </a:p>
          <a:p>
            <a:r>
              <a:rPr lang="ko-KR" altLang="en-US" dirty="0"/>
              <a:t>워커는 </a:t>
            </a:r>
            <a:r>
              <a:rPr lang="en" altLang="ko-Kore-KR" dirty="0"/>
              <a:t>source </a:t>
            </a:r>
            <a:r>
              <a:rPr lang="en" altLang="ko-Kore-KR" dirty="0" err="1"/>
              <a:t>dest</a:t>
            </a:r>
            <a:r>
              <a:rPr lang="en" altLang="ko-Kore-KR" dirty="0"/>
              <a:t> </a:t>
            </a:r>
            <a:r>
              <a:rPr lang="ko-KR" altLang="en-US" dirty="0"/>
              <a:t>각각 </a:t>
            </a:r>
            <a:r>
              <a:rPr lang="en" altLang="ko-Kore-KR" dirty="0"/>
              <a:t>docker run </a:t>
            </a:r>
            <a:r>
              <a:rPr lang="ko-KR" altLang="en-US" dirty="0"/>
              <a:t>명령어로 컨테이너를 띄운다</a:t>
            </a:r>
          </a:p>
          <a:p>
            <a:r>
              <a:rPr lang="en" altLang="ko-Kore-KR" dirty="0" err="1"/>
              <a:t>sourece</a:t>
            </a:r>
            <a:r>
              <a:rPr lang="en" altLang="ko-Kore-KR" dirty="0"/>
              <a:t> </a:t>
            </a:r>
            <a:r>
              <a:rPr lang="ko-KR" altLang="en-US" dirty="0"/>
              <a:t>쪽의 데이터 또는 메세지를 워커가 </a:t>
            </a:r>
            <a:r>
              <a:rPr lang="en" altLang="ko-Kore-KR" dirty="0" err="1"/>
              <a:t>stdout</a:t>
            </a:r>
            <a:r>
              <a:rPr lang="en" altLang="ko-Kore-KR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받아 </a:t>
            </a:r>
            <a:r>
              <a:rPr lang="en" altLang="ko-Kore-KR" dirty="0" err="1"/>
              <a:t>dest</a:t>
            </a:r>
            <a:r>
              <a:rPr lang="en" altLang="ko-Kore-KR" dirty="0"/>
              <a:t> </a:t>
            </a:r>
            <a:r>
              <a:rPr lang="ko-KR" altLang="en-US" dirty="0"/>
              <a:t>쪽에 </a:t>
            </a:r>
            <a:r>
              <a:rPr lang="en" altLang="ko-Kore-KR" dirty="0"/>
              <a:t>stdin </a:t>
            </a:r>
            <a:r>
              <a:rPr lang="ko-KR" altLang="en-US" dirty="0" err="1"/>
              <a:t>으로</a:t>
            </a:r>
            <a:r>
              <a:rPr lang="ko-KR" altLang="en-US" dirty="0"/>
              <a:t> 보낸다</a:t>
            </a:r>
          </a:p>
          <a:p>
            <a:r>
              <a:rPr lang="en" altLang="ko-Kore-KR" dirty="0"/>
              <a:t>worker </a:t>
            </a:r>
            <a:r>
              <a:rPr lang="ko-KR" altLang="en-US" dirty="0"/>
              <a:t>는 </a:t>
            </a:r>
            <a:r>
              <a:rPr lang="en" altLang="ko-Kore-KR" dirty="0"/>
              <a:t>exit </a:t>
            </a:r>
            <a:r>
              <a:rPr lang="ko-KR" altLang="en-US" dirty="0"/>
              <a:t>로 각 컨테이너를 내리고 </a:t>
            </a:r>
            <a:r>
              <a:rPr lang="en" altLang="ko-Kore-KR" dirty="0" err="1"/>
              <a:t>json</a:t>
            </a:r>
            <a:r>
              <a:rPr lang="en" altLang="ko-Kore-KR" dirty="0"/>
              <a:t> output </a:t>
            </a:r>
            <a:r>
              <a:rPr lang="ko-KR" altLang="en-US" dirty="0"/>
              <a:t>을 </a:t>
            </a:r>
            <a:r>
              <a:rPr lang="ko-KR" altLang="en-US" dirty="0" err="1"/>
              <a:t>리턴한다</a:t>
            </a:r>
            <a:endParaRPr lang="ko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F73B2-4C56-4A49-AD5C-0FE60D6D5E7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0559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F73B2-4C56-4A49-AD5C-0FE60D6D5E78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8348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F73B2-4C56-4A49-AD5C-0FE60D6D5E78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4034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F73B2-4C56-4A49-AD5C-0FE60D6D5E78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10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F73B2-4C56-4A49-AD5C-0FE60D6D5E78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868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617C4-83DD-AF30-D4D2-A0F535748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ta-dotum4.0(OTF)-Medium" panose="02020603020101020101" pitchFamily="18" charset="-127"/>
                <a:ea typeface="Arita-dotum4.0(OTF)-Medium" panose="02020603020101020101" pitchFamily="18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0E98A4-6389-829B-0B48-D78656941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ta-dotum4.0(OTF)-Medium" panose="02020603020101020101" pitchFamily="18" charset="-127"/>
                <a:ea typeface="Arita-dotum4.0(OTF)-Medium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3825F-5E21-E3B4-5DB7-62853ED3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4F61-D2EF-C843-AFE4-A5F8F36BEAF3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E2118-CB86-67D1-5536-26D91C47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3167D-78D2-48B7-EA3C-258BC14B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609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8C6D9-A58B-864F-3E13-307C1F33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85905-EDB8-8499-458C-C49EB896C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2A423-802F-18BE-609F-A9855B62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4F61-D2EF-C843-AFE4-A5F8F36BEAF3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E03F8-B70C-CC3F-A7D5-F45BD4BE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6AA56-317F-8044-A1EE-1E9495DE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752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CEC4F7-1E72-7F33-C6FB-D55B521A0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06100D-66D7-753E-0EF8-4B7FFA984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E8E8D-CBB7-BCB1-946E-D406C2D4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4F61-D2EF-C843-AFE4-A5F8F36BEAF3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0A294-8470-D7D3-F7FB-F6402AF0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CFFFC-6F04-E5BF-FFCB-5C8BA97A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962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92094-C00D-E969-9E13-11C485C6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>
            <a:lvl1pPr>
              <a:defRPr>
                <a:latin typeface="Arita-dotum4.0(OTF)-Medium" panose="02020603020101020101" pitchFamily="18" charset="-127"/>
                <a:ea typeface="Arita-dotum4.0(OTF)-Medium" panose="02020603020101020101" pitchFamily="18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C013A-951D-BEBE-E588-251C1E846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ta-dotum4.0(OTF)-Medium" panose="02020603020101020101" pitchFamily="18" charset="-127"/>
                <a:ea typeface="Arita-dotum4.0(OTF)-Medium" panose="02020603020101020101" pitchFamily="18" charset="-127"/>
              </a:defRPr>
            </a:lvl1pPr>
            <a:lvl2pPr>
              <a:defRPr>
                <a:latin typeface="Arita-dotum4.0(OTF)-Medium" panose="02020603020101020101" pitchFamily="18" charset="-127"/>
                <a:ea typeface="Arita-dotum4.0(OTF)-Medium" panose="02020603020101020101" pitchFamily="18" charset="-127"/>
              </a:defRPr>
            </a:lvl2pPr>
            <a:lvl3pPr>
              <a:defRPr>
                <a:latin typeface="Arita-dotum4.0(OTF)-Medium" panose="02020603020101020101" pitchFamily="18" charset="-127"/>
                <a:ea typeface="Arita-dotum4.0(OTF)-Medium" panose="02020603020101020101" pitchFamily="18" charset="-127"/>
              </a:defRPr>
            </a:lvl3pPr>
            <a:lvl4pPr>
              <a:defRPr>
                <a:latin typeface="Arita-dotum4.0(OTF)-Medium" panose="02020603020101020101" pitchFamily="18" charset="-127"/>
                <a:ea typeface="Arita-dotum4.0(OTF)-Medium" panose="02020603020101020101" pitchFamily="18" charset="-127"/>
              </a:defRPr>
            </a:lvl4pPr>
            <a:lvl5pPr>
              <a:defRPr>
                <a:latin typeface="Arita-dotum4.0(OTF)-Medium" panose="02020603020101020101" pitchFamily="18" charset="-127"/>
                <a:ea typeface="Arita-dotum4.0(OTF)-Medium" panose="02020603020101020101" pitchFamily="18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A3890-4FCF-6A99-6CE3-9450C219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4F61-D2EF-C843-AFE4-A5F8F36BEAF3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F9143-04C5-AC87-8737-F48A45AB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8047A-C34A-B00A-2E58-626777F2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985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BF323-E4B9-5F43-62F2-A0FA86CB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95A96-B291-63AF-FA3A-810E25150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B0F24-362A-969E-F7E2-3B740B53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4F61-D2EF-C843-AFE4-A5F8F36BEAF3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9E632-067E-8146-7AF8-880BEC9C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DB7EE-6EE1-32FF-0C49-9EBE3999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371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D49F0-4FA7-775C-7A8B-0C7ABF08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CB7B8-D536-0577-DA73-D79590AB4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25895B-2EB1-2EE5-6044-CF98D6F33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37CD2-3BE4-D4FB-CD04-B2C69438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4F61-D2EF-C843-AFE4-A5F8F36BEAF3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1A260-F0E5-56A8-FB32-E73CAC5C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4FB7F-725A-8D17-C11B-80C24953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601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C721F-9870-1ACC-AFAC-6FF894EC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D575E2-30A9-E3CF-E5E9-517CC521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175BF-6844-0AA1-C600-3D6D67BAB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E60DEA-4EE7-A4C1-5C1C-2D81FE17B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BEE901-2FE9-CE6B-7C77-C5819FA88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516FAC-57FB-6277-7381-133B1E77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4F61-D2EF-C843-AFE4-A5F8F36BEAF3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F1D88A-F082-2F02-8DD5-A8D2A794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B708B9-C42B-8492-6876-E69229EA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386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6E7B5-15E6-F9C6-25E5-32615950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A0D296-52B4-A793-81CE-129D5812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4F61-D2EF-C843-AFE4-A5F8F36BEAF3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D75426-3E78-9AB6-6A34-B898A115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D9006B-7C43-505F-4C2C-3F51AB32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59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369241-1A9C-7D5E-FE8F-C2106AA2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4F61-D2EF-C843-AFE4-A5F8F36BEAF3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C1EC4C-8F14-DE44-D541-009D75D0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A834C-0C8B-0F85-2921-E9403162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013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F61EF-6CAF-A63E-723E-F15CC9B8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651F6-2271-91B9-42AA-DACE5B7B4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A10B2-1F0A-C80A-4621-C89CC4266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4B0A58-0A34-66F6-680A-8B47B533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4F61-D2EF-C843-AFE4-A5F8F36BEAF3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B287A-F265-5A55-222E-400BAFF8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8AB3A-98D0-1BF4-3D2F-3A4E3698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751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74E7A-3169-0204-F742-B1E46106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E94008-F0CC-075D-6FB5-407F9FA13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C569EC-6322-BFDB-0684-FFF111056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71B16-5B03-C3FA-32E3-131C00EB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4F61-D2EF-C843-AFE4-A5F8F36BEAF3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022273-F3E5-CE5F-FF32-7D91A2D0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9C156-C391-6495-903C-1444284B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708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88AF64-AECB-1198-D655-816FE42B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A20B0E-9CE8-2911-802D-597D5AB4D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131B9-053D-7EF6-E55C-E8ED3AA4C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04F61-D2EF-C843-AFE4-A5F8F36BEAF3}" type="datetimeFigureOut">
              <a:rPr kumimoji="1" lang="ko-Kore-KR" altLang="en-US" smtClean="0"/>
              <a:t>2023. 1. 28.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A3223-48EB-891F-47C8-71143BFA2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0CFC3-81ED-0CCE-0E7D-07E1D1BC4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EE5EF-98F1-B14C-A3F1-4F46C706A7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919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mporal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E6D74-CD5B-51A2-8BAA-8E8BFF7CD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Airbyte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스터디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주차</a:t>
            </a:r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AC15A-221C-BEA8-CBAD-FA625D3DF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DE </a:t>
            </a:r>
            <a:r>
              <a:rPr kumimoji="1" lang="ko-Kore-KR" altLang="en-US" dirty="0"/>
              <a:t>정성수</a:t>
            </a:r>
          </a:p>
        </p:txBody>
      </p:sp>
    </p:spTree>
    <p:extLst>
      <p:ext uri="{BB962C8B-B14F-4D97-AF65-F5344CB8AC3E}">
        <p14:creationId xmlns:p14="http://schemas.microsoft.com/office/powerpoint/2010/main" val="118527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A6FFE-DDB9-4A3E-9573-6E184E7A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Sync Mode – incremental sync – deduped history </a:t>
            </a:r>
            <a:endParaRPr kumimoji="1" lang="ko-Kore-KR" altLang="en-US" dirty="0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03445C01-0F82-C32F-1FA8-1A65C354A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74" y="1325563"/>
            <a:ext cx="4838700" cy="2997200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242523F2-1738-BE12-8CA4-0B58168CA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6" y="4511676"/>
            <a:ext cx="5168900" cy="2273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F100F8-1030-AD0D-E9C7-09201D3C320D}"/>
              </a:ext>
            </a:extLst>
          </p:cNvPr>
          <p:cNvSpPr txBox="1"/>
          <p:nvPr/>
        </p:nvSpPr>
        <p:spPr>
          <a:xfrm>
            <a:off x="154974" y="12353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원본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7B3E5-DB27-4C04-EA28-20DECA21D11A}"/>
              </a:ext>
            </a:extLst>
          </p:cNvPr>
          <p:cNvSpPr txBox="1"/>
          <p:nvPr/>
        </p:nvSpPr>
        <p:spPr>
          <a:xfrm>
            <a:off x="154974" y="427535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원본 업데이트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D365C81D-1E4A-9FA8-6FF2-567BEFAE3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579" y="2426386"/>
            <a:ext cx="4991100" cy="2870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A03642-9955-C868-0FFC-250A96CEF033}"/>
              </a:ext>
            </a:extLst>
          </p:cNvPr>
          <p:cNvSpPr txBox="1"/>
          <p:nvPr/>
        </p:nvSpPr>
        <p:spPr>
          <a:xfrm>
            <a:off x="6374794" y="2045043"/>
            <a:ext cx="89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Sync </a:t>
            </a:r>
            <a:r>
              <a:rPr kumimoji="1" lang="ko-KR" altLang="en-US" dirty="0">
                <a:solidFill>
                  <a:srgbClr val="FF0000"/>
                </a:solidFill>
              </a:rPr>
              <a:t>후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761944-B82C-D1CE-A854-7D59525F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5452532" cy="45216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ko-KR" altLang="en-US" dirty="0" err="1">
                <a:latin typeface="+mj-lt"/>
                <a:ea typeface="+mj-ea"/>
              </a:rPr>
              <a:t>준비한건</a:t>
            </a:r>
            <a:r>
              <a:rPr kumimoji="1" lang="ko-KR" altLang="en-US" dirty="0">
                <a:latin typeface="+mj-lt"/>
                <a:ea typeface="+mj-ea"/>
              </a:rPr>
              <a:t> 여기까지</a:t>
            </a:r>
            <a:r>
              <a:rPr kumimoji="1" lang="en-US" altLang="ko-KR" dirty="0">
                <a:latin typeface="+mj-lt"/>
                <a:ea typeface="+mj-ea"/>
              </a:rPr>
              <a:t>..</a:t>
            </a:r>
            <a:endParaRPr kumimoji="1" lang="en-US" altLang="en-US" dirty="0">
              <a:latin typeface="+mj-lt"/>
              <a:ea typeface="+mj-ea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555E206-9AFA-BA4C-4DEE-DCB9002D0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2" r="690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154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8975F-805D-2FAD-AE13-6ED1C61F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목차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58F7D-254C-AD9A-402B-E8A6C7822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1" y="1343818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ko-KR" sz="2000" dirty="0" err="1">
                <a:latin typeface="Kakao OTF Regular" panose="020B0600000101010101" pitchFamily="34" charset="-127"/>
                <a:ea typeface="Kakao OTF Regular" panose="020B0600000101010101" pitchFamily="34" charset="-127"/>
              </a:rPr>
              <a:t>Airbyte</a:t>
            </a:r>
            <a:r>
              <a:rPr kumimoji="1" lang="en-US" altLang="ko-KR" sz="20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 Technical Stack</a:t>
            </a:r>
          </a:p>
          <a:p>
            <a:r>
              <a:rPr kumimoji="1" lang="en-US" altLang="ko-KR" sz="20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Workers &amp; Jobs</a:t>
            </a:r>
          </a:p>
          <a:p>
            <a:r>
              <a:rPr kumimoji="1" lang="en-US" altLang="ko-KR" sz="2000" dirty="0">
                <a:latin typeface="Kakao OTF Regular" panose="020B0600000101010101" pitchFamily="34" charset="-127"/>
                <a:ea typeface="Kakao OTF Regular" panose="020B0600000101010101" pitchFamily="34" charset="-127"/>
              </a:rPr>
              <a:t>Sync Modes </a:t>
            </a:r>
          </a:p>
          <a:p>
            <a:pPr marL="0" indent="0">
              <a:buNone/>
            </a:pPr>
            <a:endParaRPr kumimoji="1" lang="en-US" altLang="ko-KR" sz="2000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  <a:p>
            <a:endParaRPr kumimoji="1" lang="en-US" altLang="ko-KR" sz="2000" dirty="0">
              <a:latin typeface="Kakao OTF Regular" panose="020B0600000101010101" pitchFamily="34" charset="-127"/>
              <a:ea typeface="Kakao 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12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A6FFE-DDB9-4A3E-9573-6E184E7A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Technical Stack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EEA86-BDC6-8415-8290-24FFD7D8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42" y="1453835"/>
            <a:ext cx="11377696" cy="5146661"/>
          </a:xfrm>
        </p:spPr>
        <p:txBody>
          <a:bodyPr>
            <a:normAutofit/>
          </a:bodyPr>
          <a:lstStyle/>
          <a:p>
            <a:r>
              <a:rPr kumimoji="1" lang="en-US" altLang="ko-Kore-KR" sz="2000" dirty="0" err="1"/>
              <a:t>Airbyte</a:t>
            </a:r>
            <a:r>
              <a:rPr kumimoji="1" lang="en-US" altLang="ko-Kore-KR" sz="2000" dirty="0"/>
              <a:t> Core Backend</a:t>
            </a:r>
          </a:p>
          <a:p>
            <a:pPr lvl="1"/>
            <a:r>
              <a:rPr kumimoji="1" lang="en-US" altLang="ko-Kore-KR" sz="1600" dirty="0"/>
              <a:t>Java 17</a:t>
            </a:r>
          </a:p>
          <a:p>
            <a:pPr lvl="1"/>
            <a:r>
              <a:rPr kumimoji="1" lang="en-US" altLang="ko-Kore-KR" sz="1600" dirty="0"/>
              <a:t>Framework : Jersey</a:t>
            </a:r>
          </a:p>
          <a:p>
            <a:pPr lvl="1"/>
            <a:r>
              <a:rPr kumimoji="1" lang="en-US" altLang="ko-Kore-KR" sz="1600" dirty="0"/>
              <a:t>API : OAS3</a:t>
            </a:r>
          </a:p>
          <a:p>
            <a:pPr lvl="1"/>
            <a:r>
              <a:rPr kumimoji="1" lang="en-US" altLang="ko-Kore-KR" sz="1600" dirty="0"/>
              <a:t>Database : </a:t>
            </a:r>
            <a:r>
              <a:rPr kumimoji="1" lang="en-US" altLang="ko-Kore-KR" sz="1600" dirty="0" err="1"/>
              <a:t>Postgresql</a:t>
            </a:r>
            <a:endParaRPr kumimoji="1" lang="en-US" altLang="ko-Kore-KR" sz="1600" dirty="0"/>
          </a:p>
          <a:p>
            <a:pPr lvl="1"/>
            <a:r>
              <a:rPr kumimoji="1" lang="en-US" altLang="ko-Kore-KR" sz="1600" dirty="0" err="1"/>
              <a:t>Ochestration</a:t>
            </a:r>
            <a:r>
              <a:rPr kumimoji="1" lang="en-US" altLang="ko-Kore-KR" sz="1600" dirty="0"/>
              <a:t> : Temporal ( </a:t>
            </a:r>
            <a:r>
              <a:rPr kumimoji="1" lang="ko-Kore-KR" altLang="en-US" sz="1600" dirty="0"/>
              <a:t>오픈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소스였다니</a:t>
            </a:r>
            <a:r>
              <a:rPr kumimoji="1" lang="en-US" altLang="ko-KR" sz="1600" dirty="0"/>
              <a:t>..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)</a:t>
            </a:r>
          </a:p>
          <a:p>
            <a:pPr lvl="2"/>
            <a:r>
              <a:rPr kumimoji="1" lang="en-US" altLang="ko-Kore-KR" sz="1200" dirty="0"/>
              <a:t>Workflow –as –code </a:t>
            </a:r>
            <a:r>
              <a:rPr kumimoji="1" lang="en-US" altLang="ko-Kore-KR" sz="1200" dirty="0" err="1"/>
              <a:t>Ochestration</a:t>
            </a:r>
            <a:r>
              <a:rPr kumimoji="1" lang="en-US" altLang="ko-Kore-KR" sz="1200" dirty="0"/>
              <a:t> platform	</a:t>
            </a:r>
          </a:p>
          <a:p>
            <a:pPr lvl="2"/>
            <a:r>
              <a:rPr kumimoji="1" lang="en-US" altLang="ko-Kore-KR" sz="1200" dirty="0">
                <a:hlinkClick r:id="rId3"/>
              </a:rPr>
              <a:t>https://temporal.io/</a:t>
            </a:r>
            <a:endParaRPr kumimoji="1" lang="en-US" altLang="ko-Kore-KR" sz="1200" dirty="0"/>
          </a:p>
          <a:p>
            <a:pPr lvl="1"/>
            <a:r>
              <a:rPr kumimoji="1" lang="en-US" altLang="ko-Kore-KR" sz="1600" dirty="0"/>
              <a:t>Connector</a:t>
            </a:r>
          </a:p>
          <a:p>
            <a:pPr lvl="2"/>
            <a:r>
              <a:rPr kumimoji="1" lang="ko-Kore-KR" altLang="en-US" sz="1200" dirty="0"/>
              <a:t>다양한</a:t>
            </a:r>
            <a:r>
              <a:rPr kumimoji="1" lang="ko-KR" altLang="en-US" sz="1200" dirty="0"/>
              <a:t> 언어로 </a:t>
            </a:r>
            <a:r>
              <a:rPr kumimoji="1" lang="ko-KR" altLang="en-US" sz="1200" dirty="0" err="1"/>
              <a:t>구현되있음</a:t>
            </a:r>
            <a:endParaRPr kumimoji="1" lang="en-US" altLang="ko-KR" sz="1200" dirty="0"/>
          </a:p>
          <a:p>
            <a:pPr lvl="2"/>
            <a:r>
              <a:rPr kumimoji="1" lang="ko-KR" altLang="en-US" sz="1200" dirty="0"/>
              <a:t>주로 </a:t>
            </a:r>
            <a:r>
              <a:rPr kumimoji="1" lang="en-US" altLang="ko-KR" sz="1200" dirty="0"/>
              <a:t>python, java</a:t>
            </a:r>
          </a:p>
          <a:p>
            <a:pPr lvl="1"/>
            <a:r>
              <a:rPr kumimoji="1" lang="en-US" altLang="ko-Kore-KR" sz="1600" dirty="0"/>
              <a:t>Frontend</a:t>
            </a:r>
          </a:p>
          <a:p>
            <a:pPr lvl="2"/>
            <a:r>
              <a:rPr kumimoji="1" lang="en-US" altLang="ko-Kore-KR" sz="1200" dirty="0"/>
              <a:t>Node.js</a:t>
            </a:r>
          </a:p>
          <a:p>
            <a:pPr lvl="2"/>
            <a:r>
              <a:rPr kumimoji="1" lang="en-US" altLang="ko-Kore-KR" sz="1200" dirty="0"/>
              <a:t>TypeScript</a:t>
            </a:r>
          </a:p>
          <a:p>
            <a:pPr lvl="2"/>
            <a:r>
              <a:rPr kumimoji="1" lang="en-US" altLang="ko-Kore-KR" sz="1200" dirty="0"/>
              <a:t>Web Framework/Library : React</a:t>
            </a:r>
          </a:p>
          <a:p>
            <a:r>
              <a:rPr kumimoji="1" lang="ko-KR" altLang="en-US" sz="2000" dirty="0"/>
              <a:t>컨테이너 </a:t>
            </a:r>
            <a:r>
              <a:rPr kumimoji="1" lang="ko-KR" altLang="en-US" sz="2000" dirty="0" err="1"/>
              <a:t>오케스트레이터는</a:t>
            </a:r>
            <a:r>
              <a:rPr kumimoji="1" lang="ko-KR" altLang="en-US" sz="2000" dirty="0"/>
              <a:t> 현재 </a:t>
            </a:r>
            <a:r>
              <a:rPr kumimoji="1" lang="en-US" altLang="ko-KR" sz="2000" dirty="0" err="1"/>
              <a:t>Kubernetess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에만 사용할 수 있다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Docker </a:t>
            </a:r>
            <a:r>
              <a:rPr kumimoji="1" lang="ko-KR" altLang="en-US" sz="2000" dirty="0"/>
              <a:t>사용자는 이 점을 알고 있기를</a:t>
            </a:r>
            <a:r>
              <a:rPr kumimoji="1" lang="en-US" altLang="ko-KR" sz="2000" dirty="0"/>
              <a:t>..</a:t>
            </a:r>
            <a:endParaRPr kumimoji="1" lang="en-US" altLang="ko-Kore-KR" sz="2000" dirty="0"/>
          </a:p>
          <a:p>
            <a:pPr lvl="1"/>
            <a:endParaRPr kumimoji="1" lang="en-US" altLang="ko-Kore-KR" sz="1600" dirty="0"/>
          </a:p>
          <a:p>
            <a:pPr lvl="1"/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181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A6FFE-DDB9-4A3E-9573-6E184E7A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Workers &amp; Jobs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EEA86-BDC6-8415-8290-24FFD7D8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42" y="1453835"/>
            <a:ext cx="11377696" cy="51466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커넥터간 모든 통신은 </a:t>
            </a:r>
            <a:r>
              <a:rPr lang="en" altLang="ko-Kore-KR" sz="2400" dirty="0"/>
              <a:t>Worker </a:t>
            </a:r>
            <a:r>
              <a:rPr lang="ko-KR" altLang="en-US" sz="2400" dirty="0"/>
              <a:t>가 실행하는 </a:t>
            </a:r>
            <a:r>
              <a:rPr lang="en" altLang="ko-Kore-KR" sz="2400" dirty="0"/>
              <a:t>Job </a:t>
            </a:r>
            <a:r>
              <a:rPr lang="ko-KR" altLang="en-US" sz="2400" dirty="0"/>
              <a:t>에 의해 수행된다</a:t>
            </a:r>
            <a:r>
              <a:rPr lang="en-US" altLang="ko-KR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sz="2400" dirty="0"/>
              <a:t>Worker </a:t>
            </a:r>
            <a:r>
              <a:rPr lang="ko-KR" altLang="en-US" sz="2400" dirty="0"/>
              <a:t>는 </a:t>
            </a:r>
            <a:r>
              <a:rPr lang="en-US" altLang="ko-KR" sz="2400" dirty="0"/>
              <a:t>4</a:t>
            </a:r>
            <a:r>
              <a:rPr lang="ko-KR" altLang="en-US" sz="2400" dirty="0"/>
              <a:t>가지 유형이 있다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각 </a:t>
            </a:r>
            <a:r>
              <a:rPr lang="en" altLang="ko-Kore-KR" sz="2400" dirty="0"/>
              <a:t>job </a:t>
            </a:r>
            <a:r>
              <a:rPr lang="ko-KR" altLang="en-US" sz="2400" dirty="0"/>
              <a:t>에 상응하는 </a:t>
            </a:r>
            <a:r>
              <a:rPr lang="en" altLang="ko-Kore-KR" sz="2400" dirty="0"/>
              <a:t>Worker </a:t>
            </a:r>
            <a:r>
              <a:rPr lang="ko-KR" altLang="en-US" sz="2400" dirty="0"/>
              <a:t>가 수행한다</a:t>
            </a:r>
            <a:r>
              <a:rPr lang="en-US" altLang="ko-KR" sz="2400" dirty="0"/>
              <a:t>. (</a:t>
            </a:r>
            <a:r>
              <a:rPr lang="en" altLang="ko-Kore-KR" sz="2400" dirty="0" err="1"/>
              <a:t>airbyte</a:t>
            </a:r>
            <a:r>
              <a:rPr lang="en" altLang="ko-Kore-KR" sz="2400" dirty="0"/>
              <a:t> worker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의미한다</a:t>
            </a:r>
            <a:r>
              <a:rPr lang="en-US" altLang="ko-KR" sz="2400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sz="2000" dirty="0" err="1"/>
              <a:t>SpecWorker</a:t>
            </a:r>
            <a:r>
              <a:rPr lang="en" altLang="ko-Kore-KR" sz="2000" dirty="0"/>
              <a:t>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ko-KR" altLang="en-US" sz="1800" dirty="0"/>
              <a:t>커넥터의 명세를 반환한다</a:t>
            </a:r>
            <a:r>
              <a:rPr lang="en-US" altLang="ko-KR" sz="1800" dirty="0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ko-KR" altLang="en-US" sz="1800" dirty="0"/>
              <a:t>예를 들면 커넥터를 실행하는데 필요한 </a:t>
            </a:r>
            <a:r>
              <a:rPr lang="en" altLang="ko-Kore-KR" sz="1800" dirty="0"/>
              <a:t>input </a:t>
            </a:r>
            <a:r>
              <a:rPr lang="ko-KR" altLang="en-US" sz="1800" dirty="0"/>
              <a:t>값들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sz="2000" dirty="0"/>
              <a:t>Check Connection Worker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ko-KR" altLang="en-US" sz="1800" dirty="0"/>
              <a:t>커넥터의 명세가 유효한지 확인하는 일을 한다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ko-KR" altLang="en-US" sz="1800" dirty="0"/>
              <a:t>동기화를 실행할 수 있는 지 여부를 확인한다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sz="2000" dirty="0"/>
              <a:t>Discovery Worker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ko-KR" altLang="en-US" sz="1800" dirty="0"/>
              <a:t>소스 커넥터의 스키마를 반환한다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sz="2000" dirty="0" err="1"/>
              <a:t>SyncWorker</a:t>
            </a:r>
            <a:r>
              <a:rPr lang="en" altLang="ko-Kore-KR" sz="2000" dirty="0"/>
              <a:t>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ko-KR" altLang="en-US" sz="1800" dirty="0"/>
              <a:t>소스와 </a:t>
            </a:r>
            <a:r>
              <a:rPr lang="ko-KR" altLang="en-US" sz="1800" dirty="0" err="1"/>
              <a:t>대상간의</a:t>
            </a:r>
            <a:r>
              <a:rPr lang="ko-KR" altLang="en-US" sz="1800" dirty="0"/>
              <a:t> 동기화를 작업한다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sz="2400" dirty="0"/>
              <a:t>Temporal </a:t>
            </a:r>
            <a:r>
              <a:rPr lang="ko-KR" altLang="en-US" sz="2400" dirty="0"/>
              <a:t>에는 자체적인 </a:t>
            </a:r>
            <a:r>
              <a:rPr lang="en" altLang="ko-Kore-KR" sz="2400" dirty="0"/>
              <a:t>Worker </a:t>
            </a:r>
            <a:r>
              <a:rPr lang="ko-KR" altLang="en-US" sz="2400" dirty="0"/>
              <a:t>가 따로 있다</a:t>
            </a:r>
            <a:r>
              <a:rPr lang="en-US" altLang="ko-KR" sz="2400" dirty="0"/>
              <a:t>. </a:t>
            </a:r>
            <a:r>
              <a:rPr lang="ko-KR" altLang="en-US" sz="2400" dirty="0"/>
              <a:t>구분이 중요함</a:t>
            </a:r>
          </a:p>
          <a:p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282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A6FFE-DDB9-4A3E-9573-6E184E7A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Job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4EE509-31A0-8B87-381B-7F49EA048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5" y="1188929"/>
            <a:ext cx="5029590" cy="531402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416DE27-0482-FA8A-D222-3B22EE558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765" y="1458734"/>
            <a:ext cx="6556263" cy="50442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Job </a:t>
            </a:r>
            <a:r>
              <a:rPr lang="ko-KR" altLang="en-US" sz="1800" dirty="0"/>
              <a:t>과 </a:t>
            </a:r>
            <a:r>
              <a:rPr lang="en-US" altLang="ko-KR" sz="1800" dirty="0"/>
              <a:t>Worker </a:t>
            </a:r>
            <a:r>
              <a:rPr lang="ko-KR" altLang="en-US" sz="1800" dirty="0"/>
              <a:t>는 </a:t>
            </a:r>
            <a:r>
              <a:rPr lang="en-US" altLang="ko-KR" sz="1800" dirty="0"/>
              <a:t>Decoupling </a:t>
            </a:r>
            <a:r>
              <a:rPr lang="ko-KR" altLang="en-US" sz="1800" dirty="0"/>
              <a:t>이다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sz="1800" dirty="0"/>
              <a:t>Job</a:t>
            </a:r>
            <a:r>
              <a:rPr lang="ko-KR" altLang="en-US" sz="1800" dirty="0"/>
              <a:t>은 취소</a:t>
            </a:r>
            <a:r>
              <a:rPr lang="en-US" altLang="ko-KR" sz="1800" dirty="0"/>
              <a:t>/ </a:t>
            </a:r>
            <a:r>
              <a:rPr lang="ko-KR" altLang="en-US" sz="1800" dirty="0"/>
              <a:t>성공</a:t>
            </a:r>
            <a:r>
              <a:rPr lang="en-US" altLang="ko-KR" sz="1800" dirty="0"/>
              <a:t>/ </a:t>
            </a:r>
            <a:r>
              <a:rPr lang="ko-KR" altLang="en-US" sz="1800" dirty="0"/>
              <a:t>실패 의 상태 신호를 보낸다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sz="1800" dirty="0"/>
              <a:t>job</a:t>
            </a:r>
            <a:r>
              <a:rPr lang="ko-KR" altLang="en-US" sz="1800" dirty="0"/>
              <a:t>의 상태는 </a:t>
            </a:r>
            <a:r>
              <a:rPr lang="en" altLang="ko-Kore-KR" sz="1800" dirty="0"/>
              <a:t>pending / </a:t>
            </a:r>
            <a:r>
              <a:rPr lang="en" altLang="ko-Kore-KR" sz="1800" dirty="0" err="1"/>
              <a:t>runnin</a:t>
            </a:r>
            <a:r>
              <a:rPr lang="en" altLang="ko-Kore-KR" sz="1800" dirty="0"/>
              <a:t> /incomplete </a:t>
            </a:r>
            <a:r>
              <a:rPr lang="ko-KR" altLang="en-US" sz="1800" dirty="0"/>
              <a:t>가 있고 재시도 처리 분기는 </a:t>
            </a:r>
            <a:r>
              <a:rPr lang="en" altLang="ko-Kore-KR" sz="1800" dirty="0"/>
              <a:t>incomplete </a:t>
            </a:r>
            <a:r>
              <a:rPr lang="ko-KR" altLang="en-US" sz="1800" dirty="0"/>
              <a:t>상태에서 발생한다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병렬 수행을 하기 때문에 대기 </a:t>
            </a:r>
            <a:r>
              <a:rPr lang="en" altLang="ko-Kore-KR" sz="1800" dirty="0"/>
              <a:t>pending </a:t>
            </a:r>
            <a:r>
              <a:rPr lang="ko-KR" altLang="en-US" sz="1800" dirty="0"/>
              <a:t>이 있고 재시도가 있기 때문에 </a:t>
            </a:r>
            <a:r>
              <a:rPr lang="en" altLang="ko-Kore-KR" sz="1800" dirty="0"/>
              <a:t>incomplete </a:t>
            </a:r>
            <a:r>
              <a:rPr lang="ko-KR" altLang="en-US" sz="1800" dirty="0"/>
              <a:t>상태가 있다</a:t>
            </a:r>
          </a:p>
          <a:p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618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A6FFE-DDB9-4A3E-9573-6E184E7A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Worker – Job </a:t>
            </a:r>
            <a:endParaRPr kumimoji="1" lang="ko-Kore-KR" altLang="en-US" dirty="0"/>
          </a:p>
        </p:txBody>
      </p:sp>
      <p:pic>
        <p:nvPicPr>
          <p:cNvPr id="9" name="내용 개체 틀 5">
            <a:extLst>
              <a:ext uri="{FF2B5EF4-FFF2-40B4-BE49-F238E27FC236}">
                <a16:creationId xmlns:a16="http://schemas.microsoft.com/office/drawing/2014/main" id="{33EFB396-C6AC-E090-639E-01DD1000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46" y="1825625"/>
            <a:ext cx="2378799" cy="421026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F72F37A2-9E5D-E9F6-8FA9-293494460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02357" y="1732107"/>
            <a:ext cx="7432675" cy="1877630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D25B85-838C-512F-6439-9A0C2E7CEB4E}"/>
              </a:ext>
            </a:extLst>
          </p:cNvPr>
          <p:cNvSpPr txBox="1"/>
          <p:nvPr/>
        </p:nvSpPr>
        <p:spPr>
          <a:xfrm>
            <a:off x="3933613" y="3609737"/>
            <a:ext cx="74326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2023-01-28 06:55:21 [32mINFO[m i.a.w.p.DockerProcessFactory(create):164 - Preparing command: </a:t>
            </a:r>
            <a:r>
              <a:rPr lang="ko-Kore-KR" altLang="en-US" dirty="0">
                <a:highlight>
                  <a:srgbClr val="FFFF00"/>
                </a:highlight>
              </a:rPr>
              <a:t>docker run --rm </a:t>
            </a:r>
            <a:r>
              <a:rPr lang="ko-Kore-KR" altLang="en-US" dirty="0"/>
              <a:t>--init -i -w /data/19/0 --log-driver none --name destination-s3-check-19-0-fuviw --network host </a:t>
            </a:r>
            <a:r>
              <a:rPr lang="ko-Kore-KR" altLang="en-US" dirty="0">
                <a:highlight>
                  <a:srgbClr val="FFFF00"/>
                </a:highlight>
              </a:rPr>
              <a:t>-v airbyte_workspace:/data -v /tmp/airbyte_local:/local </a:t>
            </a:r>
            <a:r>
              <a:rPr lang="ko-Kore-KR" altLang="en-US" dirty="0"/>
              <a:t>-e DEPLOYMENT_MODE=OSS -e USE_STREAM_CAPABLE_STATE=true -e AIRBYTE_ROLE= -e WORKER_ENVIRONMENT=DOCKER -e WORKER_JOB_ATTEMPT=0 -e WORKER_CONNECTOR_IMAGE=airbyte/destination-s3:0.3.18 -e AUTO_DETECT_SCHEMA=false -e AIRBYTE_VERSION=0.40.26 -e </a:t>
            </a:r>
            <a:r>
              <a:rPr lang="ko-Kore-KR" altLang="en-US" dirty="0">
                <a:highlight>
                  <a:srgbClr val="FFFF00"/>
                </a:highlight>
              </a:rPr>
              <a:t>WORKER_JOB_ID=19 </a:t>
            </a:r>
            <a:r>
              <a:rPr lang="ko-Kore-KR" altLang="en-US" dirty="0"/>
              <a:t>airbyte/destination-s3:0.3.18 check --config source_config.json</a:t>
            </a:r>
          </a:p>
          <a:p>
            <a:r>
              <a:rPr lang="ko-Kore-KR" altLang="en-US" dirty="0"/>
              <a:t>2</a:t>
            </a:r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0B4AFE57-53E4-07F1-960A-47878ABC2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63" y="5553450"/>
            <a:ext cx="1435996" cy="101493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BB4BE5-189A-8E98-F4FA-7AF2BA0815D4}"/>
              </a:ext>
            </a:extLst>
          </p:cNvPr>
          <p:cNvSpPr/>
          <p:nvPr/>
        </p:nvSpPr>
        <p:spPr>
          <a:xfrm>
            <a:off x="6919384" y="2289443"/>
            <a:ext cx="4396315" cy="913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CBDD40-03C8-21AE-8CDD-EF9F76BD515C}"/>
              </a:ext>
            </a:extLst>
          </p:cNvPr>
          <p:cNvSpPr txBox="1"/>
          <p:nvPr/>
        </p:nvSpPr>
        <p:spPr>
          <a:xfrm>
            <a:off x="9052270" y="2880026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Source </a:t>
            </a:r>
            <a:r>
              <a:rPr kumimoji="1" lang="ko-Kore-KR" altLang="en-US" dirty="0">
                <a:solidFill>
                  <a:srgbClr val="FF0000"/>
                </a:solidFill>
              </a:rPr>
              <a:t>와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 err="1">
                <a:solidFill>
                  <a:srgbClr val="FF0000"/>
                </a:solidFill>
              </a:rPr>
              <a:t>Dest</a:t>
            </a:r>
            <a:r>
              <a:rPr kumimoji="1" lang="en-US" altLang="ko-KR" dirty="0">
                <a:solidFill>
                  <a:srgbClr val="FF0000"/>
                </a:solidFill>
              </a:rPr>
              <a:t> </a:t>
            </a:r>
            <a:r>
              <a:rPr kumimoji="1" lang="ko-KR" altLang="en-US" dirty="0">
                <a:solidFill>
                  <a:srgbClr val="FF0000"/>
                </a:solidFill>
              </a:rPr>
              <a:t>컨테이너 실행 </a:t>
            </a:r>
            <a:br>
              <a:rPr kumimoji="1" lang="en-US" altLang="ko-KR" dirty="0">
                <a:solidFill>
                  <a:srgbClr val="FF0000"/>
                </a:solidFill>
              </a:rPr>
            </a:br>
            <a:r>
              <a:rPr kumimoji="1" lang="ko-KR" altLang="en-US" dirty="0">
                <a:solidFill>
                  <a:srgbClr val="FF0000"/>
                </a:solidFill>
              </a:rPr>
              <a:t>커넥션 체크 </a:t>
            </a:r>
            <a:r>
              <a:rPr kumimoji="1" lang="en-US" altLang="ko-KR" dirty="0">
                <a:solidFill>
                  <a:srgbClr val="FF0000"/>
                </a:solidFill>
              </a:rPr>
              <a:t>(</a:t>
            </a:r>
            <a:r>
              <a:rPr kumimoji="1" lang="ko-KR" altLang="en-US" dirty="0">
                <a:solidFill>
                  <a:srgbClr val="FF0000"/>
                </a:solidFill>
              </a:rPr>
              <a:t>동기화 가능 여부 등</a:t>
            </a:r>
            <a:r>
              <a:rPr kumimoji="1" lang="en-US" altLang="ko-KR" dirty="0">
                <a:solidFill>
                  <a:srgbClr val="FF0000"/>
                </a:solidFill>
              </a:rPr>
              <a:t>)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247EA9-C0CB-2E38-EE99-CE3AED1EDF70}"/>
              </a:ext>
            </a:extLst>
          </p:cNvPr>
          <p:cNvSpPr txBox="1"/>
          <p:nvPr/>
        </p:nvSpPr>
        <p:spPr>
          <a:xfrm>
            <a:off x="1109124" y="61174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rgbClr val="FF0000"/>
                </a:solidFill>
              </a:rPr>
              <a:t>Json</a:t>
            </a:r>
            <a:r>
              <a:rPr kumimoji="1" lang="en-US" altLang="ko-Kore-KR" dirty="0">
                <a:solidFill>
                  <a:srgbClr val="FF0000"/>
                </a:solidFill>
              </a:rPr>
              <a:t> output 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62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A6FFE-DDB9-4A3E-9573-6E184E7A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Sync Mode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- full refresh  overwrite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84A4BD-C397-F6CF-0CD1-8B9D82E9B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67" y="1325563"/>
            <a:ext cx="3429980" cy="526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4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A6FFE-DDB9-4A3E-9573-6E184E7A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Sync Mode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full refresh - append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891343-6D33-4610-D1EE-707AAF1FC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97" y="1062681"/>
            <a:ext cx="3015206" cy="53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8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A6FFE-DDB9-4A3E-9573-6E184E7A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Sync Mode – incremental sync append</a:t>
            </a:r>
            <a:endParaRPr kumimoji="1" lang="ko-Kore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F3B188DA-5944-D501-6944-26F11C405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842" y="1670292"/>
            <a:ext cx="5457049" cy="3744097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25F5B9A0-39B6-673F-F7D7-81B2455AF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33" y="1511787"/>
            <a:ext cx="5274387" cy="406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532</Words>
  <Application>Microsoft Macintosh PowerPoint</Application>
  <PresentationFormat>와이드스크린</PresentationFormat>
  <Paragraphs>75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Arita-dotum4.0(OTF)-Medium</vt:lpstr>
      <vt:lpstr>BM JUA OTF</vt:lpstr>
      <vt:lpstr>Kakao OTF Regular</vt:lpstr>
      <vt:lpstr>Arial</vt:lpstr>
      <vt:lpstr>Calibri</vt:lpstr>
      <vt:lpstr>Calibri Light</vt:lpstr>
      <vt:lpstr>Office 테마 2013 - 2022</vt:lpstr>
      <vt:lpstr>Airbyte 스터디 2주차 </vt:lpstr>
      <vt:lpstr>목차</vt:lpstr>
      <vt:lpstr>Technical Stack</vt:lpstr>
      <vt:lpstr>Workers &amp; Jobs</vt:lpstr>
      <vt:lpstr>Job State</vt:lpstr>
      <vt:lpstr>Worker – Job </vt:lpstr>
      <vt:lpstr>Sync Mode - full refresh  overwrite</vt:lpstr>
      <vt:lpstr>Sync Mode - full refresh - append</vt:lpstr>
      <vt:lpstr>Sync Mode – incremental sync append</vt:lpstr>
      <vt:lpstr>Sync Mode – incremental sync – deduped history </vt:lpstr>
      <vt:lpstr>준비한건 여기까지..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Airbyte 스터디 1주차 </dc:title>
  <dc:creator>Microsoft Office User</dc:creator>
  <cp:lastModifiedBy>정성수</cp:lastModifiedBy>
  <cp:revision>237</cp:revision>
  <dcterms:created xsi:type="dcterms:W3CDTF">2022-12-29T09:50:37Z</dcterms:created>
  <dcterms:modified xsi:type="dcterms:W3CDTF">2023-01-28T13:39:58Z</dcterms:modified>
</cp:coreProperties>
</file>