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83"/>
    <p:restoredTop sz="94718"/>
  </p:normalViewPr>
  <p:slideViewPr>
    <p:cSldViewPr snapToGrid="0">
      <p:cViewPr varScale="1">
        <p:scale>
          <a:sx n="79" d="100"/>
          <a:sy n="79" d="100"/>
        </p:scale>
        <p:origin x="21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B10F3-5851-F2D0-E613-3CCD97E5F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F4182B-20F3-40F4-77FA-E28F04D35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4EEFF-7E4F-9A03-F283-56FEED56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B2D4-48E0-524A-A743-2F91A383C1F8}" type="datetimeFigureOut">
              <a:rPr kumimoji="1" lang="ko-KR" altLang="en-US" smtClean="0"/>
              <a:t>2024. 1. 11.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B8398-31BC-1909-E7A6-B8330B81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25144-8A3F-8192-6378-7B17287E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ED66-EE2B-1047-925B-B9F6EDEA69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406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2F7E7-9AB5-3815-4293-8A3BF250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6D4F3D-7508-FF3D-7B56-7F9A780F8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B97FE-9F67-4FAB-06BF-03EB27C2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B2D4-48E0-524A-A743-2F91A383C1F8}" type="datetimeFigureOut">
              <a:rPr kumimoji="1" lang="ko-KR" altLang="en-US" smtClean="0"/>
              <a:t>2024. 1. 11.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7B98D-36CA-4B94-B6A3-1BE309B1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3EF6A3-F4D9-3576-A77F-B2F9248E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ED66-EE2B-1047-925B-B9F6EDEA69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016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93779-7782-B989-8A6A-8FE2A268B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0CDBD3-FB0C-510A-E70B-92CD6ED90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0A492-4957-A04B-F181-3178D2CA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B2D4-48E0-524A-A743-2F91A383C1F8}" type="datetimeFigureOut">
              <a:rPr kumimoji="1" lang="ko-KR" altLang="en-US" smtClean="0"/>
              <a:t>2024. 1. 11.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92D9E-CBA5-34CE-9AF7-7BE496BD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1F6FE-D93F-2F06-4B78-2EAAEB07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ED66-EE2B-1047-925B-B9F6EDEA69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876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861C7-515F-DC3E-E698-588ED33F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EE95F-57DD-F365-27B4-AC2702191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90D99-C797-F142-C5A8-C263F553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B2D4-48E0-524A-A743-2F91A383C1F8}" type="datetimeFigureOut">
              <a:rPr kumimoji="1" lang="ko-KR" altLang="en-US" smtClean="0"/>
              <a:t>2024. 1. 11.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F87EF-F845-430C-130A-8A78E619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394DA-DEE2-2172-66AE-F7590B8F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ED66-EE2B-1047-925B-B9F6EDEA69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324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139D3-88F7-A665-34D6-8C8A84EF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326E27-020B-4A5F-5F56-565DD09BE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9CAB9-FAFF-F60C-7B70-A59AC81C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B2D4-48E0-524A-A743-2F91A383C1F8}" type="datetimeFigureOut">
              <a:rPr kumimoji="1" lang="ko-KR" altLang="en-US" smtClean="0"/>
              <a:t>2024. 1. 11.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C3701C-9C70-DBCA-D5D6-2F399059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56DCD-0A6E-1A31-C2EE-9C7FF527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ED66-EE2B-1047-925B-B9F6EDEA69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306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C2FEA-A182-D57C-E1BC-F29777A9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5938C1-131E-27AA-FF63-D7206F101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9F27C2-35F5-F90A-574F-0F467F0DA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0473E1-4E17-E466-66CF-9CEB91F2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B2D4-48E0-524A-A743-2F91A383C1F8}" type="datetimeFigureOut">
              <a:rPr kumimoji="1" lang="ko-KR" altLang="en-US" smtClean="0"/>
              <a:t>2024. 1. 11.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D51F9E-9F26-40B2-162C-880448A6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23DBF5-3AD6-C96D-1955-F51F8F88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ED66-EE2B-1047-925B-B9F6EDEA69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346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48F90-8D6F-2430-49DA-2B711189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61C647-CAA4-9D79-DE3C-CF1CC90F1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B318F-6E84-B08E-AA8F-9A63A5332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414D51-116A-9A3E-8382-D01E4F438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B85104-7EFE-1BC6-9AA7-293C56EF7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5D3371-6BF8-E9E0-36A9-34E599D9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B2D4-48E0-524A-A743-2F91A383C1F8}" type="datetimeFigureOut">
              <a:rPr kumimoji="1" lang="ko-KR" altLang="en-US" smtClean="0"/>
              <a:t>2024. 1. 11.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6ED458-3EEC-F82A-21F4-D48FA411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43EF95-B038-F0C0-70BC-7A16FF4B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ED66-EE2B-1047-925B-B9F6EDEA69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464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BD22C-E4AC-4FA4-E395-E80C4E7D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1AFEB-D27F-4D12-9A04-2120994C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B2D4-48E0-524A-A743-2F91A383C1F8}" type="datetimeFigureOut">
              <a:rPr kumimoji="1" lang="ko-KR" altLang="en-US" smtClean="0"/>
              <a:t>2024. 1. 11.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B98FAB-E192-594D-86B0-4AEF224D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13826-5EEA-8B3D-9DF0-BBC4C0BF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ED66-EE2B-1047-925B-B9F6EDEA69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668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4CA4E9-CE89-9ED2-0963-3F71ACC93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B2D4-48E0-524A-A743-2F91A383C1F8}" type="datetimeFigureOut">
              <a:rPr kumimoji="1" lang="ko-KR" altLang="en-US" smtClean="0"/>
              <a:t>2024. 1. 11.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3DCEAA-1C40-6AC4-9DDF-1D7A6BF5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C321B5-BD23-BBCD-DC70-A599DAA3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ED66-EE2B-1047-925B-B9F6EDEA69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156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7FCAA-95C2-0127-8B3D-A34CB112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D3FCB-A011-B926-6138-905162ABB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883EAF-6A0B-5F95-48AA-3DD4C663A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D02F0B-C63A-2FD0-7CC5-8BAE2D64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B2D4-48E0-524A-A743-2F91A383C1F8}" type="datetimeFigureOut">
              <a:rPr kumimoji="1" lang="ko-KR" altLang="en-US" smtClean="0"/>
              <a:t>2024. 1. 11.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CA0475-AA02-3DBE-B8B6-3A8D4597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E1B41C-D45A-9BCF-9B5B-D65B5CCE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ED66-EE2B-1047-925B-B9F6EDEA69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19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D182D-8E2D-FD11-B19C-87DA5E09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7A8380-1E88-02D9-1C98-8E84CAC23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13E4CF-81CC-ECEE-BB93-5AC7F7B0B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1DCCC8-E287-B2BF-C597-B062D0FB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B2D4-48E0-524A-A743-2F91A383C1F8}" type="datetimeFigureOut">
              <a:rPr kumimoji="1" lang="ko-KR" altLang="en-US" smtClean="0"/>
              <a:t>2024. 1. 11.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A428DE-A559-52D0-738E-5AC05416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639313-5634-813F-5FC7-9B628827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ED66-EE2B-1047-925B-B9F6EDEA69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942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77DDAA-447D-9FFE-D1F3-0318CEC7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D2BFA8-469D-D686-6327-153C40F39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66BBD-7C42-698F-6090-7AEB8C84A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9B2D4-48E0-524A-A743-2F91A383C1F8}" type="datetimeFigureOut">
              <a:rPr kumimoji="1" lang="ko-KR" altLang="en-US" smtClean="0"/>
              <a:t>2024. 1. 11.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EEBA2-4814-C0F7-D423-1D253B302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67564-06E1-D6FA-8A6E-31407FCA4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6ED66-EE2B-1047-925B-B9F6EDEA69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211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의류, 사람, 인간의 얼굴, 신발류이(가) 표시된 사진&#10;&#10;자동 생성된 설명">
            <a:extLst>
              <a:ext uri="{FF2B5EF4-FFF2-40B4-BE49-F238E27FC236}">
                <a16:creationId xmlns:a16="http://schemas.microsoft.com/office/drawing/2014/main" id="{E810F31B-E125-B52F-762D-A3ACC21AC3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6" t="9091" r="21784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C4B511-FC4A-214B-42D2-F8535C38E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800"/>
              <a:t>스터디</a:t>
            </a:r>
            <a:r>
              <a:rPr lang="en-US" altLang="ko-KR" sz="4800"/>
              <a:t> OT</a:t>
            </a:r>
            <a:endParaRPr lang="ko-KR" altLang="en-US" sz="48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F84B29-2BB8-CC4A-7BB8-55D09435E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kumimoji="1" lang="ko-KR" alt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98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BEAC1-6750-9EFE-7D00-15D91F037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그래서 컨테이너는</a:t>
            </a:r>
            <a:r>
              <a:rPr kumimoji="1" lang="en-US" altLang="ko-KR" dirty="0"/>
              <a:t>..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E55C4-0B28-3FD8-8546-0B594423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5562"/>
            <a:ext cx="12311743" cy="5369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dirty="0"/>
              <a:t>런타임 의존성과 함께 애플리케이션을 패키징 하는 기술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각 실행하는 컨테이너는 반복이 가능하다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의존성이 포함된 표준화는 어디에서 실행하던 동일한 동작을 보장한다는 것을 의미한다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그리고 </a:t>
            </a:r>
            <a:r>
              <a:rPr kumimoji="1" lang="ko-KR" altLang="en-US" dirty="0" err="1"/>
              <a:t>도커는</a:t>
            </a:r>
            <a:r>
              <a:rPr kumimoji="1" lang="ko-KR" altLang="en-US" dirty="0"/>
              <a:t> 컨테이너를 생성</a:t>
            </a:r>
            <a:r>
              <a:rPr kumimoji="1" lang="en-US" altLang="ko-KR" dirty="0"/>
              <a:t>. </a:t>
            </a:r>
            <a:r>
              <a:rPr kumimoji="1" lang="ko-KR" altLang="en-US" dirty="0"/>
              <a:t>배포</a:t>
            </a:r>
            <a:r>
              <a:rPr kumimoji="1" lang="en-US" altLang="ko-KR" dirty="0"/>
              <a:t>. </a:t>
            </a:r>
            <a:r>
              <a:rPr kumimoji="1" lang="ko-KR" altLang="en-US" dirty="0"/>
              <a:t>관리하는 플랫폼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5213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BEAC1-6750-9EFE-7D00-15D91F037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설치 정도는 생략하겠습니다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4" name="그림 3" descr="의류, 사람, 인간의 얼굴, 텍스트이(가) 표시된 사진&#10;&#10;자동 생성된 설명">
            <a:extLst>
              <a:ext uri="{FF2B5EF4-FFF2-40B4-BE49-F238E27FC236}">
                <a16:creationId xmlns:a16="http://schemas.microsoft.com/office/drawing/2014/main" id="{CF46EA61-06C3-4CB4-A648-833A02D9D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897" y="1682749"/>
            <a:ext cx="5558617" cy="43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8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694E3-26A6-8003-4ECE-6A80CFC9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오늘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F2379-26B4-C1D3-8371-36BB4D8F3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20825"/>
            <a:ext cx="10515600" cy="4351338"/>
          </a:xfrm>
        </p:spPr>
        <p:txBody>
          <a:bodyPr/>
          <a:lstStyle/>
          <a:p>
            <a:r>
              <a:rPr kumimoji="1" lang="ko-KR" altLang="en-US" dirty="0"/>
              <a:t>자기 소개 </a:t>
            </a:r>
            <a:r>
              <a:rPr kumimoji="1" lang="en-US" altLang="ko-KR" dirty="0">
                <a:sym typeface="Wingdings" pitchFamily="2" charset="2"/>
              </a:rPr>
              <a:t>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스터디 방식 </a:t>
            </a:r>
            <a:endParaRPr kumimoji="1" lang="en-US" altLang="ko-KR" dirty="0"/>
          </a:p>
          <a:p>
            <a:r>
              <a:rPr kumimoji="1" lang="ko-KR" altLang="en-US" dirty="0"/>
              <a:t>몇가지 의사 결정</a:t>
            </a:r>
            <a:endParaRPr kumimoji="1" lang="en-US" altLang="ko-KR" dirty="0"/>
          </a:p>
          <a:p>
            <a:r>
              <a:rPr kumimoji="1" lang="ko-KR" altLang="en-US" dirty="0"/>
              <a:t>타임라인</a:t>
            </a:r>
            <a:endParaRPr kumimoji="1" lang="en-US" altLang="ko-KR" dirty="0"/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주차 진행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147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00145-7CFA-F67D-E8F4-E46F67CE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자기소개 시간</a:t>
            </a:r>
          </a:p>
        </p:txBody>
      </p:sp>
      <p:pic>
        <p:nvPicPr>
          <p:cNvPr id="5" name="내용 개체 틀 4" descr="사람, 인간의 얼굴, 텍스트, 의류이(가) 표시된 사진&#10;&#10;자동 생성된 설명">
            <a:extLst>
              <a:ext uri="{FF2B5EF4-FFF2-40B4-BE49-F238E27FC236}">
                <a16:creationId xmlns:a16="http://schemas.microsoft.com/office/drawing/2014/main" id="{68C1B60F-C8A1-6FE6-112A-900A73980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325563"/>
            <a:ext cx="8643257" cy="4840224"/>
          </a:xfrm>
        </p:spPr>
      </p:pic>
    </p:spTree>
    <p:extLst>
      <p:ext uri="{BB962C8B-B14F-4D97-AF65-F5344CB8AC3E}">
        <p14:creationId xmlns:p14="http://schemas.microsoft.com/office/powerpoint/2010/main" val="82855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00145-7CFA-F67D-E8F4-E46F67CE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스터디 주제</a:t>
            </a:r>
          </a:p>
        </p:txBody>
      </p:sp>
      <p:pic>
        <p:nvPicPr>
          <p:cNvPr id="7" name="그림 6" descr="텍스트, 폰트, 로고, 스크린샷이(가) 표시된 사진&#10;&#10;자동 생성된 설명">
            <a:extLst>
              <a:ext uri="{FF2B5EF4-FFF2-40B4-BE49-F238E27FC236}">
                <a16:creationId xmlns:a16="http://schemas.microsoft.com/office/drawing/2014/main" id="{7C6A7C59-124A-BE19-B310-D5000724C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82" y="1087582"/>
            <a:ext cx="5494036" cy="4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1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00145-7CFA-F67D-E8F4-E46F67CE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스터디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059BC8-4570-4596-223B-BD01BC087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개인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00</a:t>
            </a:r>
            <a:r>
              <a:rPr kumimoji="1" lang="ko-KR" altLang="en-US" dirty="0"/>
              <a:t>주 동안 각자 공부하고 내용을 요약하여</a:t>
            </a:r>
            <a:r>
              <a:rPr kumimoji="1" lang="en-US" altLang="ko-KR" dirty="0"/>
              <a:t> git </a:t>
            </a:r>
            <a:r>
              <a:rPr kumimoji="1" lang="ko-KR" altLang="en-US" dirty="0"/>
              <a:t>에 업로드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주차별</a:t>
            </a:r>
            <a:r>
              <a:rPr kumimoji="1" lang="ko-KR" altLang="en-US" dirty="0"/>
              <a:t> 인증 및 서로의 요약을 공유하는 목적</a:t>
            </a:r>
            <a:endParaRPr kumimoji="1" lang="en-US" altLang="ko-KR" dirty="0"/>
          </a:p>
          <a:p>
            <a:r>
              <a:rPr kumimoji="1" lang="ko-KR" altLang="en-US" dirty="0"/>
              <a:t>발표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발표자는 매주 </a:t>
            </a:r>
            <a:r>
              <a:rPr kumimoji="1" lang="en-US" altLang="ko-KR" dirty="0"/>
              <a:t>1</a:t>
            </a:r>
            <a:r>
              <a:rPr kumimoji="1" lang="ko-KR" altLang="en-US" dirty="0"/>
              <a:t>명씩 돌아가면서 진행한다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en-US" altLang="ko-KR" dirty="0"/>
              <a:t>(</a:t>
            </a:r>
            <a:r>
              <a:rPr kumimoji="1" lang="ko-KR" altLang="en-US" dirty="0"/>
              <a:t>의사결정</a:t>
            </a:r>
            <a:r>
              <a:rPr kumimoji="1" lang="en-US" altLang="ko-KR" dirty="0"/>
              <a:t>)</a:t>
            </a:r>
          </a:p>
          <a:p>
            <a:pPr marL="1371600" lvl="2" indent="-457200">
              <a:buFont typeface="+mj-lt"/>
              <a:buAutoNum type="arabicPeriod"/>
            </a:pPr>
            <a:r>
              <a:rPr kumimoji="1" lang="ko-KR" altLang="en-US" dirty="0"/>
              <a:t>스터디 주기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주</a:t>
            </a:r>
            <a:r>
              <a:rPr kumimoji="1" lang="en-US" altLang="ko-KR" dirty="0"/>
              <a:t>/2</a:t>
            </a:r>
            <a:r>
              <a:rPr kumimoji="1" lang="ko-KR" altLang="en-US" dirty="0"/>
              <a:t>주</a:t>
            </a:r>
            <a:r>
              <a:rPr kumimoji="1" lang="en-US" altLang="ko-KR" dirty="0"/>
              <a:t>/10</a:t>
            </a:r>
            <a:r>
              <a:rPr kumimoji="1" lang="ko-KR" altLang="en-US" dirty="0"/>
              <a:t>일</a:t>
            </a:r>
            <a:r>
              <a:rPr kumimoji="1" lang="en-US" altLang="ko-KR" dirty="0"/>
              <a:t>/</a:t>
            </a:r>
            <a:r>
              <a:rPr kumimoji="1" lang="ko-KR" altLang="en-US" dirty="0" err="1"/>
              <a:t>안한다</a:t>
            </a:r>
            <a:r>
              <a:rPr kumimoji="1" lang="en-US" altLang="ko-KR" dirty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kumimoji="1" lang="ko-KR" altLang="en-US" dirty="0"/>
              <a:t>이해가 부족하거나</a:t>
            </a:r>
            <a:r>
              <a:rPr kumimoji="1" lang="en-US" altLang="ko-KR" dirty="0"/>
              <a:t>(</a:t>
            </a:r>
            <a:r>
              <a:rPr kumimoji="1" lang="ko-KR" altLang="en-US" dirty="0"/>
              <a:t>정말 어려운 내용</a:t>
            </a:r>
            <a:r>
              <a:rPr kumimoji="1" lang="en-US" altLang="ko-KR" dirty="0"/>
              <a:t>),</a:t>
            </a:r>
            <a:r>
              <a:rPr kumimoji="1" lang="ko-KR" altLang="en-US" dirty="0"/>
              <a:t> 함께 공유됐으면 하는 내용 위주 정리</a:t>
            </a:r>
            <a:r>
              <a:rPr kumimoji="1" lang="en-US" altLang="ko-KR" dirty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kumimoji="1" lang="ko-KR" altLang="en-US" dirty="0"/>
              <a:t>본인이 요약한 내용 발표</a:t>
            </a:r>
            <a:r>
              <a:rPr kumimoji="1" lang="en-US" altLang="ko-KR" dirty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kumimoji="1" lang="ko-KR" altLang="en-US" dirty="0"/>
              <a:t>책 바깥의 자료에 대해 </a:t>
            </a:r>
            <a:endParaRPr kumimoji="1" lang="en-US" altLang="ko-KR" dirty="0"/>
          </a:p>
          <a:p>
            <a:pPr lvl="3"/>
            <a:r>
              <a:rPr kumimoji="1" lang="ko-KR" altLang="en-US" dirty="0"/>
              <a:t>토의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실무적으로 많이 쓰는 방식이나 기술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또는 </a:t>
            </a:r>
            <a:r>
              <a:rPr kumimoji="1" lang="ko-KR" altLang="en-US" dirty="0" err="1"/>
              <a:t>추가자료등등</a:t>
            </a:r>
            <a:endParaRPr kumimoji="1" lang="en-US" altLang="ko-KR" dirty="0"/>
          </a:p>
          <a:p>
            <a:r>
              <a:rPr kumimoji="1" lang="ko-KR" altLang="en-US" dirty="0"/>
              <a:t>스터디 주차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총 </a:t>
            </a:r>
            <a:r>
              <a:rPr kumimoji="1" lang="en-US" altLang="ko-KR" dirty="0"/>
              <a:t>14</a:t>
            </a:r>
            <a:r>
              <a:rPr kumimoji="1" lang="ko-KR" altLang="en-US" dirty="0"/>
              <a:t>장 </a:t>
            </a:r>
            <a:r>
              <a:rPr kumimoji="1" lang="en-US" altLang="ko-KR" dirty="0"/>
              <a:t>(</a:t>
            </a:r>
            <a:r>
              <a:rPr kumimoji="1" lang="ko-KR" altLang="en-US" dirty="0"/>
              <a:t>의사결정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22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00145-7CFA-F67D-E8F4-E46F67CE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타임라인 </a:t>
            </a:r>
            <a:r>
              <a:rPr kumimoji="1" lang="en-US" altLang="ko-KR" dirty="0"/>
              <a:t>(1</a:t>
            </a:r>
            <a:r>
              <a:rPr kumimoji="1" lang="ko-KR" altLang="en-US" dirty="0"/>
              <a:t>주차 기준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6A30A51-2E4E-FB92-B671-01BA51BCD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442860"/>
              </p:ext>
            </p:extLst>
          </p:nvPr>
        </p:nvGraphicFramePr>
        <p:xfrm>
          <a:off x="263387" y="1097205"/>
          <a:ext cx="9988826" cy="52736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293">
                  <a:extLst>
                    <a:ext uri="{9D8B030D-6E8A-4147-A177-3AD203B41FA5}">
                      <a16:colId xmlns:a16="http://schemas.microsoft.com/office/drawing/2014/main" val="4208826530"/>
                    </a:ext>
                  </a:extLst>
                </a:gridCol>
                <a:gridCol w="5667846">
                  <a:extLst>
                    <a:ext uri="{9D8B030D-6E8A-4147-A177-3AD203B41FA5}">
                      <a16:colId xmlns:a16="http://schemas.microsoft.com/office/drawing/2014/main" val="47521609"/>
                    </a:ext>
                  </a:extLst>
                </a:gridCol>
                <a:gridCol w="2663687">
                  <a:extLst>
                    <a:ext uri="{9D8B030D-6E8A-4147-A177-3AD203B41FA5}">
                      <a16:colId xmlns:a16="http://schemas.microsoft.com/office/drawing/2014/main" val="1919936282"/>
                    </a:ext>
                  </a:extLst>
                </a:gridCol>
              </a:tblGrid>
              <a:tr h="452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챕터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발표자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054496"/>
                  </a:ext>
                </a:extLst>
              </a:tr>
              <a:tr h="452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장 </a:t>
                      </a:r>
                      <a:r>
                        <a:rPr lang="ko-KR" altLang="en-US" dirty="0" err="1"/>
                        <a:t>도커</a:t>
                      </a:r>
                      <a:r>
                        <a:rPr lang="ko-KR" altLang="en-US" dirty="0"/>
                        <a:t> 엔진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73826"/>
                  </a:ext>
                </a:extLst>
              </a:tr>
              <a:tr h="452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장 </a:t>
                      </a:r>
                      <a:r>
                        <a:rPr lang="ko-KR" altLang="en-US" dirty="0" err="1"/>
                        <a:t>도커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스웜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장 </a:t>
                      </a:r>
                      <a:r>
                        <a:rPr lang="ko-KR" altLang="en-US" dirty="0" err="1"/>
                        <a:t>도커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컴포즈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74310"/>
                  </a:ext>
                </a:extLst>
              </a:tr>
              <a:tr h="452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장 </a:t>
                      </a:r>
                      <a:r>
                        <a:rPr lang="ko-KR" altLang="en-US" dirty="0" err="1"/>
                        <a:t>쿠버네티스</a:t>
                      </a:r>
                      <a:r>
                        <a:rPr lang="ko-KR" altLang="en-US" dirty="0"/>
                        <a:t> 설치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6.2</a:t>
                      </a:r>
                      <a:r>
                        <a:rPr lang="ko-KR" altLang="en-US" dirty="0"/>
                        <a:t>장 </a:t>
                      </a:r>
                      <a:r>
                        <a:rPr lang="ko-KR" altLang="en-US" dirty="0" err="1"/>
                        <a:t>파드</a:t>
                      </a:r>
                      <a:r>
                        <a:rPr lang="en-US" altLang="ko-KR" dirty="0"/>
                        <a:t>(Pod)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06431"/>
                  </a:ext>
                </a:extLst>
              </a:tr>
              <a:tr h="452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6.3.</a:t>
                      </a:r>
                      <a:r>
                        <a:rPr lang="ko-KR" altLang="en-US" dirty="0"/>
                        <a:t> 장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레플리카셋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6.5</a:t>
                      </a:r>
                      <a:r>
                        <a:rPr lang="ko-KR" altLang="en-US" dirty="0"/>
                        <a:t>장 서비스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119010"/>
                  </a:ext>
                </a:extLst>
              </a:tr>
              <a:tr h="452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장 네임스페이스 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컨피그맵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장 </a:t>
                      </a:r>
                      <a:r>
                        <a:rPr lang="ko-KR" altLang="en-US" dirty="0" err="1"/>
                        <a:t>인그레스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957633"/>
                  </a:ext>
                </a:extLst>
              </a:tr>
              <a:tr h="452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장 </a:t>
                      </a:r>
                      <a:r>
                        <a:rPr lang="en-US" altLang="ko-KR" dirty="0"/>
                        <a:t>PV &amp; PVC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28905"/>
                  </a:ext>
                </a:extLst>
              </a:tr>
              <a:tr h="452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장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보안 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 인가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924388"/>
                  </a:ext>
                </a:extLst>
              </a:tr>
              <a:tr h="452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장 애플리케이션 배포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468562"/>
                  </a:ext>
                </a:extLst>
              </a:tr>
              <a:tr h="452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장 커스텀 리소스 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 컨트롤러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30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07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00145-7CFA-F67D-E8F4-E46F67CE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766218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0</a:t>
            </a:r>
            <a:r>
              <a:rPr kumimoji="1" lang="ko-KR" altLang="en-US" dirty="0"/>
              <a:t>주차 </a:t>
            </a:r>
            <a:r>
              <a:rPr kumimoji="1" lang="en-US" altLang="ko-KR" dirty="0"/>
              <a:t>1</a:t>
            </a:r>
            <a:r>
              <a:rPr kumimoji="1" lang="ko-KR" altLang="en-US" dirty="0"/>
              <a:t>장 </a:t>
            </a:r>
            <a:r>
              <a:rPr kumimoji="1" lang="ko-KR" altLang="en-US" dirty="0" err="1"/>
              <a:t>도커란</a:t>
            </a:r>
            <a:r>
              <a:rPr kumimoji="1" lang="en-US" altLang="ko-KR" dirty="0"/>
              <a:t>…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91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BEAC1-6750-9EFE-7D00-15D91F037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ko-KR" altLang="en-US" dirty="0" err="1"/>
              <a:t>도커란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E55C4-0B28-3FD8-8546-0B594423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5562"/>
            <a:ext cx="12311743" cy="53691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 err="1"/>
              <a:t>도커랑</a:t>
            </a:r>
            <a:r>
              <a:rPr kumimoji="1" lang="en-US" altLang="ko-KR" dirty="0"/>
              <a:t> </a:t>
            </a:r>
            <a:r>
              <a:rPr kumimoji="1" lang="ko-KR" altLang="en-US" dirty="0"/>
              <a:t>컨테이너는 같으면서도 다르다</a:t>
            </a:r>
            <a:r>
              <a:rPr kumimoji="1" lang="en-US" altLang="ko-KR" dirty="0"/>
              <a:t>.</a:t>
            </a:r>
            <a:endParaRPr kumimoji="1" lang="ko-KR" altLang="en-US" dirty="0"/>
          </a:p>
          <a:p>
            <a:pPr marL="0" indent="0">
              <a:buNone/>
            </a:pPr>
            <a:r>
              <a:rPr kumimoji="1" lang="en-US" altLang="ko-KR" dirty="0"/>
              <a:t>-&gt; </a:t>
            </a:r>
            <a:r>
              <a:rPr kumimoji="1" lang="ko-KR" altLang="en-US" dirty="0"/>
              <a:t>컨테이너는 기술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도커는</a:t>
            </a:r>
            <a:r>
              <a:rPr kumimoji="1" lang="ko-KR" altLang="en-US" dirty="0"/>
              <a:t> 컨테이너를 생성하고 배포하고 관리하는 플랫폼</a:t>
            </a:r>
            <a:r>
              <a:rPr kumimoji="1" lang="en-US" altLang="ko-KR" dirty="0"/>
              <a:t>. 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 err="1"/>
              <a:t>도커와</a:t>
            </a:r>
            <a:r>
              <a:rPr kumimoji="1" lang="ko-KR" altLang="en-US" dirty="0"/>
              <a:t> 관련된 프로젝트</a:t>
            </a:r>
          </a:p>
          <a:p>
            <a:pPr marL="0" indent="0">
              <a:buNone/>
            </a:pPr>
            <a:r>
              <a:rPr kumimoji="1" lang="en-US" altLang="ko-KR" dirty="0"/>
              <a:t>-&gt;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컴포즈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레지스트리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허브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일반적인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</a:t>
            </a:r>
            <a:r>
              <a:rPr kumimoji="1" lang="en-US" altLang="ko-KR" dirty="0"/>
              <a:t>=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엔진</a:t>
            </a:r>
          </a:p>
          <a:p>
            <a:pPr marL="0" indent="0">
              <a:buNone/>
            </a:pPr>
            <a:r>
              <a:rPr kumimoji="1" lang="en-US" altLang="ko-KR" dirty="0"/>
              <a:t>-&gt;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엔진 </a:t>
            </a:r>
            <a:r>
              <a:rPr kumimoji="1" lang="en-US" altLang="ko-KR" dirty="0"/>
              <a:t>= </a:t>
            </a:r>
            <a:r>
              <a:rPr kumimoji="1" lang="ko-KR" altLang="en-US" dirty="0"/>
              <a:t>컨테이너를 생성하고 관리하는 주체</a:t>
            </a:r>
          </a:p>
        </p:txBody>
      </p:sp>
    </p:spTree>
    <p:extLst>
      <p:ext uri="{BB962C8B-B14F-4D97-AF65-F5344CB8AC3E}">
        <p14:creationId xmlns:p14="http://schemas.microsoft.com/office/powerpoint/2010/main" val="59054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BEAC1-6750-9EFE-7D00-15D91F037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ko-KR" altLang="en-US"/>
              <a:t>가상 머신 </a:t>
            </a:r>
            <a:r>
              <a:rPr kumimoji="1" lang="en-US" altLang="ko-KR"/>
              <a:t>VS </a:t>
            </a:r>
            <a:r>
              <a:rPr kumimoji="1" lang="ko-KR" altLang="en-US"/>
              <a:t>컨테이너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E55C4-0B28-3FD8-8546-0B594423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5562"/>
            <a:ext cx="12311743" cy="53691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kumimoji="1" lang="en-US" altLang="ko-KR"/>
          </a:p>
          <a:p>
            <a:pPr marL="0" indent="0">
              <a:buNone/>
            </a:pPr>
            <a:r>
              <a:rPr kumimoji="1" lang="ko-KR" altLang="en-US"/>
              <a:t>가상머신</a:t>
            </a:r>
          </a:p>
          <a:p>
            <a:pPr marL="0" indent="0">
              <a:buNone/>
            </a:pPr>
            <a:r>
              <a:rPr kumimoji="1" lang="en-US" altLang="ko-KR"/>
              <a:t>-&gt; </a:t>
            </a:r>
            <a:r>
              <a:rPr kumimoji="1" lang="ko-KR" altLang="en-US"/>
              <a:t>게스트운영체제를 생성하고 관리하는 </a:t>
            </a:r>
            <a:r>
              <a:rPr kumimoji="1" lang="en" altLang="ko-KR"/>
              <a:t>Hypervisor </a:t>
            </a:r>
            <a:r>
              <a:rPr kumimoji="1" lang="ko-KR" altLang="en-US"/>
              <a:t>레이어의 존재</a:t>
            </a:r>
            <a:r>
              <a:rPr kumimoji="1" lang="en-US" altLang="ko-KR"/>
              <a:t>. (</a:t>
            </a:r>
            <a:r>
              <a:rPr kumimoji="1" lang="en" altLang="ko-KR"/>
              <a:t>OS + Apps + GuesOS)</a:t>
            </a:r>
          </a:p>
          <a:p>
            <a:pPr marL="0" indent="0">
              <a:buNone/>
            </a:pPr>
            <a:r>
              <a:rPr kumimoji="1" lang="en" altLang="ko-KR"/>
              <a:t>-</a:t>
            </a:r>
            <a:r>
              <a:rPr kumimoji="1" lang="en-US" altLang="ko-KR"/>
              <a:t>&gt;</a:t>
            </a:r>
            <a:r>
              <a:rPr kumimoji="1" lang="en" altLang="ko-KR"/>
              <a:t> Hypervisor -&gt; Docker Engine </a:t>
            </a:r>
            <a:r>
              <a:rPr kumimoji="1" lang="ko-KR" altLang="en-US"/>
              <a:t>으로 대체</a:t>
            </a:r>
          </a:p>
          <a:p>
            <a:pPr marL="0" indent="0">
              <a:buNone/>
            </a:pPr>
            <a:endParaRPr kumimoji="1" lang="en-US" altLang="ko-KR"/>
          </a:p>
          <a:p>
            <a:pPr marL="0" indent="0">
              <a:buNone/>
            </a:pPr>
            <a:endParaRPr kumimoji="1" lang="en-US" altLang="ko-KR"/>
          </a:p>
          <a:p>
            <a:pPr marL="0" indent="0">
              <a:buNone/>
            </a:pPr>
            <a:r>
              <a:rPr kumimoji="1" lang="ko-KR" altLang="en-US"/>
              <a:t>가상 머신과 컨테이너 기술의 차이 </a:t>
            </a:r>
            <a:r>
              <a:rPr kumimoji="1" lang="en-US" altLang="ko-KR"/>
              <a:t>=</a:t>
            </a:r>
            <a:r>
              <a:rPr kumimoji="1" lang="ko-KR" altLang="en-US"/>
              <a:t> 성능 손실의 차이 </a:t>
            </a:r>
          </a:p>
          <a:p>
            <a:pPr marL="0" indent="0">
              <a:buNone/>
            </a:pPr>
            <a:r>
              <a:rPr kumimoji="1" lang="en-US" altLang="ko-KR"/>
              <a:t>-&gt; </a:t>
            </a:r>
            <a:r>
              <a:rPr kumimoji="1" lang="ko-KR" altLang="en-US"/>
              <a:t>가상 머신은 게스트 운영체제 사용에 필요한 </a:t>
            </a:r>
            <a:r>
              <a:rPr kumimoji="1" lang="en" altLang="ko-KR"/>
              <a:t>lib, kernel </a:t>
            </a:r>
            <a:r>
              <a:rPr kumimoji="1" lang="ko-KR" altLang="en-US"/>
              <a:t>을 포함해 이미지 크기가 큼</a:t>
            </a:r>
          </a:p>
          <a:p>
            <a:pPr marL="0" indent="0">
              <a:buNone/>
            </a:pPr>
            <a:r>
              <a:rPr kumimoji="1" lang="en-US" altLang="ko-KR"/>
              <a:t>-&gt; </a:t>
            </a:r>
            <a:r>
              <a:rPr kumimoji="1" lang="ko-KR" altLang="en-US"/>
              <a:t>컨테이너는 호스트 </a:t>
            </a:r>
            <a:r>
              <a:rPr kumimoji="1" lang="en" altLang="ko-KR"/>
              <a:t>OS</a:t>
            </a:r>
            <a:r>
              <a:rPr kumimoji="1" lang="ko-KR" altLang="en-US"/>
              <a:t>의 커널을 공유함</a:t>
            </a:r>
            <a:r>
              <a:rPr kumimoji="1" lang="en-US" altLang="ko-KR"/>
              <a:t>. </a:t>
            </a:r>
            <a:r>
              <a:rPr kumimoji="1" lang="ko-KR" altLang="en-US"/>
              <a:t>라이브러리</a:t>
            </a:r>
            <a:r>
              <a:rPr kumimoji="1" lang="en-US" altLang="ko-KR"/>
              <a:t>, </a:t>
            </a:r>
            <a:r>
              <a:rPr kumimoji="1" lang="ko-KR" altLang="en-US"/>
              <a:t>실행 파일만 존재하기 때문에 이미지가 작음</a:t>
            </a:r>
            <a:r>
              <a:rPr kumimoji="1" lang="en-US" altLang="ko-KR"/>
              <a:t>.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9AA1A7-E685-6D6D-6C2F-08F5130A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0" y="844550"/>
            <a:ext cx="74041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5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340</Words>
  <Application>Microsoft Macintosh PowerPoint</Application>
  <PresentationFormat>와이드스크린</PresentationFormat>
  <Paragraphs>80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Wingdings</vt:lpstr>
      <vt:lpstr>Office 테마</vt:lpstr>
      <vt:lpstr>스터디 OT</vt:lpstr>
      <vt:lpstr>오늘 목차</vt:lpstr>
      <vt:lpstr>자기소개 시간</vt:lpstr>
      <vt:lpstr>스터디 주제</vt:lpstr>
      <vt:lpstr>스터디 방식</vt:lpstr>
      <vt:lpstr>타임라인 (1주차 기준)</vt:lpstr>
      <vt:lpstr>0주차 1장 도커란…</vt:lpstr>
      <vt:lpstr>도커란?</vt:lpstr>
      <vt:lpstr>가상 머신 VS 컨테이너</vt:lpstr>
      <vt:lpstr>그래서 컨테이너는..</vt:lpstr>
      <vt:lpstr>설치 정도는 생략하겠습니다.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스터디 1주차</dc:title>
  <dc:creator>정성수</dc:creator>
  <cp:lastModifiedBy>정성수</cp:lastModifiedBy>
  <cp:revision>61</cp:revision>
  <dcterms:created xsi:type="dcterms:W3CDTF">2024-01-08T15:08:44Z</dcterms:created>
  <dcterms:modified xsi:type="dcterms:W3CDTF">2024-01-11T06:24:00Z</dcterms:modified>
</cp:coreProperties>
</file>