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>
        <p:scale>
          <a:sx n="50" d="100"/>
          <a:sy n="50" d="100"/>
        </p:scale>
        <p:origin x="27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bs%20ML\Accenture%20data%20analytics%20case\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 categories'!$B$1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'popular categories'!$A$2:$A$18</c:f>
              <c:strCache>
                <c:ptCount val="17"/>
                <c:pt idx="0">
                  <c:v>#N/A</c:v>
                </c:pt>
                <c:pt idx="1">
                  <c:v>travel</c:v>
                </c:pt>
                <c:pt idx="2">
                  <c:v>science</c:v>
                </c:pt>
                <c:pt idx="3">
                  <c:v>healthy eating</c:v>
                </c:pt>
                <c:pt idx="4">
                  <c:v>animals</c:v>
                </c:pt>
                <c:pt idx="5">
                  <c:v>cooking</c:v>
                </c:pt>
                <c:pt idx="6">
                  <c:v>culture</c:v>
                </c:pt>
                <c:pt idx="7">
                  <c:v>food</c:v>
                </c:pt>
                <c:pt idx="8">
                  <c:v>technology</c:v>
                </c:pt>
                <c:pt idx="9">
                  <c:v>education</c:v>
                </c:pt>
                <c:pt idx="10">
                  <c:v>tennis</c:v>
                </c:pt>
                <c:pt idx="11">
                  <c:v>soccer</c:v>
                </c:pt>
                <c:pt idx="12">
                  <c:v>fitness</c:v>
                </c:pt>
                <c:pt idx="13">
                  <c:v>dogs</c:v>
                </c:pt>
                <c:pt idx="14">
                  <c:v>veganism</c:v>
                </c:pt>
                <c:pt idx="15">
                  <c:v>public speaking</c:v>
                </c:pt>
                <c:pt idx="16">
                  <c:v>Studying</c:v>
                </c:pt>
              </c:strCache>
            </c:strRef>
          </c:cat>
          <c:val>
            <c:numRef>
              <c:f>'popular categories'!$B$2:$B$18</c:f>
              <c:numCache>
                <c:formatCode>General</c:formatCode>
                <c:ptCount val="17"/>
                <c:pt idx="0">
                  <c:v>162557</c:v>
                </c:pt>
                <c:pt idx="1">
                  <c:v>53935</c:v>
                </c:pt>
                <c:pt idx="2">
                  <c:v>53657</c:v>
                </c:pt>
                <c:pt idx="3">
                  <c:v>52745</c:v>
                </c:pt>
                <c:pt idx="4">
                  <c:v>52443</c:v>
                </c:pt>
                <c:pt idx="5">
                  <c:v>49681</c:v>
                </c:pt>
                <c:pt idx="6">
                  <c:v>47710</c:v>
                </c:pt>
                <c:pt idx="7">
                  <c:v>47576</c:v>
                </c:pt>
                <c:pt idx="8">
                  <c:v>46683</c:v>
                </c:pt>
                <c:pt idx="9">
                  <c:v>45103</c:v>
                </c:pt>
                <c:pt idx="10">
                  <c:v>43612</c:v>
                </c:pt>
                <c:pt idx="11">
                  <c:v>42031</c:v>
                </c:pt>
                <c:pt idx="12">
                  <c:v>41829</c:v>
                </c:pt>
                <c:pt idx="13">
                  <c:v>41816</c:v>
                </c:pt>
                <c:pt idx="14">
                  <c:v>38513</c:v>
                </c:pt>
                <c:pt idx="15">
                  <c:v>37730</c:v>
                </c:pt>
                <c:pt idx="16">
                  <c:v>35861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A6-47EC-BC44-8915A03CF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479087"/>
        <c:axId val="417473327"/>
      </c:barChart>
      <c:catAx>
        <c:axId val="41747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73327"/>
        <c:crosses val="autoZero"/>
        <c:auto val="1"/>
        <c:lblAlgn val="ctr"/>
        <c:lblOffset val="100"/>
        <c:noMultiLvlLbl val="0"/>
      </c:catAx>
      <c:valAx>
        <c:axId val="41747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47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[Title]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599729" y="2418028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3500" dirty="0"/>
              <a:t>Social buzz is social media platform with a reach of 500 million users per month looking for </a:t>
            </a:r>
            <a:r>
              <a:rPr lang="en-US" sz="3500" dirty="0" err="1"/>
              <a:t>analysing</a:t>
            </a:r>
            <a:r>
              <a:rPr lang="en-US" sz="3500" dirty="0"/>
              <a:t> their growth.</a:t>
            </a:r>
          </a:p>
          <a:p>
            <a:r>
              <a:rPr lang="en-US" sz="3500" dirty="0"/>
              <a:t>Accenture has taken tasks focusing on: </a:t>
            </a:r>
          </a:p>
          <a:p>
            <a:pPr marL="914400" indent="-914400">
              <a:buAutoNum type="arabicPeriod"/>
            </a:pPr>
            <a:r>
              <a:rPr lang="en-US" sz="3500" dirty="0"/>
              <a:t>An audit of their big data practice </a:t>
            </a:r>
          </a:p>
          <a:p>
            <a:pPr marL="914400" indent="-914400">
              <a:buAutoNum type="arabicPeriod"/>
            </a:pPr>
            <a:r>
              <a:rPr lang="en-US" sz="3500" dirty="0"/>
              <a:t>Recommendations for a successful IPO</a:t>
            </a:r>
          </a:p>
          <a:p>
            <a:pPr marL="914400" indent="-914400">
              <a:buAutoNum type="arabicPeriod"/>
            </a:pPr>
            <a:r>
              <a:rPr lang="en-US" sz="3500" dirty="0"/>
              <a:t>An analysis of  5 most popular content categories</a:t>
            </a:r>
            <a:endParaRPr lang="en-US" sz="4500" dirty="0"/>
          </a:p>
          <a:p>
            <a:endParaRPr lang="en-IN" sz="45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33986" y="2226196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718188" y="4087306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AutoShape 31">
            <a:extLst>
              <a:ext uri="{FF2B5EF4-FFF2-40B4-BE49-F238E27FC236}">
                <a16:creationId xmlns:a16="http://schemas.microsoft.com/office/drawing/2014/main" id="{C2597C28-310B-110D-5A8D-3EFE9BD9B000}"/>
              </a:ext>
            </a:extLst>
          </p:cNvPr>
          <p:cNvSpPr/>
          <p:nvPr/>
        </p:nvSpPr>
        <p:spPr>
          <a:xfrm>
            <a:off x="379821" y="5040809"/>
            <a:ext cx="9354882" cy="487871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4500" dirty="0"/>
              <a:t>To find top 5 content categories with largest aggregate popularity </a:t>
            </a:r>
            <a:endParaRPr lang="en-IN" sz="4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805764" y="7092752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750697" y="4221947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781344" y="1168116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C84D44-F5ED-C8D0-55C6-B4D56F7B88D1}"/>
              </a:ext>
            </a:extLst>
          </p:cNvPr>
          <p:cNvSpPr txBox="1"/>
          <p:nvPr/>
        </p:nvSpPr>
        <p:spPr>
          <a:xfrm>
            <a:off x="14249400" y="7578276"/>
            <a:ext cx="3531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Lekkala </a:t>
            </a:r>
            <a:r>
              <a:rPr lang="en-US" sz="2500" dirty="0" err="1"/>
              <a:t>Jayasree</a:t>
            </a:r>
            <a:endParaRPr lang="en-US" sz="2500" dirty="0"/>
          </a:p>
          <a:p>
            <a:r>
              <a:rPr lang="en-US" sz="2500" dirty="0"/>
              <a:t>Data Analyst</a:t>
            </a:r>
            <a:endParaRPr lang="en-IN" sz="2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109A84-88C0-2AEC-B88E-B8EC9CB4F868}"/>
              </a:ext>
            </a:extLst>
          </p:cNvPr>
          <p:cNvSpPr txBox="1"/>
          <p:nvPr/>
        </p:nvSpPr>
        <p:spPr>
          <a:xfrm>
            <a:off x="14112874" y="4632727"/>
            <a:ext cx="35318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Marcus </a:t>
            </a:r>
            <a:r>
              <a:rPr lang="en-US" sz="2500" dirty="0" err="1"/>
              <a:t>Rompton</a:t>
            </a:r>
            <a:endParaRPr lang="en-US" sz="2500" dirty="0"/>
          </a:p>
          <a:p>
            <a:r>
              <a:rPr lang="en-US" sz="2500" dirty="0"/>
              <a:t>Senior Principal</a:t>
            </a:r>
            <a:endParaRPr lang="en-IN" sz="2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05A1D-8DA8-FF7F-1B88-73E1DA7A0D46}"/>
              </a:ext>
            </a:extLst>
          </p:cNvPr>
          <p:cNvSpPr txBox="1"/>
          <p:nvPr/>
        </p:nvSpPr>
        <p:spPr>
          <a:xfrm>
            <a:off x="14171298" y="1454169"/>
            <a:ext cx="35318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Andrew Fleming</a:t>
            </a:r>
          </a:p>
          <a:p>
            <a:r>
              <a:rPr lang="en-US" sz="2500" dirty="0"/>
              <a:t>Chief Technology Architect</a:t>
            </a:r>
            <a:endParaRPr lang="en-IN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F41D31-2292-4124-DCC6-A0C9FAD5D566}"/>
              </a:ext>
            </a:extLst>
          </p:cNvPr>
          <p:cNvSpPr txBox="1"/>
          <p:nvPr/>
        </p:nvSpPr>
        <p:spPr>
          <a:xfrm>
            <a:off x="4114800" y="1284816"/>
            <a:ext cx="876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Understanding Relevant datasets from data model</a:t>
            </a:r>
            <a:endParaRPr lang="en-IN" sz="3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320B82-7521-4CAC-20FF-1A3148E6A33F}"/>
              </a:ext>
            </a:extLst>
          </p:cNvPr>
          <p:cNvSpPr txBox="1"/>
          <p:nvPr/>
        </p:nvSpPr>
        <p:spPr>
          <a:xfrm>
            <a:off x="5726723" y="2915787"/>
            <a:ext cx="876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Data cleaning for missing values and formatting data </a:t>
            </a:r>
            <a:endParaRPr lang="en-IN" sz="3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72966-5FEF-06EC-C321-CF1FBCC21803}"/>
              </a:ext>
            </a:extLst>
          </p:cNvPr>
          <p:cNvSpPr txBox="1"/>
          <p:nvPr/>
        </p:nvSpPr>
        <p:spPr>
          <a:xfrm>
            <a:off x="7741062" y="4573795"/>
            <a:ext cx="10394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Joining the data from relevant data sets</a:t>
            </a:r>
            <a:endParaRPr lang="en-IN" sz="3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0948F8-9163-A877-FEE2-82BEDBB613B3}"/>
              </a:ext>
            </a:extLst>
          </p:cNvPr>
          <p:cNvSpPr txBox="1"/>
          <p:nvPr/>
        </p:nvSpPr>
        <p:spPr>
          <a:xfrm>
            <a:off x="9607590" y="6132857"/>
            <a:ext cx="876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Calculating aggregate score for each category</a:t>
            </a:r>
            <a:endParaRPr lang="en-IN" sz="3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1A5F7C-D669-E4E9-2A87-2A3A3CD3EDA0}"/>
              </a:ext>
            </a:extLst>
          </p:cNvPr>
          <p:cNvSpPr txBox="1"/>
          <p:nvPr/>
        </p:nvSpPr>
        <p:spPr>
          <a:xfrm>
            <a:off x="11425954" y="7941332"/>
            <a:ext cx="6709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Listing top 5 popular categories by score</a:t>
            </a:r>
            <a:endParaRPr lang="en-IN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31D9A2-C096-6DF9-5B72-87383A719585}"/>
              </a:ext>
            </a:extLst>
          </p:cNvPr>
          <p:cNvSpPr txBox="1"/>
          <p:nvPr/>
        </p:nvSpPr>
        <p:spPr>
          <a:xfrm>
            <a:off x="2127159" y="2857500"/>
            <a:ext cx="13951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500" dirty="0"/>
              <a:t>Travel, science, healthy eating, animals, cooking are the 5 most popular categories in social buzz data </a:t>
            </a:r>
          </a:p>
          <a:p>
            <a:pPr marL="914400" indent="-914400">
              <a:buAutoNum type="arabicPeriod"/>
            </a:pPr>
            <a:r>
              <a:rPr lang="en-US" sz="4500" dirty="0"/>
              <a:t>The lesser popular categories are veganism, public speaking and studying</a:t>
            </a:r>
            <a:endParaRPr lang="en-IN" sz="4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C78A7DE-938C-0767-BA96-08CBE1222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343585"/>
              </p:ext>
            </p:extLst>
          </p:nvPr>
        </p:nvGraphicFramePr>
        <p:xfrm>
          <a:off x="2824653" y="1756593"/>
          <a:ext cx="14840727" cy="701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7FEB671-A097-7626-5D8F-031505634317}"/>
              </a:ext>
            </a:extLst>
          </p:cNvPr>
          <p:cNvSpPr txBox="1"/>
          <p:nvPr/>
        </p:nvSpPr>
        <p:spPr>
          <a:xfrm>
            <a:off x="11041446" y="2857500"/>
            <a:ext cx="50367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Travel, science, healthy eating, animals, cooking are the 5 most popular categories in social buzz data </a:t>
            </a:r>
            <a:endParaRPr lang="en-IN" sz="4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211</Words>
  <Application>Microsoft Office PowerPoint</Application>
  <PresentationFormat>Custom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Graphik Regular</vt:lpstr>
      <vt:lpstr>Clear Sans Regular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Lekkala Jaya Sree</cp:lastModifiedBy>
  <cp:revision>11</cp:revision>
  <dcterms:created xsi:type="dcterms:W3CDTF">2006-08-16T00:00:00Z</dcterms:created>
  <dcterms:modified xsi:type="dcterms:W3CDTF">2024-05-15T17:55:31Z</dcterms:modified>
  <dc:identifier>DAEhDyfaYKE</dc:identifier>
</cp:coreProperties>
</file>