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49252-1DC9-4A6E-86FA-8BACD2C33753}" v="266" dt="2024-08-17T05:14:18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46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5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2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0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8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7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5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6893"/>
            <a:ext cx="9144000" cy="3128274"/>
          </a:xfrm>
        </p:spPr>
        <p:txBody>
          <a:bodyPr>
            <a:normAutofit/>
          </a:bodyPr>
          <a:lstStyle/>
          <a:p>
            <a:r>
              <a:rPr lang="en-US" sz="3100" b="1" dirty="0">
                <a:latin typeface="Times New Roman"/>
                <a:cs typeface="Arial"/>
              </a:rPr>
              <a:t>GUVI Capstone Project</a:t>
            </a:r>
            <a:br>
              <a:rPr lang="en-US" sz="3100" b="1" dirty="0">
                <a:latin typeface="Times New Roman"/>
                <a:cs typeface="Arial"/>
              </a:rPr>
            </a:br>
            <a:br>
              <a:rPr lang="en-US" sz="3100" b="1" dirty="0">
                <a:latin typeface="Times New Roman"/>
                <a:cs typeface="Arial"/>
              </a:rPr>
            </a:br>
            <a:r>
              <a:rPr lang="en-US" sz="4400" b="1" dirty="0">
                <a:latin typeface="Times New Roman"/>
                <a:cs typeface="Arial"/>
              </a:rPr>
              <a:t>YouTube Data Harvesting and Warehousing using SQL and Streamlit</a:t>
            </a:r>
            <a:endParaRPr lang="en-US" sz="44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2443"/>
            <a:ext cx="9144000" cy="1969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Name: Jaysri Saravanan</a:t>
            </a:r>
          </a:p>
          <a:p>
            <a:r>
              <a:rPr lang="en-US" sz="2000" dirty="0"/>
              <a:t>Course: Data Science</a:t>
            </a:r>
          </a:p>
          <a:p>
            <a:r>
              <a:rPr lang="en-US" sz="2000" dirty="0"/>
              <a:t>Batch: MDT32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4A89-E48E-0519-73C3-025C6B65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73D8-68BF-E27E-70B0-3ED18856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YouTube is one of the largest video-sharing platforms, with billions of active users worldwide. The platform serves as a primary source of entertainment, education, and marketing.</a:t>
            </a:r>
          </a:p>
          <a:p>
            <a:r>
              <a:rPr lang="en-US" sz="2000" dirty="0">
                <a:ea typeface="+mn-lt"/>
                <a:cs typeface="+mn-lt"/>
              </a:rPr>
              <a:t>With the rise of digital content, more creators and brands are turning to YouTube to reach their audiences. This makes understanding and analyzing YouTube data crucial for success.</a:t>
            </a:r>
          </a:p>
          <a:p>
            <a:r>
              <a:rPr lang="en-US" sz="2000" dirty="0">
                <a:ea typeface="+mn-lt"/>
                <a:cs typeface="+mn-lt"/>
              </a:rPr>
              <a:t>In the competitive landscape of YouTube, data-driven decisions are essential. Analyzing channel performance, audience engagement, and video trends helps creators optimize content strategy and improve audience retention.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7725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AE0-0763-BF25-BC7C-4810F6E4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B68D-6F0E-2C9B-C996-15AEDF2A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900" dirty="0">
                <a:ea typeface="+mn-lt"/>
                <a:cs typeface="+mn-lt"/>
              </a:rPr>
              <a:t>To develop an application that retrieves YouTube channel data directly from the YouTube API.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 To securely store the harvested data in a MySQL database, enabling efficient data management and access for analysis.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To create an intuitive </a:t>
            </a:r>
            <a:r>
              <a:rPr lang="en-US" sz="1900" dirty="0" err="1">
                <a:ea typeface="+mn-lt"/>
                <a:cs typeface="+mn-lt"/>
              </a:rPr>
              <a:t>Streamlit</a:t>
            </a:r>
            <a:r>
              <a:rPr lang="en-US" sz="1900" dirty="0">
                <a:ea typeface="+mn-lt"/>
                <a:cs typeface="+mn-lt"/>
              </a:rPr>
              <a:t>-based interface where users can easily input a YouTube channel ID and retrieve relevant data.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To implement a feature that allows users to upload the retrieved YouTube data directly to the MySQL database.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To enable users to perform customized queries on the stored data through a dropdown menu in the </a:t>
            </a:r>
            <a:r>
              <a:rPr lang="en-US" sz="1900" dirty="0" err="1">
                <a:ea typeface="+mn-lt"/>
                <a:cs typeface="+mn-lt"/>
              </a:rPr>
              <a:t>Streamlit</a:t>
            </a:r>
            <a:r>
              <a:rPr lang="en-US" sz="1900" dirty="0">
                <a:ea typeface="+mn-lt"/>
                <a:cs typeface="+mn-lt"/>
              </a:rPr>
              <a:t> app, allowing them to extract specific insights such as top-performing videos or channel growth trends.</a:t>
            </a:r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0483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85C7-B0B5-DE65-8CA0-8021472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Technology Stack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344F-DA22-3A6B-E368-255D724C3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Tools and Technologies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/>
          </a:p>
          <a:p>
            <a:r>
              <a:rPr lang="en-US" sz="2000" b="1" err="1">
                <a:ea typeface="+mn-lt"/>
                <a:cs typeface="+mn-lt"/>
              </a:rPr>
              <a:t>Streamlit</a:t>
            </a:r>
            <a:r>
              <a:rPr lang="en-US" sz="2000" dirty="0">
                <a:ea typeface="+mn-lt"/>
                <a:cs typeface="+mn-lt"/>
              </a:rPr>
              <a:t>: For creating the web interface.</a:t>
            </a:r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YouTube API</a:t>
            </a:r>
            <a:r>
              <a:rPr lang="en-US" sz="2000" dirty="0">
                <a:ea typeface="+mn-lt"/>
                <a:cs typeface="+mn-lt"/>
              </a:rPr>
              <a:t>: For retrieving channel data.</a:t>
            </a:r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MySQL</a:t>
            </a:r>
            <a:r>
              <a:rPr lang="en-US" sz="2000" dirty="0">
                <a:ea typeface="+mn-lt"/>
                <a:cs typeface="+mn-lt"/>
              </a:rPr>
              <a:t>: For storing the harvested data.</a:t>
            </a:r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Python</a:t>
            </a:r>
            <a:r>
              <a:rPr lang="en-US" sz="2000" dirty="0">
                <a:ea typeface="+mn-lt"/>
                <a:cs typeface="+mn-lt"/>
              </a:rPr>
              <a:t>: For backend scripting and API interaction.</a:t>
            </a:r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Libraries Used</a:t>
            </a:r>
            <a:r>
              <a:rPr lang="en-US" sz="2000" dirty="0">
                <a:ea typeface="+mn-lt"/>
                <a:cs typeface="+mn-lt"/>
              </a:rPr>
              <a:t>: Python libraries like </a:t>
            </a:r>
            <a:r>
              <a:rPr lang="en-US" sz="2000" dirty="0">
                <a:latin typeface="Consolas"/>
              </a:rPr>
              <a:t>pandas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>
                <a:latin typeface="Consolas"/>
              </a:rPr>
              <a:t>requests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latin typeface="Consolas"/>
              </a:rPr>
              <a:t>mysql</a:t>
            </a:r>
            <a:r>
              <a:rPr lang="en-US" sz="2000" dirty="0">
                <a:latin typeface="Consolas"/>
              </a:rPr>
              <a:t>-connector-python</a:t>
            </a:r>
            <a:r>
              <a:rPr lang="en-US" sz="2000" dirty="0">
                <a:ea typeface="+mn-lt"/>
                <a:cs typeface="+mn-lt"/>
              </a:rPr>
              <a:t>, etc.</a:t>
            </a:r>
            <a:endParaRPr lang="en-US" sz="20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4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7A77-EDE4-435B-2264-E0E76F66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289623"/>
            <a:ext cx="10449784" cy="1265928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System Architecture</a:t>
            </a:r>
            <a:endParaRPr lang="en-US" sz="40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17CC1-5609-6B2A-0897-0E8EB9AFD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621" y="1714630"/>
            <a:ext cx="7127108" cy="4830418"/>
          </a:xfrm>
        </p:spPr>
      </p:pic>
    </p:spTree>
    <p:extLst>
      <p:ext uri="{BB962C8B-B14F-4D97-AF65-F5344CB8AC3E}">
        <p14:creationId xmlns:p14="http://schemas.microsoft.com/office/powerpoint/2010/main" val="305488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F182-A373-585C-D0B1-CDE894BA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Data Warehousing with MySQL 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A217-F9C5-BDC0-B743-B4ADF073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Database Schema Overview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Channel Table</a:t>
            </a:r>
            <a:r>
              <a:rPr lang="en-US" sz="1800" dirty="0">
                <a:ea typeface="+mn-lt"/>
                <a:cs typeface="+mn-lt"/>
              </a:rPr>
              <a:t>: This table stores the basic information about each YouTube channel, including the channel's unique ID, name, type, total views, description, and status.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Playlist Table</a:t>
            </a:r>
            <a:r>
              <a:rPr lang="en-US" sz="1800" dirty="0">
                <a:ea typeface="+mn-lt"/>
                <a:cs typeface="+mn-lt"/>
              </a:rPr>
              <a:t>: This table links to the </a:t>
            </a:r>
            <a:r>
              <a:rPr lang="en-US" sz="1800" dirty="0">
                <a:latin typeface="Consolas"/>
              </a:rPr>
              <a:t>Channel</a:t>
            </a:r>
            <a:r>
              <a:rPr lang="en-US" sz="1800" dirty="0">
                <a:ea typeface="+mn-lt"/>
                <a:cs typeface="+mn-lt"/>
              </a:rPr>
              <a:t> table and stores information about the playlists associated with each channel. Each playlist is identified by a unique playlist ID.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Video Table</a:t>
            </a:r>
            <a:r>
              <a:rPr lang="en-US" sz="1800" dirty="0">
                <a:ea typeface="+mn-lt"/>
                <a:cs typeface="+mn-lt"/>
              </a:rPr>
              <a:t>: The </a:t>
            </a:r>
            <a:r>
              <a:rPr lang="en-US" sz="1800" dirty="0">
                <a:latin typeface="Consolas"/>
              </a:rPr>
              <a:t>Video</a:t>
            </a:r>
            <a:r>
              <a:rPr lang="en-US" sz="1800" dirty="0">
                <a:ea typeface="+mn-lt"/>
                <a:cs typeface="+mn-lt"/>
              </a:rPr>
              <a:t> table is connected to the </a:t>
            </a:r>
            <a:r>
              <a:rPr lang="en-US" sz="1800" dirty="0">
                <a:latin typeface="Consolas"/>
              </a:rPr>
              <a:t>Playlist</a:t>
            </a:r>
            <a:r>
              <a:rPr lang="en-US" sz="1800" dirty="0">
                <a:ea typeface="+mn-lt"/>
                <a:cs typeface="+mn-lt"/>
              </a:rPr>
              <a:t> table and holds detailed information about each video within a playlist. This includes the video's unique ID, name, description, published date, view counts, like and dislike counts, and other metadata.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Comment Table</a:t>
            </a:r>
            <a:r>
              <a:rPr lang="en-US" sz="1800" dirty="0">
                <a:ea typeface="+mn-lt"/>
                <a:cs typeface="+mn-lt"/>
              </a:rPr>
              <a:t>: This table is linked to the </a:t>
            </a:r>
            <a:r>
              <a:rPr lang="en-US" sz="1800" dirty="0">
                <a:latin typeface="Consolas"/>
              </a:rPr>
              <a:t>Video</a:t>
            </a:r>
            <a:r>
              <a:rPr lang="en-US" sz="1800" dirty="0">
                <a:ea typeface="+mn-lt"/>
                <a:cs typeface="+mn-lt"/>
              </a:rPr>
              <a:t> table and stores the comments made on each video. It includes the comment's unique ID, text, author, and the date it was published.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079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02A2-2041-3980-ABD7-328ADC01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E4B6-8C83-9CF4-F0EB-DFE77E07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 project was a valuable learning experience, providing hands-on practice with APIs, database management, and user interface design. It reinforced the importance of integrating different technologies to create a cohesive and functional system.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150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AA94-0725-3376-3104-5527474A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961" y="2426009"/>
            <a:ext cx="10449784" cy="126592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40092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BohoVogueVTI</vt:lpstr>
      <vt:lpstr>GUVI Capstone Project  YouTube Data Harvesting and Warehousing using SQL and Streamlit</vt:lpstr>
      <vt:lpstr>Introduction</vt:lpstr>
      <vt:lpstr>Objective</vt:lpstr>
      <vt:lpstr>Technology Stack</vt:lpstr>
      <vt:lpstr>System Architecture</vt:lpstr>
      <vt:lpstr>Data Warehousing with MySQL  </vt:lpstr>
      <vt:lpstr>Final Thoughts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Data Harvesting and Warehousing using SQL and Streamlit</dc:title>
  <dc:creator/>
  <cp:lastModifiedBy/>
  <cp:revision>123</cp:revision>
  <dcterms:created xsi:type="dcterms:W3CDTF">2024-08-17T04:03:18Z</dcterms:created>
  <dcterms:modified xsi:type="dcterms:W3CDTF">2024-08-17T05:14:50Z</dcterms:modified>
</cp:coreProperties>
</file>