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71" r:id="rId5"/>
    <p:sldId id="259" r:id="rId6"/>
    <p:sldId id="260" r:id="rId7"/>
    <p:sldId id="261" r:id="rId8"/>
    <p:sldId id="274" r:id="rId9"/>
    <p:sldId id="272" r:id="rId10"/>
    <p:sldId id="264" r:id="rId11"/>
    <p:sldId id="265" r:id="rId12"/>
    <p:sldId id="270" r:id="rId13"/>
    <p:sldId id="268" r:id="rId14"/>
    <p:sldId id="269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FD280-30D8-4B5B-8688-F4893D7CC0D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BF4D79-C64B-4BE7-94F9-657CA91E113B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/>
            <a:t>Short-term memory</a:t>
          </a:r>
          <a:endParaRPr lang="en-US" dirty="0"/>
        </a:p>
      </dgm:t>
    </dgm:pt>
    <dgm:pt modelId="{6DE61AD3-EADD-4D60-8084-F5F36F4155E9}" cxnId="{EC1D7C39-D44C-4A22-8A20-71B93769E88E}" type="parTrans">
      <dgm:prSet/>
      <dgm:spPr/>
      <dgm:t>
        <a:bodyPr/>
        <a:lstStyle/>
        <a:p>
          <a:endParaRPr lang="en-US"/>
        </a:p>
      </dgm:t>
    </dgm:pt>
    <dgm:pt modelId="{8097B33C-F8CD-4DC4-8A01-F98CA3D8E38C}" cxnId="{EC1D7C39-D44C-4A22-8A20-71B93769E88E}" type="sibTrans">
      <dgm:prSet/>
      <dgm:spPr/>
      <dgm:t>
        <a:bodyPr/>
        <a:lstStyle/>
        <a:p>
          <a:endParaRPr lang="en-US"/>
        </a:p>
      </dgm:t>
    </dgm:pt>
    <dgm:pt modelId="{7BA4DD3B-0CB2-4897-96CE-E78A2CD5B12E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Lack ability to learn and remember over long sequences of input data</a:t>
          </a:r>
        </a:p>
      </dgm:t>
    </dgm:pt>
    <dgm:pt modelId="{3D3F323B-A1C0-4AB9-B0ED-E293FA46CC7E}" cxnId="{D088493D-9B4C-49E0-BB14-4EFD652CD3DC}" type="parTrans">
      <dgm:prSet/>
      <dgm:spPr/>
      <dgm:t>
        <a:bodyPr/>
        <a:lstStyle/>
        <a:p>
          <a:endParaRPr lang="en-US"/>
        </a:p>
      </dgm:t>
    </dgm:pt>
    <dgm:pt modelId="{6F217E04-B967-43BB-975C-5627F3D62331}" cxnId="{D088493D-9B4C-49E0-BB14-4EFD652CD3DC}" type="sibTrans">
      <dgm:prSet/>
      <dgm:spPr/>
      <dgm:t>
        <a:bodyPr/>
        <a:lstStyle/>
        <a:p>
          <a:endParaRPr lang="en-US"/>
        </a:p>
      </dgm:t>
    </dgm:pt>
    <dgm:pt modelId="{0A164FFF-C592-4C41-B69C-A081E541F1BB}">
      <dgm:prSet phldr="0"/>
      <dgm:spPr/>
      <dgm:t>
        <a:bodyPr/>
        <a:lstStyle/>
        <a:p>
          <a:pPr rtl="0"/>
          <a:r>
            <a:rPr lang="en-US" b="1" dirty="0"/>
            <a:t>Vanishing gradient</a:t>
          </a:r>
          <a:endParaRPr lang="en-US" dirty="0"/>
        </a:p>
      </dgm:t>
    </dgm:pt>
    <dgm:pt modelId="{3FBADA7B-CF19-422C-80F4-1E81E4AF8BBF}" cxnId="{9EBD5F05-6EF2-45D2-8FDF-D5F53E624E38}" type="parTrans">
      <dgm:prSet/>
      <dgm:spPr/>
      <dgm:t>
        <a:bodyPr/>
        <a:lstStyle/>
        <a:p>
          <a:endParaRPr lang="en-US"/>
        </a:p>
      </dgm:t>
    </dgm:pt>
    <dgm:pt modelId="{1D6F8924-6E7B-4BE6-9E2A-88214FB3C22F}" cxnId="{9EBD5F05-6EF2-45D2-8FDF-D5F53E624E38}" type="sibTrans">
      <dgm:prSet/>
      <dgm:spPr/>
      <dgm:t>
        <a:bodyPr/>
        <a:lstStyle/>
        <a:p>
          <a:endParaRPr lang="en-US"/>
        </a:p>
      </dgm:t>
    </dgm:pt>
    <dgm:pt modelId="{1AF5A3EB-06D7-4AC4-9F5C-4F02BC3C33E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In the vanishing gradient problem, gradient shrinks as it back propagates through time</a:t>
          </a:r>
        </a:p>
      </dgm:t>
    </dgm:pt>
    <dgm:pt modelId="{6F3475B5-F15C-4094-85EC-07D02A19702F}" cxnId="{EA4DEAA4-C362-4F09-B0FB-B5A18B45DD82}" type="parTrans">
      <dgm:prSet/>
      <dgm:spPr/>
      <dgm:t>
        <a:bodyPr/>
        <a:lstStyle/>
        <a:p>
          <a:endParaRPr lang="en-US"/>
        </a:p>
      </dgm:t>
    </dgm:pt>
    <dgm:pt modelId="{0A3EEBBF-08A4-4CA6-A6F0-5712BF4679FE}" cxnId="{EA4DEAA4-C362-4F09-B0FB-B5A18B45DD82}" type="sibTrans">
      <dgm:prSet/>
      <dgm:spPr/>
      <dgm:t>
        <a:bodyPr/>
        <a:lstStyle/>
        <a:p>
          <a:endParaRPr lang="en-US"/>
        </a:p>
      </dgm:t>
    </dgm:pt>
    <dgm:pt modelId="{DD3D993A-A974-4630-9B4C-B82B2EC355FA}">
      <dgm:prSet/>
      <dgm:spPr/>
      <dgm:t>
        <a:bodyPr/>
        <a:lstStyle/>
        <a:p>
          <a:pPr rtl="0"/>
          <a:r>
            <a:rPr lang="en-US" b="1" dirty="0"/>
            <a:t>Exploding gradient</a:t>
          </a:r>
          <a:r>
            <a:rPr lang="en-US" dirty="0"/>
            <a:t> </a:t>
          </a:r>
        </a:p>
      </dgm:t>
    </dgm:pt>
    <dgm:pt modelId="{2741DA01-D496-4415-98C6-9286218F2BBF}" cxnId="{C682777A-378B-4ED1-AF24-4D392EB53BCE}" type="parTrans">
      <dgm:prSet/>
      <dgm:spPr/>
      <dgm:t>
        <a:bodyPr/>
        <a:lstStyle/>
        <a:p>
          <a:endParaRPr lang="en-US"/>
        </a:p>
      </dgm:t>
    </dgm:pt>
    <dgm:pt modelId="{B20E57B1-BE99-4894-8DDA-EF6CD086BE7B}" cxnId="{C682777A-378B-4ED1-AF24-4D392EB53BCE}" type="sibTrans">
      <dgm:prSet/>
      <dgm:spPr/>
      <dgm:t>
        <a:bodyPr/>
        <a:lstStyle/>
        <a:p>
          <a:endParaRPr lang="en-US"/>
        </a:p>
      </dgm:t>
    </dgm:pt>
    <dgm:pt modelId="{FE38862C-4605-42D3-AFE5-1BF573F70BF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occurs when the network assigns unreasonably high importance to the weights</a:t>
          </a:r>
        </a:p>
      </dgm:t>
    </dgm:pt>
    <dgm:pt modelId="{61B0FCDA-971E-41B5-8C07-034640443EC3}" cxnId="{6D2B6682-BCE7-4C93-9B99-85210444EC50}" type="parTrans">
      <dgm:prSet/>
      <dgm:spPr/>
      <dgm:t>
        <a:bodyPr/>
        <a:lstStyle/>
        <a:p>
          <a:endParaRPr lang="en-US"/>
        </a:p>
      </dgm:t>
    </dgm:pt>
    <dgm:pt modelId="{F893FDAD-97EA-4A8F-8125-62A113239AA0}" cxnId="{6D2B6682-BCE7-4C93-9B99-85210444EC50}" type="sibTrans">
      <dgm:prSet/>
      <dgm:spPr/>
      <dgm:t>
        <a:bodyPr/>
        <a:lstStyle/>
        <a:p>
          <a:endParaRPr lang="en-US"/>
        </a:p>
      </dgm:t>
    </dgm:pt>
    <dgm:pt modelId="{0D327C6E-4A34-49F9-9B16-0D961BA7DD75}">
      <dgm:prSet phldr="0"/>
      <dgm:spPr/>
      <dgm:t>
        <a:bodyPr/>
        <a:lstStyle/>
        <a:p>
          <a:endParaRPr lang="en-US" dirty="0"/>
        </a:p>
      </dgm:t>
    </dgm:pt>
    <dgm:pt modelId="{B1C92142-734A-41C4-B0FD-10298670952C}" cxnId="{E9DBCA6B-5A01-401F-9A86-962496D13F6C}" type="parTrans">
      <dgm:prSet/>
      <dgm:spPr/>
    </dgm:pt>
    <dgm:pt modelId="{80914139-1FF8-4994-8BB1-51E7B2AC83D1}" cxnId="{E9DBCA6B-5A01-401F-9A86-962496D13F6C}" type="sibTrans">
      <dgm:prSet/>
      <dgm:spPr/>
    </dgm:pt>
    <dgm:pt modelId="{228C88FF-9FCF-4DB6-A673-27A183807E20}">
      <dgm:prSet phldr="0"/>
      <dgm:spPr/>
      <dgm:t>
        <a:bodyPr/>
        <a:lstStyle/>
        <a:p>
          <a:endParaRPr lang="en-US" dirty="0"/>
        </a:p>
      </dgm:t>
    </dgm:pt>
    <dgm:pt modelId="{CE53A8BC-016B-4D63-88A8-C721273485C7}" cxnId="{FF58CCEB-DE77-4B19-8835-884F743D054A}" type="parTrans">
      <dgm:prSet/>
      <dgm:spPr/>
    </dgm:pt>
    <dgm:pt modelId="{A0C7DDD4-E3A6-494F-8AE6-BCF18D2EB46E}" cxnId="{FF58CCEB-DE77-4B19-8835-884F743D054A}" type="sibTrans">
      <dgm:prSet/>
      <dgm:spPr/>
    </dgm:pt>
    <dgm:pt modelId="{6573A43E-740E-404D-937A-AEC60DEE2E89}" type="pres">
      <dgm:prSet presAssocID="{ABBFD280-30D8-4B5B-8688-F4893D7CC0DC}" presName="Name0" presStyleCnt="0">
        <dgm:presLayoutVars>
          <dgm:dir/>
          <dgm:animLvl val="lvl"/>
          <dgm:resizeHandles val="exact"/>
        </dgm:presLayoutVars>
      </dgm:prSet>
      <dgm:spPr/>
    </dgm:pt>
    <dgm:pt modelId="{283BE436-4442-4F91-B0BB-C6552F4D7DD7}" type="pres">
      <dgm:prSet presAssocID="{7FBF4D79-C64B-4BE7-94F9-657CA91E113B}" presName="linNode" presStyleCnt="0"/>
      <dgm:spPr/>
    </dgm:pt>
    <dgm:pt modelId="{94551F65-5D41-46A6-9A17-BC6A24FA509C}" type="pres">
      <dgm:prSet presAssocID="{7FBF4D79-C64B-4BE7-94F9-657CA91E113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028D97-1697-4953-BCB8-2F6E092890E8}" type="pres">
      <dgm:prSet presAssocID="{7FBF4D79-C64B-4BE7-94F9-657CA91E113B}" presName="descendantText" presStyleLbl="alignAccFollowNode1" presStyleIdx="0" presStyleCnt="3">
        <dgm:presLayoutVars>
          <dgm:bulletEnabled/>
        </dgm:presLayoutVars>
      </dgm:prSet>
      <dgm:spPr/>
    </dgm:pt>
    <dgm:pt modelId="{1DE7727F-B3A9-46BF-8C70-0608F48064FB}" type="pres">
      <dgm:prSet presAssocID="{8097B33C-F8CD-4DC4-8A01-F98CA3D8E38C}" presName="sp" presStyleCnt="0"/>
      <dgm:spPr/>
    </dgm:pt>
    <dgm:pt modelId="{D8F9ACCF-E772-4ACA-9042-E19844932B9D}" type="pres">
      <dgm:prSet presAssocID="{0A164FFF-C592-4C41-B69C-A081E541F1BB}" presName="linNode" presStyleCnt="0"/>
      <dgm:spPr/>
    </dgm:pt>
    <dgm:pt modelId="{89866338-1978-4559-B0B2-BE2722CD42E5}" type="pres">
      <dgm:prSet presAssocID="{0A164FFF-C592-4C41-B69C-A081E541F1B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3735975-86AA-4650-8132-D2708DCF3383}" type="pres">
      <dgm:prSet presAssocID="{0A164FFF-C592-4C41-B69C-A081E541F1BB}" presName="descendantText" presStyleLbl="alignAccFollowNode1" presStyleIdx="1" presStyleCnt="3">
        <dgm:presLayoutVars>
          <dgm:bulletEnabled/>
        </dgm:presLayoutVars>
      </dgm:prSet>
      <dgm:spPr/>
    </dgm:pt>
    <dgm:pt modelId="{9518084B-06C8-4127-B740-E28E4225841C}" type="pres">
      <dgm:prSet presAssocID="{1D6F8924-6E7B-4BE6-9E2A-88214FB3C22F}" presName="sp" presStyleCnt="0"/>
      <dgm:spPr/>
    </dgm:pt>
    <dgm:pt modelId="{063FC53D-F910-4BCA-9599-10238699DB25}" type="pres">
      <dgm:prSet presAssocID="{DD3D993A-A974-4630-9B4C-B82B2EC355FA}" presName="linNode" presStyleCnt="0"/>
      <dgm:spPr/>
    </dgm:pt>
    <dgm:pt modelId="{35DFB48A-7B2A-4B6A-8ACA-0780F3EEBD1A}" type="pres">
      <dgm:prSet presAssocID="{DD3D993A-A974-4630-9B4C-B82B2EC355F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4342B38-E8D6-4B2D-8AA3-B4C3739B229E}" type="pres">
      <dgm:prSet presAssocID="{DD3D993A-A974-4630-9B4C-B82B2EC355F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EBD5F05-6EF2-45D2-8FDF-D5F53E624E38}" srcId="{ABBFD280-30D8-4B5B-8688-F4893D7CC0DC}" destId="{0A164FFF-C592-4C41-B69C-A081E541F1BB}" srcOrd="1" destOrd="0" parTransId="{3FBADA7B-CF19-422C-80F4-1E81E4AF8BBF}" sibTransId="{1D6F8924-6E7B-4BE6-9E2A-88214FB3C22F}"/>
    <dgm:cxn modelId="{02DF8710-2C59-4731-ABC8-85E463A510A7}" type="presOf" srcId="{0D327C6E-4A34-49F9-9B16-0D961BA7DD75}" destId="{2C028D97-1697-4953-BCB8-2F6E092890E8}" srcOrd="0" destOrd="1" presId="urn:microsoft.com/office/officeart/2016/7/layout/VerticalSolidActionList"/>
    <dgm:cxn modelId="{EC1D7C39-D44C-4A22-8A20-71B93769E88E}" srcId="{ABBFD280-30D8-4B5B-8688-F4893D7CC0DC}" destId="{7FBF4D79-C64B-4BE7-94F9-657CA91E113B}" srcOrd="0" destOrd="0" parTransId="{6DE61AD3-EADD-4D60-8084-F5F36F4155E9}" sibTransId="{8097B33C-F8CD-4DC4-8A01-F98CA3D8E38C}"/>
    <dgm:cxn modelId="{D088493D-9B4C-49E0-BB14-4EFD652CD3DC}" srcId="{7FBF4D79-C64B-4BE7-94F9-657CA91E113B}" destId="{7BA4DD3B-0CB2-4897-96CE-E78A2CD5B12E}" srcOrd="0" destOrd="0" parTransId="{3D3F323B-A1C0-4AB9-B0ED-E293FA46CC7E}" sibTransId="{6F217E04-B967-43BB-975C-5627F3D62331}"/>
    <dgm:cxn modelId="{490B705F-2702-424A-925C-009BCF9B89F2}" type="presOf" srcId="{7FBF4D79-C64B-4BE7-94F9-657CA91E113B}" destId="{94551F65-5D41-46A6-9A17-BC6A24FA509C}" srcOrd="0" destOrd="0" presId="urn:microsoft.com/office/officeart/2016/7/layout/VerticalSolidActionList"/>
    <dgm:cxn modelId="{90A32764-C5B5-4916-9840-1060482B308A}" type="presOf" srcId="{FE38862C-4605-42D3-AFE5-1BF573F70BFF}" destId="{B4342B38-E8D6-4B2D-8AA3-B4C3739B229E}" srcOrd="0" destOrd="0" presId="urn:microsoft.com/office/officeart/2016/7/layout/VerticalSolidActionList"/>
    <dgm:cxn modelId="{E9DBCA6B-5A01-401F-9A86-962496D13F6C}" srcId="{7FBF4D79-C64B-4BE7-94F9-657CA91E113B}" destId="{0D327C6E-4A34-49F9-9B16-0D961BA7DD75}" srcOrd="1" destOrd="0" parTransId="{B1C92142-734A-41C4-B0FD-10298670952C}" sibTransId="{80914139-1FF8-4994-8BB1-51E7B2AC83D1}"/>
    <dgm:cxn modelId="{2F30756D-E9B5-4108-8EA3-14BA84C6774E}" type="presOf" srcId="{0A164FFF-C592-4C41-B69C-A081E541F1BB}" destId="{89866338-1978-4559-B0B2-BE2722CD42E5}" srcOrd="0" destOrd="0" presId="urn:microsoft.com/office/officeart/2016/7/layout/VerticalSolidActionList"/>
    <dgm:cxn modelId="{5B19D551-AC5A-45EC-95A4-57A822AB40C7}" type="presOf" srcId="{1AF5A3EB-06D7-4AC4-9F5C-4F02BC3C33EC}" destId="{23735975-86AA-4650-8132-D2708DCF3383}" srcOrd="0" destOrd="0" presId="urn:microsoft.com/office/officeart/2016/7/layout/VerticalSolidActionList"/>
    <dgm:cxn modelId="{C682777A-378B-4ED1-AF24-4D392EB53BCE}" srcId="{ABBFD280-30D8-4B5B-8688-F4893D7CC0DC}" destId="{DD3D993A-A974-4630-9B4C-B82B2EC355FA}" srcOrd="2" destOrd="0" parTransId="{2741DA01-D496-4415-98C6-9286218F2BBF}" sibTransId="{B20E57B1-BE99-4894-8DDA-EF6CD086BE7B}"/>
    <dgm:cxn modelId="{6D2B6682-BCE7-4C93-9B99-85210444EC50}" srcId="{DD3D993A-A974-4630-9B4C-B82B2EC355FA}" destId="{FE38862C-4605-42D3-AFE5-1BF573F70BFF}" srcOrd="0" destOrd="0" parTransId="{61B0FCDA-971E-41B5-8C07-034640443EC3}" sibTransId="{F893FDAD-97EA-4A8F-8125-62A113239AA0}"/>
    <dgm:cxn modelId="{B59BE482-CD62-43C1-A343-CE353754A1AF}" type="presOf" srcId="{228C88FF-9FCF-4DB6-A673-27A183807E20}" destId="{23735975-86AA-4650-8132-D2708DCF3383}" srcOrd="0" destOrd="1" presId="urn:microsoft.com/office/officeart/2016/7/layout/VerticalSolidActionList"/>
    <dgm:cxn modelId="{D761E687-7387-444F-B58B-F9A7406B6020}" type="presOf" srcId="{ABBFD280-30D8-4B5B-8688-F4893D7CC0DC}" destId="{6573A43E-740E-404D-937A-AEC60DEE2E89}" srcOrd="0" destOrd="0" presId="urn:microsoft.com/office/officeart/2016/7/layout/VerticalSolidActionList"/>
    <dgm:cxn modelId="{5117DD97-A921-42BC-9490-EC79A466D6B1}" type="presOf" srcId="{7BA4DD3B-0CB2-4897-96CE-E78A2CD5B12E}" destId="{2C028D97-1697-4953-BCB8-2F6E092890E8}" srcOrd="0" destOrd="0" presId="urn:microsoft.com/office/officeart/2016/7/layout/VerticalSolidActionList"/>
    <dgm:cxn modelId="{EA4DEAA4-C362-4F09-B0FB-B5A18B45DD82}" srcId="{0A164FFF-C592-4C41-B69C-A081E541F1BB}" destId="{1AF5A3EB-06D7-4AC4-9F5C-4F02BC3C33EC}" srcOrd="0" destOrd="0" parTransId="{6F3475B5-F15C-4094-85EC-07D02A19702F}" sibTransId="{0A3EEBBF-08A4-4CA6-A6F0-5712BF4679FE}"/>
    <dgm:cxn modelId="{2FF3DAA9-7D1D-4951-B1BC-F1BB3AADCDF9}" type="presOf" srcId="{DD3D993A-A974-4630-9B4C-B82B2EC355FA}" destId="{35DFB48A-7B2A-4B6A-8ACA-0780F3EEBD1A}" srcOrd="0" destOrd="0" presId="urn:microsoft.com/office/officeart/2016/7/layout/VerticalSolidActionList"/>
    <dgm:cxn modelId="{FF58CCEB-DE77-4B19-8835-884F743D054A}" srcId="{0A164FFF-C592-4C41-B69C-A081E541F1BB}" destId="{228C88FF-9FCF-4DB6-A673-27A183807E20}" srcOrd="1" destOrd="0" parTransId="{CE53A8BC-016B-4D63-88A8-C721273485C7}" sibTransId="{A0C7DDD4-E3A6-494F-8AE6-BCF18D2EB46E}"/>
    <dgm:cxn modelId="{5C04F680-82B5-4A00-A7DE-BA41CAAA09BE}" type="presParOf" srcId="{6573A43E-740E-404D-937A-AEC60DEE2E89}" destId="{283BE436-4442-4F91-B0BB-C6552F4D7DD7}" srcOrd="0" destOrd="0" presId="urn:microsoft.com/office/officeart/2016/7/layout/VerticalSolidActionList"/>
    <dgm:cxn modelId="{1F49ECD4-7ADD-4A11-9613-BF7874050F03}" type="presParOf" srcId="{283BE436-4442-4F91-B0BB-C6552F4D7DD7}" destId="{94551F65-5D41-46A6-9A17-BC6A24FA509C}" srcOrd="0" destOrd="0" presId="urn:microsoft.com/office/officeart/2016/7/layout/VerticalSolidActionList"/>
    <dgm:cxn modelId="{F633A497-2F9D-4729-B103-9B253864AB4A}" type="presParOf" srcId="{283BE436-4442-4F91-B0BB-C6552F4D7DD7}" destId="{2C028D97-1697-4953-BCB8-2F6E092890E8}" srcOrd="1" destOrd="0" presId="urn:microsoft.com/office/officeart/2016/7/layout/VerticalSolidActionList"/>
    <dgm:cxn modelId="{16CBB5C2-B19A-4650-8631-44811336A77D}" type="presParOf" srcId="{6573A43E-740E-404D-937A-AEC60DEE2E89}" destId="{1DE7727F-B3A9-46BF-8C70-0608F48064FB}" srcOrd="1" destOrd="0" presId="urn:microsoft.com/office/officeart/2016/7/layout/VerticalSolidActionList"/>
    <dgm:cxn modelId="{3EE58DBB-1315-4B5B-8651-2304D875185C}" type="presParOf" srcId="{6573A43E-740E-404D-937A-AEC60DEE2E89}" destId="{D8F9ACCF-E772-4ACA-9042-E19844932B9D}" srcOrd="2" destOrd="0" presId="urn:microsoft.com/office/officeart/2016/7/layout/VerticalSolidActionList"/>
    <dgm:cxn modelId="{3F48F5F9-9205-4BF4-89EB-171D9B44EB69}" type="presParOf" srcId="{D8F9ACCF-E772-4ACA-9042-E19844932B9D}" destId="{89866338-1978-4559-B0B2-BE2722CD42E5}" srcOrd="0" destOrd="0" presId="urn:microsoft.com/office/officeart/2016/7/layout/VerticalSolidActionList"/>
    <dgm:cxn modelId="{5C29EC79-815B-4594-B71D-0BE08B7D8783}" type="presParOf" srcId="{D8F9ACCF-E772-4ACA-9042-E19844932B9D}" destId="{23735975-86AA-4650-8132-D2708DCF3383}" srcOrd="1" destOrd="0" presId="urn:microsoft.com/office/officeart/2016/7/layout/VerticalSolidActionList"/>
    <dgm:cxn modelId="{B38AD420-46D6-4E6E-B25D-462F108D2860}" type="presParOf" srcId="{6573A43E-740E-404D-937A-AEC60DEE2E89}" destId="{9518084B-06C8-4127-B740-E28E4225841C}" srcOrd="3" destOrd="0" presId="urn:microsoft.com/office/officeart/2016/7/layout/VerticalSolidActionList"/>
    <dgm:cxn modelId="{AEAB742B-9F84-4C51-9689-36F56862F670}" type="presParOf" srcId="{6573A43E-740E-404D-937A-AEC60DEE2E89}" destId="{063FC53D-F910-4BCA-9599-10238699DB25}" srcOrd="4" destOrd="0" presId="urn:microsoft.com/office/officeart/2016/7/layout/VerticalSolidActionList"/>
    <dgm:cxn modelId="{257857E9-FB36-4D70-B2F1-FF4DEFC13EC7}" type="presParOf" srcId="{063FC53D-F910-4BCA-9599-10238699DB25}" destId="{35DFB48A-7B2A-4B6A-8ACA-0780F3EEBD1A}" srcOrd="0" destOrd="0" presId="urn:microsoft.com/office/officeart/2016/7/layout/VerticalSolidActionList"/>
    <dgm:cxn modelId="{E2B5DD58-5E45-46CE-827F-C1D5D7FFA4FF}" type="presParOf" srcId="{063FC53D-F910-4BCA-9599-10238699DB25}" destId="{B4342B38-E8D6-4B2D-8AA3-B4C3739B22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085F2-A705-4A41-9A95-E3E891B59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D0C945-8159-4081-928D-D2D7A1FEF623}">
      <dgm:prSet/>
      <dgm:spPr/>
      <dgm:t>
        <a:bodyPr/>
        <a:lstStyle/>
        <a:p>
          <a:r>
            <a:rPr lang="en-US"/>
            <a:t>An </a:t>
          </a:r>
          <a:r>
            <a:rPr lang="en-US" b="1"/>
            <a:t>LSTM cell </a:t>
          </a:r>
          <a:r>
            <a:rPr lang="en-US"/>
            <a:t>consists of following functions:</a:t>
          </a:r>
        </a:p>
      </dgm:t>
    </dgm:pt>
    <dgm:pt modelId="{DFD81272-01A8-48AF-8ADD-FD361CEB2727}" cxnId="{AD205206-1974-4FB1-B9E8-05DF0C5485E6}" type="parTrans">
      <dgm:prSet/>
      <dgm:spPr/>
      <dgm:t>
        <a:bodyPr/>
        <a:lstStyle/>
        <a:p>
          <a:endParaRPr lang="en-US"/>
        </a:p>
      </dgm:t>
    </dgm:pt>
    <dgm:pt modelId="{8F7E10CF-282E-4485-8231-F1475B0FE326}" cxnId="{AD205206-1974-4FB1-B9E8-05DF0C5485E6}" type="sibTrans">
      <dgm:prSet/>
      <dgm:spPr/>
      <dgm:t>
        <a:bodyPr/>
        <a:lstStyle/>
        <a:p>
          <a:endParaRPr lang="en-US"/>
        </a:p>
      </dgm:t>
    </dgm:pt>
    <dgm:pt modelId="{8DDA7727-5B45-45B3-B85C-F76F2EE56B79}">
      <dgm:prSet/>
      <dgm:spPr/>
      <dgm:t>
        <a:bodyPr/>
        <a:lstStyle/>
        <a:p>
          <a:r>
            <a:rPr lang="en-US"/>
            <a:t>Forget gate</a:t>
          </a:r>
        </a:p>
      </dgm:t>
    </dgm:pt>
    <dgm:pt modelId="{7CC0179C-F280-46DA-B0FC-5A74DF931B77}" cxnId="{D90B41A5-51E3-46BF-87EF-F11F3B4DB246}" type="parTrans">
      <dgm:prSet/>
      <dgm:spPr/>
      <dgm:t>
        <a:bodyPr/>
        <a:lstStyle/>
        <a:p>
          <a:endParaRPr lang="en-US"/>
        </a:p>
      </dgm:t>
    </dgm:pt>
    <dgm:pt modelId="{CBF961CE-C4C3-4010-B92F-266025CC0678}" cxnId="{D90B41A5-51E3-46BF-87EF-F11F3B4DB246}" type="sibTrans">
      <dgm:prSet/>
      <dgm:spPr/>
      <dgm:t>
        <a:bodyPr/>
        <a:lstStyle/>
        <a:p>
          <a:endParaRPr lang="en-US"/>
        </a:p>
      </dgm:t>
    </dgm:pt>
    <dgm:pt modelId="{5FF61A32-AB16-47A3-A4E7-E39CD70C9B59}">
      <dgm:prSet/>
      <dgm:spPr/>
      <dgm:t>
        <a:bodyPr/>
        <a:lstStyle/>
        <a:p>
          <a:r>
            <a:rPr lang="en-US"/>
            <a:t>Input gate</a:t>
          </a:r>
        </a:p>
      </dgm:t>
    </dgm:pt>
    <dgm:pt modelId="{8286693E-13F6-4BB8-81BD-31CB425FFD74}" cxnId="{56A781DE-DB0D-453B-9FF1-6F7DC344B34A}" type="parTrans">
      <dgm:prSet/>
      <dgm:spPr/>
      <dgm:t>
        <a:bodyPr/>
        <a:lstStyle/>
        <a:p>
          <a:endParaRPr lang="en-US"/>
        </a:p>
      </dgm:t>
    </dgm:pt>
    <dgm:pt modelId="{B2B1A9F7-7C6D-43D1-9E3D-4B79F31B6D71}" cxnId="{56A781DE-DB0D-453B-9FF1-6F7DC344B34A}" type="sibTrans">
      <dgm:prSet/>
      <dgm:spPr/>
      <dgm:t>
        <a:bodyPr/>
        <a:lstStyle/>
        <a:p>
          <a:endParaRPr lang="en-US"/>
        </a:p>
      </dgm:t>
    </dgm:pt>
    <dgm:pt modelId="{1203D9EA-0727-46D7-A39B-6791A28EA17B}">
      <dgm:prSet/>
      <dgm:spPr/>
      <dgm:t>
        <a:bodyPr/>
        <a:lstStyle/>
        <a:p>
          <a:r>
            <a:rPr lang="en-US"/>
            <a:t>Output gate </a:t>
          </a:r>
        </a:p>
      </dgm:t>
    </dgm:pt>
    <dgm:pt modelId="{F944331A-E565-40D3-B91C-8FFDE0464443}" cxnId="{7B0214DF-C29A-4074-8D60-4F8A5EE86712}" type="parTrans">
      <dgm:prSet/>
      <dgm:spPr/>
      <dgm:t>
        <a:bodyPr/>
        <a:lstStyle/>
        <a:p>
          <a:endParaRPr lang="en-US"/>
        </a:p>
      </dgm:t>
    </dgm:pt>
    <dgm:pt modelId="{7A9A5DB4-E09D-4752-989B-C4B77586E5BD}" cxnId="{7B0214DF-C29A-4074-8D60-4F8A5EE86712}" type="sibTrans">
      <dgm:prSet/>
      <dgm:spPr/>
      <dgm:t>
        <a:bodyPr/>
        <a:lstStyle/>
        <a:p>
          <a:endParaRPr lang="en-US"/>
        </a:p>
      </dgm:t>
    </dgm:pt>
    <dgm:pt modelId="{688B2587-B266-4A8F-90FA-AE3C09E59F8F}">
      <dgm:prSet/>
      <dgm:spPr/>
      <dgm:t>
        <a:bodyPr/>
        <a:lstStyle/>
        <a:p>
          <a:r>
            <a:rPr lang="en-US"/>
            <a:t>Cell state </a:t>
          </a:r>
        </a:p>
      </dgm:t>
    </dgm:pt>
    <dgm:pt modelId="{BF916821-5002-4716-B0B2-FC0D815906CB}" cxnId="{89999196-A980-447A-8205-D6820EF1B4DF}" type="parTrans">
      <dgm:prSet/>
      <dgm:spPr/>
      <dgm:t>
        <a:bodyPr/>
        <a:lstStyle/>
        <a:p>
          <a:endParaRPr lang="en-US"/>
        </a:p>
      </dgm:t>
    </dgm:pt>
    <dgm:pt modelId="{13F67EAA-B733-4329-860E-2CFB6183044D}" cxnId="{89999196-A980-447A-8205-D6820EF1B4DF}" type="sibTrans">
      <dgm:prSet/>
      <dgm:spPr/>
      <dgm:t>
        <a:bodyPr/>
        <a:lstStyle/>
        <a:p>
          <a:endParaRPr lang="en-US"/>
        </a:p>
      </dgm:t>
    </dgm:pt>
    <dgm:pt modelId="{09CAB205-CE88-48D4-BA66-E56C2A731A87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788523B7-C00F-4ADC-90D4-F466628430E1}" cxnId="{12872F4C-E9DC-44BA-BA3D-D5E56BBF39F1}" type="parTrans">
      <dgm:prSet/>
      <dgm:spPr/>
      <dgm:t>
        <a:bodyPr/>
        <a:lstStyle/>
        <a:p>
          <a:endParaRPr lang="en-US"/>
        </a:p>
      </dgm:t>
    </dgm:pt>
    <dgm:pt modelId="{EF7EA383-A9D9-462C-A891-3A1970721AFF}" cxnId="{12872F4C-E9DC-44BA-BA3D-D5E56BBF39F1}" type="sibTrans">
      <dgm:prSet/>
      <dgm:spPr/>
      <dgm:t>
        <a:bodyPr/>
        <a:lstStyle/>
        <a:p>
          <a:endParaRPr lang="en-US"/>
        </a:p>
      </dgm:t>
    </dgm:pt>
    <dgm:pt modelId="{87FD136D-7F09-49D5-9B8F-AB3BA03C5B2A}">
      <dgm:prSet/>
      <dgm:spPr/>
      <dgm:t>
        <a:bodyPr/>
        <a:lstStyle/>
        <a:p>
          <a:r>
            <a:rPr lang="en-US"/>
            <a:t>Sigmoid</a:t>
          </a:r>
        </a:p>
      </dgm:t>
    </dgm:pt>
    <dgm:pt modelId="{FC32AC3A-119B-40C6-A20C-9868190C3010}" cxnId="{5F418248-6071-46F6-895B-DE8C98F80C14}" type="parTrans">
      <dgm:prSet/>
      <dgm:spPr/>
      <dgm:t>
        <a:bodyPr/>
        <a:lstStyle/>
        <a:p>
          <a:endParaRPr lang="en-US"/>
        </a:p>
      </dgm:t>
    </dgm:pt>
    <dgm:pt modelId="{3038FFDE-38C4-418B-A66B-C170449C8C3E}" cxnId="{5F418248-6071-46F6-895B-DE8C98F80C14}" type="sibTrans">
      <dgm:prSet/>
      <dgm:spPr/>
      <dgm:t>
        <a:bodyPr/>
        <a:lstStyle/>
        <a:p>
          <a:endParaRPr lang="en-US"/>
        </a:p>
      </dgm:t>
    </dgm:pt>
    <dgm:pt modelId="{AE3CC0A7-16BF-4575-B013-5E6841C5E7C7}">
      <dgm:prSet/>
      <dgm:spPr/>
      <dgm:t>
        <a:bodyPr/>
        <a:lstStyle/>
        <a:p>
          <a:r>
            <a:rPr lang="en-US"/>
            <a:t>TanH</a:t>
          </a:r>
        </a:p>
      </dgm:t>
    </dgm:pt>
    <dgm:pt modelId="{155EF559-C7CA-4875-982F-76D8477CF854}" cxnId="{E722DBB5-A001-4BD3-9B6F-3455198337A9}" type="parTrans">
      <dgm:prSet/>
      <dgm:spPr/>
      <dgm:t>
        <a:bodyPr/>
        <a:lstStyle/>
        <a:p>
          <a:endParaRPr lang="en-US"/>
        </a:p>
      </dgm:t>
    </dgm:pt>
    <dgm:pt modelId="{A20F89D1-27AC-41BC-818F-B381FE39F876}" cxnId="{E722DBB5-A001-4BD3-9B6F-3455198337A9}" type="sibTrans">
      <dgm:prSet/>
      <dgm:spPr/>
      <dgm:t>
        <a:bodyPr/>
        <a:lstStyle/>
        <a:p>
          <a:endParaRPr lang="en-US"/>
        </a:p>
      </dgm:t>
    </dgm:pt>
    <dgm:pt modelId="{9559BCF0-4CFF-4E72-ACA8-03E37360453B}" type="pres">
      <dgm:prSet presAssocID="{3C4085F2-A705-4A41-9A95-E3E891B5985C}" presName="linear" presStyleCnt="0">
        <dgm:presLayoutVars>
          <dgm:animLvl val="lvl"/>
          <dgm:resizeHandles val="exact"/>
        </dgm:presLayoutVars>
      </dgm:prSet>
      <dgm:spPr/>
    </dgm:pt>
    <dgm:pt modelId="{C5D17B9B-FBD2-450C-8BC1-A8D4D8B08AB6}" type="pres">
      <dgm:prSet presAssocID="{B1D0C945-8159-4081-928D-D2D7A1FEF6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67581-B688-41BC-A9F5-FE99BB7437A2}" type="pres">
      <dgm:prSet presAssocID="{B1D0C945-8159-4081-928D-D2D7A1FEF6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E56801-CC96-4982-8D15-27D5C9686410}" type="presOf" srcId="{688B2587-B266-4A8F-90FA-AE3C09E59F8F}" destId="{D6767581-B688-41BC-A9F5-FE99BB7437A2}" srcOrd="0" destOrd="3" presId="urn:microsoft.com/office/officeart/2005/8/layout/vList2"/>
    <dgm:cxn modelId="{AD205206-1974-4FB1-B9E8-05DF0C5485E6}" srcId="{3C4085F2-A705-4A41-9A95-E3E891B5985C}" destId="{B1D0C945-8159-4081-928D-D2D7A1FEF623}" srcOrd="0" destOrd="0" parTransId="{DFD81272-01A8-48AF-8ADD-FD361CEB2727}" sibTransId="{8F7E10CF-282E-4485-8231-F1475B0FE326}"/>
    <dgm:cxn modelId="{B1CD5D1C-5760-440A-B555-8E15E57F378D}" type="presOf" srcId="{3C4085F2-A705-4A41-9A95-E3E891B5985C}" destId="{9559BCF0-4CFF-4E72-ACA8-03E37360453B}" srcOrd="0" destOrd="0" presId="urn:microsoft.com/office/officeart/2005/8/layout/vList2"/>
    <dgm:cxn modelId="{5F418248-6071-46F6-895B-DE8C98F80C14}" srcId="{09CAB205-CE88-48D4-BA66-E56C2A731A87}" destId="{87FD136D-7F09-49D5-9B8F-AB3BA03C5B2A}" srcOrd="0" destOrd="0" parTransId="{FC32AC3A-119B-40C6-A20C-9868190C3010}" sibTransId="{3038FFDE-38C4-418B-A66B-C170449C8C3E}"/>
    <dgm:cxn modelId="{E8558E4B-9947-42CE-B036-727C1D1B2705}" type="presOf" srcId="{8DDA7727-5B45-45B3-B85C-F76F2EE56B79}" destId="{D6767581-B688-41BC-A9F5-FE99BB7437A2}" srcOrd="0" destOrd="0" presId="urn:microsoft.com/office/officeart/2005/8/layout/vList2"/>
    <dgm:cxn modelId="{12872F4C-E9DC-44BA-BA3D-D5E56BBF39F1}" srcId="{B1D0C945-8159-4081-928D-D2D7A1FEF623}" destId="{09CAB205-CE88-48D4-BA66-E56C2A731A87}" srcOrd="4" destOrd="0" parTransId="{788523B7-C00F-4ADC-90D4-F466628430E1}" sibTransId="{EF7EA383-A9D9-462C-A891-3A1970721AFF}"/>
    <dgm:cxn modelId="{CBABA77A-DCCE-459A-B766-A99FA8C00741}" type="presOf" srcId="{09CAB205-CE88-48D4-BA66-E56C2A731A87}" destId="{D6767581-B688-41BC-A9F5-FE99BB7437A2}" srcOrd="0" destOrd="4" presId="urn:microsoft.com/office/officeart/2005/8/layout/vList2"/>
    <dgm:cxn modelId="{C3FFBE8A-C9BC-4956-911C-D09A9EDC81B5}" type="presOf" srcId="{1203D9EA-0727-46D7-A39B-6791A28EA17B}" destId="{D6767581-B688-41BC-A9F5-FE99BB7437A2}" srcOrd="0" destOrd="2" presId="urn:microsoft.com/office/officeart/2005/8/layout/vList2"/>
    <dgm:cxn modelId="{7559228D-9120-408F-8B30-D07229BDCE64}" type="presOf" srcId="{5FF61A32-AB16-47A3-A4E7-E39CD70C9B59}" destId="{D6767581-B688-41BC-A9F5-FE99BB7437A2}" srcOrd="0" destOrd="1" presId="urn:microsoft.com/office/officeart/2005/8/layout/vList2"/>
    <dgm:cxn modelId="{F65D618F-0BBF-41C2-9C0B-4F6EFE1563F4}" type="presOf" srcId="{87FD136D-7F09-49D5-9B8F-AB3BA03C5B2A}" destId="{D6767581-B688-41BC-A9F5-FE99BB7437A2}" srcOrd="0" destOrd="5" presId="urn:microsoft.com/office/officeart/2005/8/layout/vList2"/>
    <dgm:cxn modelId="{89999196-A980-447A-8205-D6820EF1B4DF}" srcId="{B1D0C945-8159-4081-928D-D2D7A1FEF623}" destId="{688B2587-B266-4A8F-90FA-AE3C09E59F8F}" srcOrd="3" destOrd="0" parTransId="{BF916821-5002-4716-B0B2-FC0D815906CB}" sibTransId="{13F67EAA-B733-4329-860E-2CFB6183044D}"/>
    <dgm:cxn modelId="{D90B41A5-51E3-46BF-87EF-F11F3B4DB246}" srcId="{B1D0C945-8159-4081-928D-D2D7A1FEF623}" destId="{8DDA7727-5B45-45B3-B85C-F76F2EE56B79}" srcOrd="0" destOrd="0" parTransId="{7CC0179C-F280-46DA-B0FC-5A74DF931B77}" sibTransId="{CBF961CE-C4C3-4010-B92F-266025CC0678}"/>
    <dgm:cxn modelId="{E722DBB5-A001-4BD3-9B6F-3455198337A9}" srcId="{09CAB205-CE88-48D4-BA66-E56C2A731A87}" destId="{AE3CC0A7-16BF-4575-B013-5E6841C5E7C7}" srcOrd="1" destOrd="0" parTransId="{155EF559-C7CA-4875-982F-76D8477CF854}" sibTransId="{A20F89D1-27AC-41BC-818F-B381FE39F876}"/>
    <dgm:cxn modelId="{9C5F87B7-2B6E-4FB0-AC15-5ACA253338A7}" type="presOf" srcId="{B1D0C945-8159-4081-928D-D2D7A1FEF623}" destId="{C5D17B9B-FBD2-450C-8BC1-A8D4D8B08AB6}" srcOrd="0" destOrd="0" presId="urn:microsoft.com/office/officeart/2005/8/layout/vList2"/>
    <dgm:cxn modelId="{56A781DE-DB0D-453B-9FF1-6F7DC344B34A}" srcId="{B1D0C945-8159-4081-928D-D2D7A1FEF623}" destId="{5FF61A32-AB16-47A3-A4E7-E39CD70C9B59}" srcOrd="1" destOrd="0" parTransId="{8286693E-13F6-4BB8-81BD-31CB425FFD74}" sibTransId="{B2B1A9F7-7C6D-43D1-9E3D-4B79F31B6D71}"/>
    <dgm:cxn modelId="{7B0214DF-C29A-4074-8D60-4F8A5EE86712}" srcId="{B1D0C945-8159-4081-928D-D2D7A1FEF623}" destId="{1203D9EA-0727-46D7-A39B-6791A28EA17B}" srcOrd="2" destOrd="0" parTransId="{F944331A-E565-40D3-B91C-8FFDE0464443}" sibTransId="{7A9A5DB4-E09D-4752-989B-C4B77586E5BD}"/>
    <dgm:cxn modelId="{D55B52F6-2EFF-455C-BB1A-0FBC1267E94F}" type="presOf" srcId="{AE3CC0A7-16BF-4575-B013-5E6841C5E7C7}" destId="{D6767581-B688-41BC-A9F5-FE99BB7437A2}" srcOrd="0" destOrd="6" presId="urn:microsoft.com/office/officeart/2005/8/layout/vList2"/>
    <dgm:cxn modelId="{7611EA66-A815-408A-924E-B9D0D12DBE55}" type="presParOf" srcId="{9559BCF0-4CFF-4E72-ACA8-03E37360453B}" destId="{C5D17B9B-FBD2-450C-8BC1-A8D4D8B08AB6}" srcOrd="0" destOrd="0" presId="urn:microsoft.com/office/officeart/2005/8/layout/vList2"/>
    <dgm:cxn modelId="{9A7B5992-22C0-4937-A04F-32C8C7048A2F}" type="presParOf" srcId="{9559BCF0-4CFF-4E72-ACA8-03E37360453B}" destId="{D6767581-B688-41BC-A9F5-FE99BB7437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FD280-30D8-4B5B-8688-F4893D7CC0D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BF4D79-C64B-4BE7-94F9-657CA91E113B}">
      <dgm:prSet/>
      <dgm:spPr/>
      <dgm:t>
        <a:bodyPr/>
        <a:lstStyle/>
        <a:p>
          <a:pPr rtl="0"/>
          <a:r>
            <a:rPr lang="en-US" dirty="0"/>
            <a:t>Forget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6DE61AD3-EADD-4D60-8084-F5F36F4155E9}" cxnId="{EC1D7C39-D44C-4A22-8A20-71B93769E88E}" type="parTrans">
      <dgm:prSet/>
      <dgm:spPr/>
      <dgm:t>
        <a:bodyPr/>
        <a:lstStyle/>
        <a:p>
          <a:endParaRPr lang="en-US"/>
        </a:p>
      </dgm:t>
    </dgm:pt>
    <dgm:pt modelId="{8097B33C-F8CD-4DC4-8A01-F98CA3D8E38C}" cxnId="{EC1D7C39-D44C-4A22-8A20-71B93769E88E}" type="sibTrans">
      <dgm:prSet/>
      <dgm:spPr/>
      <dgm:t>
        <a:bodyPr/>
        <a:lstStyle/>
        <a:p>
          <a:endParaRPr lang="en-US"/>
        </a:p>
      </dgm:t>
    </dgm:pt>
    <dgm:pt modelId="{7BA4DD3B-0CB2-4897-96CE-E78A2CD5B12E}">
      <dgm:prSet/>
      <dgm:spPr/>
      <dgm:t>
        <a:bodyPr/>
        <a:lstStyle/>
        <a:p>
          <a:r>
            <a:rPr lang="en-US" dirty="0"/>
            <a:t>Decides which information should be kept and which should be discarded</a:t>
          </a:r>
        </a:p>
      </dgm:t>
    </dgm:pt>
    <dgm:pt modelId="{3D3F323B-A1C0-4AB9-B0ED-E293FA46CC7E}" cxnId="{D088493D-9B4C-49E0-BB14-4EFD652CD3DC}" type="parTrans">
      <dgm:prSet/>
      <dgm:spPr/>
      <dgm:t>
        <a:bodyPr/>
        <a:lstStyle/>
        <a:p>
          <a:endParaRPr lang="en-US"/>
        </a:p>
      </dgm:t>
    </dgm:pt>
    <dgm:pt modelId="{6F217E04-B967-43BB-975C-5627F3D62331}" cxnId="{D088493D-9B4C-49E0-BB14-4EFD652CD3DC}" type="sibTrans">
      <dgm:prSet/>
      <dgm:spPr/>
      <dgm:t>
        <a:bodyPr/>
        <a:lstStyle/>
        <a:p>
          <a:endParaRPr lang="en-US"/>
        </a:p>
      </dgm:t>
    </dgm:pt>
    <dgm:pt modelId="{0A164FFF-C592-4C41-B69C-A081E541F1BB}">
      <dgm:prSet/>
      <dgm:spPr/>
      <dgm:t>
        <a:bodyPr/>
        <a:lstStyle/>
        <a:p>
          <a:pPr rtl="0"/>
          <a:r>
            <a:rPr lang="en-US" dirty="0"/>
            <a:t>Input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3FBADA7B-CF19-422C-80F4-1E81E4AF8BBF}" cxnId="{9EBD5F05-6EF2-45D2-8FDF-D5F53E624E38}" type="parTrans">
      <dgm:prSet/>
      <dgm:spPr/>
      <dgm:t>
        <a:bodyPr/>
        <a:lstStyle/>
        <a:p>
          <a:endParaRPr lang="en-US"/>
        </a:p>
      </dgm:t>
    </dgm:pt>
    <dgm:pt modelId="{1D6F8924-6E7B-4BE6-9E2A-88214FB3C22F}" cxnId="{9EBD5F05-6EF2-45D2-8FDF-D5F53E624E38}" type="sibTrans">
      <dgm:prSet/>
      <dgm:spPr/>
      <dgm:t>
        <a:bodyPr/>
        <a:lstStyle/>
        <a:p>
          <a:endParaRPr lang="en-US"/>
        </a:p>
      </dgm:t>
    </dgm:pt>
    <dgm:pt modelId="{1AF5A3EB-06D7-4AC4-9F5C-4F02BC3C33EC}">
      <dgm:prSet/>
      <dgm:spPr/>
      <dgm:t>
        <a:bodyPr/>
        <a:lstStyle/>
        <a:p>
          <a:r>
            <a:rPr lang="en-US" dirty="0"/>
            <a:t>Updates the cell state.</a:t>
          </a:r>
        </a:p>
      </dgm:t>
    </dgm:pt>
    <dgm:pt modelId="{6F3475B5-F15C-4094-85EC-07D02A19702F}" cxnId="{EA4DEAA4-C362-4F09-B0FB-B5A18B45DD82}" type="parTrans">
      <dgm:prSet/>
      <dgm:spPr/>
      <dgm:t>
        <a:bodyPr/>
        <a:lstStyle/>
        <a:p>
          <a:endParaRPr lang="en-US"/>
        </a:p>
      </dgm:t>
    </dgm:pt>
    <dgm:pt modelId="{0A3EEBBF-08A4-4CA6-A6F0-5712BF4679FE}" cxnId="{EA4DEAA4-C362-4F09-B0FB-B5A18B45DD82}" type="sibTrans">
      <dgm:prSet/>
      <dgm:spPr/>
      <dgm:t>
        <a:bodyPr/>
        <a:lstStyle/>
        <a:p>
          <a:endParaRPr lang="en-US"/>
        </a:p>
      </dgm:t>
    </dgm:pt>
    <dgm:pt modelId="{DD3D993A-A974-4630-9B4C-B82B2EC355FA}">
      <dgm:prSet/>
      <dgm:spPr/>
      <dgm:t>
        <a:bodyPr/>
        <a:lstStyle/>
        <a:p>
          <a:pPr rtl="0"/>
          <a:r>
            <a:rPr lang="en-US" dirty="0"/>
            <a:t>Output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2741DA01-D496-4415-98C6-9286218F2BBF}" cxnId="{C682777A-378B-4ED1-AF24-4D392EB53BCE}" type="parTrans">
      <dgm:prSet/>
      <dgm:spPr/>
      <dgm:t>
        <a:bodyPr/>
        <a:lstStyle/>
        <a:p>
          <a:endParaRPr lang="en-US"/>
        </a:p>
      </dgm:t>
    </dgm:pt>
    <dgm:pt modelId="{B20E57B1-BE99-4894-8DDA-EF6CD086BE7B}" cxnId="{C682777A-378B-4ED1-AF24-4D392EB53BCE}" type="sibTrans">
      <dgm:prSet/>
      <dgm:spPr/>
      <dgm:t>
        <a:bodyPr/>
        <a:lstStyle/>
        <a:p>
          <a:endParaRPr lang="en-US"/>
        </a:p>
      </dgm:t>
    </dgm:pt>
    <dgm:pt modelId="{FE38862C-4605-42D3-AFE5-1BF573F70BFF}">
      <dgm:prSet/>
      <dgm:spPr/>
      <dgm:t>
        <a:bodyPr/>
        <a:lstStyle/>
        <a:p>
          <a:r>
            <a:rPr lang="en-US" dirty="0"/>
            <a:t>Decides what the next hidden state(contains information on previous inputs) should be.</a:t>
          </a:r>
        </a:p>
      </dgm:t>
    </dgm:pt>
    <dgm:pt modelId="{61B0FCDA-971E-41B5-8C07-034640443EC3}" cxnId="{6D2B6682-BCE7-4C93-9B99-85210444EC50}" type="parTrans">
      <dgm:prSet/>
      <dgm:spPr/>
      <dgm:t>
        <a:bodyPr/>
        <a:lstStyle/>
        <a:p>
          <a:endParaRPr lang="en-US"/>
        </a:p>
      </dgm:t>
    </dgm:pt>
    <dgm:pt modelId="{F893FDAD-97EA-4A8F-8125-62A113239AA0}" cxnId="{6D2B6682-BCE7-4C93-9B99-85210444EC50}" type="sibTrans">
      <dgm:prSet/>
      <dgm:spPr/>
      <dgm:t>
        <a:bodyPr/>
        <a:lstStyle/>
        <a:p>
          <a:endParaRPr lang="en-US"/>
        </a:p>
      </dgm:t>
    </dgm:pt>
    <dgm:pt modelId="{6573A43E-740E-404D-937A-AEC60DEE2E89}" type="pres">
      <dgm:prSet presAssocID="{ABBFD280-30D8-4B5B-8688-F4893D7CC0DC}" presName="Name0" presStyleCnt="0">
        <dgm:presLayoutVars>
          <dgm:dir/>
          <dgm:animLvl val="lvl"/>
          <dgm:resizeHandles val="exact"/>
        </dgm:presLayoutVars>
      </dgm:prSet>
      <dgm:spPr/>
    </dgm:pt>
    <dgm:pt modelId="{283BE436-4442-4F91-B0BB-C6552F4D7DD7}" type="pres">
      <dgm:prSet presAssocID="{7FBF4D79-C64B-4BE7-94F9-657CA91E113B}" presName="linNode" presStyleCnt="0"/>
      <dgm:spPr/>
    </dgm:pt>
    <dgm:pt modelId="{94551F65-5D41-46A6-9A17-BC6A24FA509C}" type="pres">
      <dgm:prSet presAssocID="{7FBF4D79-C64B-4BE7-94F9-657CA91E113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028D97-1697-4953-BCB8-2F6E092890E8}" type="pres">
      <dgm:prSet presAssocID="{7FBF4D79-C64B-4BE7-94F9-657CA91E113B}" presName="descendantText" presStyleLbl="alignAccFollowNode1" presStyleIdx="0" presStyleCnt="3">
        <dgm:presLayoutVars>
          <dgm:bulletEnabled/>
        </dgm:presLayoutVars>
      </dgm:prSet>
      <dgm:spPr/>
    </dgm:pt>
    <dgm:pt modelId="{1DE7727F-B3A9-46BF-8C70-0608F48064FB}" type="pres">
      <dgm:prSet presAssocID="{8097B33C-F8CD-4DC4-8A01-F98CA3D8E38C}" presName="sp" presStyleCnt="0"/>
      <dgm:spPr/>
    </dgm:pt>
    <dgm:pt modelId="{D8F9ACCF-E772-4ACA-9042-E19844932B9D}" type="pres">
      <dgm:prSet presAssocID="{0A164FFF-C592-4C41-B69C-A081E541F1BB}" presName="linNode" presStyleCnt="0"/>
      <dgm:spPr/>
    </dgm:pt>
    <dgm:pt modelId="{89866338-1978-4559-B0B2-BE2722CD42E5}" type="pres">
      <dgm:prSet presAssocID="{0A164FFF-C592-4C41-B69C-A081E541F1B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3735975-86AA-4650-8132-D2708DCF3383}" type="pres">
      <dgm:prSet presAssocID="{0A164FFF-C592-4C41-B69C-A081E541F1BB}" presName="descendantText" presStyleLbl="alignAccFollowNode1" presStyleIdx="1" presStyleCnt="3">
        <dgm:presLayoutVars>
          <dgm:bulletEnabled/>
        </dgm:presLayoutVars>
      </dgm:prSet>
      <dgm:spPr/>
    </dgm:pt>
    <dgm:pt modelId="{9518084B-06C8-4127-B740-E28E4225841C}" type="pres">
      <dgm:prSet presAssocID="{1D6F8924-6E7B-4BE6-9E2A-88214FB3C22F}" presName="sp" presStyleCnt="0"/>
      <dgm:spPr/>
    </dgm:pt>
    <dgm:pt modelId="{063FC53D-F910-4BCA-9599-10238699DB25}" type="pres">
      <dgm:prSet presAssocID="{DD3D993A-A974-4630-9B4C-B82B2EC355FA}" presName="linNode" presStyleCnt="0"/>
      <dgm:spPr/>
    </dgm:pt>
    <dgm:pt modelId="{35DFB48A-7B2A-4B6A-8ACA-0780F3EEBD1A}" type="pres">
      <dgm:prSet presAssocID="{DD3D993A-A974-4630-9B4C-B82B2EC355F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4342B38-E8D6-4B2D-8AA3-B4C3739B229E}" type="pres">
      <dgm:prSet presAssocID="{DD3D993A-A974-4630-9B4C-B82B2EC355F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EBD5F05-6EF2-45D2-8FDF-D5F53E624E38}" srcId="{ABBFD280-30D8-4B5B-8688-F4893D7CC0DC}" destId="{0A164FFF-C592-4C41-B69C-A081E541F1BB}" srcOrd="1" destOrd="0" parTransId="{3FBADA7B-CF19-422C-80F4-1E81E4AF8BBF}" sibTransId="{1D6F8924-6E7B-4BE6-9E2A-88214FB3C22F}"/>
    <dgm:cxn modelId="{FA070D0A-CEF9-4E75-9EB1-950568654A12}" type="presOf" srcId="{7BA4DD3B-0CB2-4897-96CE-E78A2CD5B12E}" destId="{2C028D97-1697-4953-BCB8-2F6E092890E8}" srcOrd="0" destOrd="0" presId="urn:microsoft.com/office/officeart/2016/7/layout/VerticalSolidActionList"/>
    <dgm:cxn modelId="{B4F1DD15-6C40-4413-B0E6-192E5C6A91F3}" type="presOf" srcId="{FE38862C-4605-42D3-AFE5-1BF573F70BFF}" destId="{B4342B38-E8D6-4B2D-8AA3-B4C3739B229E}" srcOrd="0" destOrd="0" presId="urn:microsoft.com/office/officeart/2016/7/layout/VerticalSolidActionList"/>
    <dgm:cxn modelId="{103D2B2B-36C7-404C-85D5-19F9DBA774A3}" type="presOf" srcId="{7FBF4D79-C64B-4BE7-94F9-657CA91E113B}" destId="{94551F65-5D41-46A6-9A17-BC6A24FA509C}" srcOrd="0" destOrd="0" presId="urn:microsoft.com/office/officeart/2016/7/layout/VerticalSolidActionList"/>
    <dgm:cxn modelId="{EC1D7C39-D44C-4A22-8A20-71B93769E88E}" srcId="{ABBFD280-30D8-4B5B-8688-F4893D7CC0DC}" destId="{7FBF4D79-C64B-4BE7-94F9-657CA91E113B}" srcOrd="0" destOrd="0" parTransId="{6DE61AD3-EADD-4D60-8084-F5F36F4155E9}" sibTransId="{8097B33C-F8CD-4DC4-8A01-F98CA3D8E38C}"/>
    <dgm:cxn modelId="{D088493D-9B4C-49E0-BB14-4EFD652CD3DC}" srcId="{7FBF4D79-C64B-4BE7-94F9-657CA91E113B}" destId="{7BA4DD3B-0CB2-4897-96CE-E78A2CD5B12E}" srcOrd="0" destOrd="0" parTransId="{3D3F323B-A1C0-4AB9-B0ED-E293FA46CC7E}" sibTransId="{6F217E04-B967-43BB-975C-5627F3D62331}"/>
    <dgm:cxn modelId="{DFDF1A5E-42B9-439E-8CBF-A8D44A23BE07}" type="presOf" srcId="{1AF5A3EB-06D7-4AC4-9F5C-4F02BC3C33EC}" destId="{23735975-86AA-4650-8132-D2708DCF3383}" srcOrd="0" destOrd="0" presId="urn:microsoft.com/office/officeart/2016/7/layout/VerticalSolidActionList"/>
    <dgm:cxn modelId="{C682777A-378B-4ED1-AF24-4D392EB53BCE}" srcId="{ABBFD280-30D8-4B5B-8688-F4893D7CC0DC}" destId="{DD3D993A-A974-4630-9B4C-B82B2EC355FA}" srcOrd="2" destOrd="0" parTransId="{2741DA01-D496-4415-98C6-9286218F2BBF}" sibTransId="{B20E57B1-BE99-4894-8DDA-EF6CD086BE7B}"/>
    <dgm:cxn modelId="{11DA297D-DB98-4851-8243-F0907CDED65C}" type="presOf" srcId="{DD3D993A-A974-4630-9B4C-B82B2EC355FA}" destId="{35DFB48A-7B2A-4B6A-8ACA-0780F3EEBD1A}" srcOrd="0" destOrd="0" presId="urn:microsoft.com/office/officeart/2016/7/layout/VerticalSolidActionList"/>
    <dgm:cxn modelId="{6D2B6682-BCE7-4C93-9B99-85210444EC50}" srcId="{DD3D993A-A974-4630-9B4C-B82B2EC355FA}" destId="{FE38862C-4605-42D3-AFE5-1BF573F70BFF}" srcOrd="0" destOrd="0" parTransId="{61B0FCDA-971E-41B5-8C07-034640443EC3}" sibTransId="{F893FDAD-97EA-4A8F-8125-62A113239AA0}"/>
    <dgm:cxn modelId="{D761E687-7387-444F-B58B-F9A7406B6020}" type="presOf" srcId="{ABBFD280-30D8-4B5B-8688-F4893D7CC0DC}" destId="{6573A43E-740E-404D-937A-AEC60DEE2E89}" srcOrd="0" destOrd="0" presId="urn:microsoft.com/office/officeart/2016/7/layout/VerticalSolidActionList"/>
    <dgm:cxn modelId="{EA4DEAA4-C362-4F09-B0FB-B5A18B45DD82}" srcId="{0A164FFF-C592-4C41-B69C-A081E541F1BB}" destId="{1AF5A3EB-06D7-4AC4-9F5C-4F02BC3C33EC}" srcOrd="0" destOrd="0" parTransId="{6F3475B5-F15C-4094-85EC-07D02A19702F}" sibTransId="{0A3EEBBF-08A4-4CA6-A6F0-5712BF4679FE}"/>
    <dgm:cxn modelId="{3ACA1FD0-6D6C-4D01-B3C5-B7DA5C50F7FD}" type="presOf" srcId="{0A164FFF-C592-4C41-B69C-A081E541F1BB}" destId="{89866338-1978-4559-B0B2-BE2722CD42E5}" srcOrd="0" destOrd="0" presId="urn:microsoft.com/office/officeart/2016/7/layout/VerticalSolidActionList"/>
    <dgm:cxn modelId="{1C8252D4-3C49-4136-8E80-0B99C480AB39}" type="presParOf" srcId="{6573A43E-740E-404D-937A-AEC60DEE2E89}" destId="{283BE436-4442-4F91-B0BB-C6552F4D7DD7}" srcOrd="0" destOrd="0" presId="urn:microsoft.com/office/officeart/2016/7/layout/VerticalSolidActionList"/>
    <dgm:cxn modelId="{C858BAA9-EF15-433F-B5C3-7ABD5FB83DAD}" type="presParOf" srcId="{283BE436-4442-4F91-B0BB-C6552F4D7DD7}" destId="{94551F65-5D41-46A6-9A17-BC6A24FA509C}" srcOrd="0" destOrd="0" presId="urn:microsoft.com/office/officeart/2016/7/layout/VerticalSolidActionList"/>
    <dgm:cxn modelId="{EA3DBA77-A080-4F94-8791-6031E5D0547A}" type="presParOf" srcId="{283BE436-4442-4F91-B0BB-C6552F4D7DD7}" destId="{2C028D97-1697-4953-BCB8-2F6E092890E8}" srcOrd="1" destOrd="0" presId="urn:microsoft.com/office/officeart/2016/7/layout/VerticalSolidActionList"/>
    <dgm:cxn modelId="{A91AC724-F29F-4F7F-B149-9C5D4D33C1FF}" type="presParOf" srcId="{6573A43E-740E-404D-937A-AEC60DEE2E89}" destId="{1DE7727F-B3A9-46BF-8C70-0608F48064FB}" srcOrd="1" destOrd="0" presId="urn:microsoft.com/office/officeart/2016/7/layout/VerticalSolidActionList"/>
    <dgm:cxn modelId="{502D1D7C-55E6-48D5-9BB6-56A766395BC1}" type="presParOf" srcId="{6573A43E-740E-404D-937A-AEC60DEE2E89}" destId="{D8F9ACCF-E772-4ACA-9042-E19844932B9D}" srcOrd="2" destOrd="0" presId="urn:microsoft.com/office/officeart/2016/7/layout/VerticalSolidActionList"/>
    <dgm:cxn modelId="{116E5057-B91D-43C6-A767-1710AE8E908D}" type="presParOf" srcId="{D8F9ACCF-E772-4ACA-9042-E19844932B9D}" destId="{89866338-1978-4559-B0B2-BE2722CD42E5}" srcOrd="0" destOrd="0" presId="urn:microsoft.com/office/officeart/2016/7/layout/VerticalSolidActionList"/>
    <dgm:cxn modelId="{DCC7835A-8817-4A04-BB63-DAF04D4502DB}" type="presParOf" srcId="{D8F9ACCF-E772-4ACA-9042-E19844932B9D}" destId="{23735975-86AA-4650-8132-D2708DCF3383}" srcOrd="1" destOrd="0" presId="urn:microsoft.com/office/officeart/2016/7/layout/VerticalSolidActionList"/>
    <dgm:cxn modelId="{FFC93F69-D9B1-4D40-A777-3111A3B61ADE}" type="presParOf" srcId="{6573A43E-740E-404D-937A-AEC60DEE2E89}" destId="{9518084B-06C8-4127-B740-E28E4225841C}" srcOrd="3" destOrd="0" presId="urn:microsoft.com/office/officeart/2016/7/layout/VerticalSolidActionList"/>
    <dgm:cxn modelId="{7D22F74B-6B6C-4BEE-989E-A6202D19AE14}" type="presParOf" srcId="{6573A43E-740E-404D-937A-AEC60DEE2E89}" destId="{063FC53D-F910-4BCA-9599-10238699DB25}" srcOrd="4" destOrd="0" presId="urn:microsoft.com/office/officeart/2016/7/layout/VerticalSolidActionList"/>
    <dgm:cxn modelId="{AC7FDB2E-D549-4DEE-87CF-150438458A64}" type="presParOf" srcId="{063FC53D-F910-4BCA-9599-10238699DB25}" destId="{35DFB48A-7B2A-4B6A-8ACA-0780F3EEBD1A}" srcOrd="0" destOrd="0" presId="urn:microsoft.com/office/officeart/2016/7/layout/VerticalSolidActionList"/>
    <dgm:cxn modelId="{3E8AAF5A-1604-4745-87AE-6E53F5733D8F}" type="presParOf" srcId="{063FC53D-F910-4BCA-9599-10238699DB25}" destId="{B4342B38-E8D6-4B2D-8AA3-B4C3739B22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99E1B1-E035-4FEE-98B1-FD8075269B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FEC1D6-66A4-4606-A12D-05BA3FA6EF9F}">
      <dgm:prSet/>
      <dgm:spPr/>
      <dgm:t>
        <a:bodyPr/>
        <a:lstStyle/>
        <a:p>
          <a:r>
            <a:rPr lang="en-US"/>
            <a:t>Cell state </a:t>
          </a:r>
        </a:p>
      </dgm:t>
    </dgm:pt>
    <dgm:pt modelId="{57E67260-3D45-4119-8A97-983433EF27C6}" cxnId="{61A46A09-77CC-4DF4-A7DF-E2CE3DDAB94E}" type="parTrans">
      <dgm:prSet/>
      <dgm:spPr/>
      <dgm:t>
        <a:bodyPr/>
        <a:lstStyle/>
        <a:p>
          <a:endParaRPr lang="en-US"/>
        </a:p>
      </dgm:t>
    </dgm:pt>
    <dgm:pt modelId="{EAB7DEE4-05DD-4988-A00F-C8C0E8814E47}" cxnId="{61A46A09-77CC-4DF4-A7DF-E2CE3DDAB94E}" type="sibTrans">
      <dgm:prSet/>
      <dgm:spPr/>
      <dgm:t>
        <a:bodyPr/>
        <a:lstStyle/>
        <a:p>
          <a:endParaRPr lang="en-US"/>
        </a:p>
      </dgm:t>
    </dgm:pt>
    <dgm:pt modelId="{31A44693-413B-44EF-A485-45FB186C7E9B}">
      <dgm:prSet/>
      <dgm:spPr/>
      <dgm:t>
        <a:bodyPr/>
        <a:lstStyle/>
        <a:p>
          <a:r>
            <a:rPr lang="en-US"/>
            <a:t>Acts as a highway that transports relative information along the sequence chain.</a:t>
          </a:r>
        </a:p>
      </dgm:t>
    </dgm:pt>
    <dgm:pt modelId="{A6E786E8-BD4F-4B6A-A2F3-17C2B82225B6}" cxnId="{8515B17C-7296-44B8-84E3-C86961D5C000}" type="parTrans">
      <dgm:prSet/>
      <dgm:spPr/>
      <dgm:t>
        <a:bodyPr/>
        <a:lstStyle/>
        <a:p>
          <a:endParaRPr lang="en-US"/>
        </a:p>
      </dgm:t>
    </dgm:pt>
    <dgm:pt modelId="{80BFF03B-B012-445E-BFB3-190660C7EA47}" cxnId="{8515B17C-7296-44B8-84E3-C86961D5C000}" type="sibTrans">
      <dgm:prSet/>
      <dgm:spPr/>
      <dgm:t>
        <a:bodyPr/>
        <a:lstStyle/>
        <a:p>
          <a:endParaRPr lang="en-US"/>
        </a:p>
      </dgm:t>
    </dgm:pt>
    <dgm:pt modelId="{B5A559F6-CA93-4AC7-9C02-25B8A0946C88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3FC24CD8-AD7A-4B0E-9624-2231A46F6E94}" cxnId="{1201233A-8242-4E46-A5F8-CB77AA846959}" type="parTrans">
      <dgm:prSet/>
      <dgm:spPr/>
      <dgm:t>
        <a:bodyPr/>
        <a:lstStyle/>
        <a:p>
          <a:endParaRPr lang="en-US"/>
        </a:p>
      </dgm:t>
    </dgm:pt>
    <dgm:pt modelId="{CA8FDDBC-CB20-4280-8294-F0D24B63708A}" cxnId="{1201233A-8242-4E46-A5F8-CB77AA846959}" type="sibTrans">
      <dgm:prSet/>
      <dgm:spPr/>
      <dgm:t>
        <a:bodyPr/>
        <a:lstStyle/>
        <a:p>
          <a:endParaRPr lang="en-US"/>
        </a:p>
      </dgm:t>
    </dgm:pt>
    <dgm:pt modelId="{C295C88F-529E-41CD-BD52-E66621AE5CE2}">
      <dgm:prSet/>
      <dgm:spPr/>
      <dgm:t>
        <a:bodyPr/>
        <a:lstStyle/>
        <a:p>
          <a:r>
            <a:rPr lang="en-US"/>
            <a:t>Sigmoid - squishes values between 0 and 1.</a:t>
          </a:r>
        </a:p>
      </dgm:t>
    </dgm:pt>
    <dgm:pt modelId="{B4FCC1FC-67D2-4AB8-9C45-2B464747A9FA}" cxnId="{CE308497-9A4E-4925-B75C-81F909371A1F}" type="parTrans">
      <dgm:prSet/>
      <dgm:spPr/>
      <dgm:t>
        <a:bodyPr/>
        <a:lstStyle/>
        <a:p>
          <a:endParaRPr lang="en-US"/>
        </a:p>
      </dgm:t>
    </dgm:pt>
    <dgm:pt modelId="{040EE58D-7040-4234-BF2D-78461AAF7418}" cxnId="{CE308497-9A4E-4925-B75C-81F909371A1F}" type="sibTrans">
      <dgm:prSet/>
      <dgm:spPr/>
      <dgm:t>
        <a:bodyPr/>
        <a:lstStyle/>
        <a:p>
          <a:endParaRPr lang="en-US"/>
        </a:p>
      </dgm:t>
    </dgm:pt>
    <dgm:pt modelId="{37CFB565-0999-490C-8264-83D5E0D0992A}">
      <dgm:prSet/>
      <dgm:spPr/>
      <dgm:t>
        <a:bodyPr/>
        <a:lstStyle/>
        <a:p>
          <a:r>
            <a:rPr lang="en-US"/>
            <a:t>TanH - squishes values between -1 and 1.</a:t>
          </a:r>
        </a:p>
      </dgm:t>
    </dgm:pt>
    <dgm:pt modelId="{B638CD1D-BB54-49FD-B500-B830F40571F8}" cxnId="{93953DD4-B888-4961-B647-B66E8DD29CD3}" type="parTrans">
      <dgm:prSet/>
      <dgm:spPr/>
      <dgm:t>
        <a:bodyPr/>
        <a:lstStyle/>
        <a:p>
          <a:endParaRPr lang="en-US"/>
        </a:p>
      </dgm:t>
    </dgm:pt>
    <dgm:pt modelId="{EF99654D-1AF0-4BFF-B891-0DC3521B86E3}" cxnId="{93953DD4-B888-4961-B647-B66E8DD29CD3}" type="sibTrans">
      <dgm:prSet/>
      <dgm:spPr/>
      <dgm:t>
        <a:bodyPr/>
        <a:lstStyle/>
        <a:p>
          <a:endParaRPr lang="en-US"/>
        </a:p>
      </dgm:t>
    </dgm:pt>
    <dgm:pt modelId="{CF5F3E2B-71BE-4A39-B74E-6BBA682FFEA1}" type="pres">
      <dgm:prSet presAssocID="{C999E1B1-E035-4FEE-98B1-FD8075269B9A}" presName="linear" presStyleCnt="0">
        <dgm:presLayoutVars>
          <dgm:animLvl val="lvl"/>
          <dgm:resizeHandles val="exact"/>
        </dgm:presLayoutVars>
      </dgm:prSet>
      <dgm:spPr/>
    </dgm:pt>
    <dgm:pt modelId="{374E9209-489B-4AED-98DD-42C69012700E}" type="pres">
      <dgm:prSet presAssocID="{09FEC1D6-66A4-4606-A12D-05BA3FA6EF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49B7DE-20FB-4619-BAB2-A6195131E841}" type="pres">
      <dgm:prSet presAssocID="{09FEC1D6-66A4-4606-A12D-05BA3FA6EF9F}" presName="childText" presStyleLbl="revTx" presStyleIdx="0" presStyleCnt="2">
        <dgm:presLayoutVars>
          <dgm:bulletEnabled val="1"/>
        </dgm:presLayoutVars>
      </dgm:prSet>
      <dgm:spPr/>
    </dgm:pt>
    <dgm:pt modelId="{43BDDF82-D0DB-42DE-AE7F-8A035948222C}" type="pres">
      <dgm:prSet presAssocID="{B5A559F6-CA93-4AC7-9C02-25B8A0946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296F86-CEFC-4FB4-9155-D6501BA5AA4B}" type="pres">
      <dgm:prSet presAssocID="{B5A559F6-CA93-4AC7-9C02-25B8A0946C8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A46A09-77CC-4DF4-A7DF-E2CE3DDAB94E}" srcId="{C999E1B1-E035-4FEE-98B1-FD8075269B9A}" destId="{09FEC1D6-66A4-4606-A12D-05BA3FA6EF9F}" srcOrd="0" destOrd="0" parTransId="{57E67260-3D45-4119-8A97-983433EF27C6}" sibTransId="{EAB7DEE4-05DD-4988-A00F-C8C0E8814E47}"/>
    <dgm:cxn modelId="{775EB110-D833-4016-ADC2-5195A23B45F4}" type="presOf" srcId="{C295C88F-529E-41CD-BD52-E66621AE5CE2}" destId="{CD296F86-CEFC-4FB4-9155-D6501BA5AA4B}" srcOrd="0" destOrd="0" presId="urn:microsoft.com/office/officeart/2005/8/layout/vList2"/>
    <dgm:cxn modelId="{1201233A-8242-4E46-A5F8-CB77AA846959}" srcId="{C999E1B1-E035-4FEE-98B1-FD8075269B9A}" destId="{B5A559F6-CA93-4AC7-9C02-25B8A0946C88}" srcOrd="1" destOrd="0" parTransId="{3FC24CD8-AD7A-4B0E-9624-2231A46F6E94}" sibTransId="{CA8FDDBC-CB20-4280-8294-F0D24B63708A}"/>
    <dgm:cxn modelId="{CB5A006A-2B73-4331-9037-5F6C8DAFFBD1}" type="presOf" srcId="{09FEC1D6-66A4-4606-A12D-05BA3FA6EF9F}" destId="{374E9209-489B-4AED-98DD-42C69012700E}" srcOrd="0" destOrd="0" presId="urn:microsoft.com/office/officeart/2005/8/layout/vList2"/>
    <dgm:cxn modelId="{8515B17C-7296-44B8-84E3-C86961D5C000}" srcId="{09FEC1D6-66A4-4606-A12D-05BA3FA6EF9F}" destId="{31A44693-413B-44EF-A485-45FB186C7E9B}" srcOrd="0" destOrd="0" parTransId="{A6E786E8-BD4F-4B6A-A2F3-17C2B82225B6}" sibTransId="{80BFF03B-B012-445E-BFB3-190660C7EA47}"/>
    <dgm:cxn modelId="{4E61F794-9FD9-4FD6-9C2E-623E68D0FF45}" type="presOf" srcId="{37CFB565-0999-490C-8264-83D5E0D0992A}" destId="{CD296F86-CEFC-4FB4-9155-D6501BA5AA4B}" srcOrd="0" destOrd="1" presId="urn:microsoft.com/office/officeart/2005/8/layout/vList2"/>
    <dgm:cxn modelId="{CE308497-9A4E-4925-B75C-81F909371A1F}" srcId="{B5A559F6-CA93-4AC7-9C02-25B8A0946C88}" destId="{C295C88F-529E-41CD-BD52-E66621AE5CE2}" srcOrd="0" destOrd="0" parTransId="{B4FCC1FC-67D2-4AB8-9C45-2B464747A9FA}" sibTransId="{040EE58D-7040-4234-BF2D-78461AAF7418}"/>
    <dgm:cxn modelId="{D1A31ABB-17BB-4C5E-B891-872C31FAD13A}" type="presOf" srcId="{31A44693-413B-44EF-A485-45FB186C7E9B}" destId="{B949B7DE-20FB-4619-BAB2-A6195131E841}" srcOrd="0" destOrd="0" presId="urn:microsoft.com/office/officeart/2005/8/layout/vList2"/>
    <dgm:cxn modelId="{940BA6BB-C0D8-4D9B-B274-E9FE2924FA01}" type="presOf" srcId="{C999E1B1-E035-4FEE-98B1-FD8075269B9A}" destId="{CF5F3E2B-71BE-4A39-B74E-6BBA682FFEA1}" srcOrd="0" destOrd="0" presId="urn:microsoft.com/office/officeart/2005/8/layout/vList2"/>
    <dgm:cxn modelId="{93953DD4-B888-4961-B647-B66E8DD29CD3}" srcId="{B5A559F6-CA93-4AC7-9C02-25B8A0946C88}" destId="{37CFB565-0999-490C-8264-83D5E0D0992A}" srcOrd="1" destOrd="0" parTransId="{B638CD1D-BB54-49FD-B500-B830F40571F8}" sibTransId="{EF99654D-1AF0-4BFF-B891-0DC3521B86E3}"/>
    <dgm:cxn modelId="{348923FA-25A3-4C33-8AAB-B88C286872D9}" type="presOf" srcId="{B5A559F6-CA93-4AC7-9C02-25B8A0946C88}" destId="{43BDDF82-D0DB-42DE-AE7F-8A035948222C}" srcOrd="0" destOrd="0" presId="urn:microsoft.com/office/officeart/2005/8/layout/vList2"/>
    <dgm:cxn modelId="{C66187DE-BA04-4ED4-8553-EF0B3798F15D}" type="presParOf" srcId="{CF5F3E2B-71BE-4A39-B74E-6BBA682FFEA1}" destId="{374E9209-489B-4AED-98DD-42C69012700E}" srcOrd="0" destOrd="0" presId="urn:microsoft.com/office/officeart/2005/8/layout/vList2"/>
    <dgm:cxn modelId="{9B1A63DD-5FE6-4CAF-AE69-10090387394F}" type="presParOf" srcId="{CF5F3E2B-71BE-4A39-B74E-6BBA682FFEA1}" destId="{B949B7DE-20FB-4619-BAB2-A6195131E841}" srcOrd="1" destOrd="0" presId="urn:microsoft.com/office/officeart/2005/8/layout/vList2"/>
    <dgm:cxn modelId="{4C1E5655-18BF-4DF2-A434-72AB164E62A7}" type="presParOf" srcId="{CF5F3E2B-71BE-4A39-B74E-6BBA682FFEA1}" destId="{43BDDF82-D0DB-42DE-AE7F-8A035948222C}" srcOrd="2" destOrd="0" presId="urn:microsoft.com/office/officeart/2005/8/layout/vList2"/>
    <dgm:cxn modelId="{20783EE9-2DA5-4DA9-9906-2D4E6B9F981D}" type="presParOf" srcId="{CF5F3E2B-71BE-4A39-B74E-6BBA682FFEA1}" destId="{CD296F86-CEFC-4FB4-9155-D6501BA5AA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63640" cy="5504688"/>
        <a:chOff x="0" y="0"/>
        <a:chExt cx="6263640" cy="5504688"/>
      </a:xfrm>
    </dsp:grpSpPr>
    <dsp:sp modelId="{2C028D97-1697-4953-BCB8-2F6E092890E8}">
      <dsp:nvSpPr>
        <dsp:cNvPr id="4" name="Rectangles 3"/>
        <dsp:cNvSpPr/>
      </dsp:nvSpPr>
      <dsp:spPr bwMode="white">
        <a:xfrm>
          <a:off x="1252728" y="0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 algn="l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Lack ability to learn and remember over long sequences of input data</a:t>
          </a:r>
          <a:endParaRPr 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dk1"/>
            </a:solidFill>
          </a:endParaRPr>
        </a:p>
      </dsp:txBody>
      <dsp:txXfrm>
        <a:off x="1252728" y="0"/>
        <a:ext cx="5010912" cy="1764323"/>
      </dsp:txXfrm>
    </dsp:sp>
    <dsp:sp modelId="{94551F65-5D41-46A6-9A17-BC6A24FA509C}">
      <dsp:nvSpPr>
        <dsp:cNvPr id="3" name="Rectangles 2"/>
        <dsp:cNvSpPr/>
      </dsp:nvSpPr>
      <dsp:spPr bwMode="white">
        <a:xfrm>
          <a:off x="0" y="0"/>
          <a:ext cx="1252728" cy="1764323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algn="l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Short-term memory</a:t>
          </a:r>
          <a:endParaRPr lang="en-US" dirty="0"/>
        </a:p>
      </dsp:txBody>
      <dsp:txXfrm>
        <a:off x="0" y="0"/>
        <a:ext cx="1252728" cy="1764323"/>
      </dsp:txXfrm>
    </dsp:sp>
    <dsp:sp modelId="{23735975-86AA-4650-8132-D2708DCF3383}">
      <dsp:nvSpPr>
        <dsp:cNvPr id="6" name="Rectangles 5"/>
        <dsp:cNvSpPr/>
      </dsp:nvSpPr>
      <dsp:spPr bwMode="white">
        <a:xfrm>
          <a:off x="1252728" y="1870182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-3390000"/>
            <a:satOff val="-10587"/>
            <a:lumOff val="-1568"/>
            <a:alpha val="90196"/>
          </a:schemeClr>
        </a:lnRef>
        <a:fillRef idx="1">
          <a:schemeClr val="accent5">
            <a:tint val="40000"/>
            <a:alpha val="90000"/>
            <a:hueOff val="-3390000"/>
            <a:satOff val="-10587"/>
            <a:lumOff val="-1568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 algn="l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In the vanishing gradient problem, gradient shrinks as it back propagates through time</a:t>
          </a:r>
          <a:endParaRPr 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dk1"/>
            </a:solidFill>
          </a:endParaRPr>
        </a:p>
      </dsp:txBody>
      <dsp:txXfrm>
        <a:off x="1252728" y="1870182"/>
        <a:ext cx="5010912" cy="1764323"/>
      </dsp:txXfrm>
    </dsp:sp>
    <dsp:sp modelId="{89866338-1978-4559-B0B2-BE2722CD42E5}">
      <dsp:nvSpPr>
        <dsp:cNvPr id="5" name="Rectangles 4"/>
        <dsp:cNvSpPr/>
      </dsp:nvSpPr>
      <dsp:spPr bwMode="white">
        <a:xfrm>
          <a:off x="0" y="1870182"/>
          <a:ext cx="1252728" cy="1764323"/>
        </a:xfrm>
        <a:prstGeom prst="rect">
          <a:avLst/>
        </a:prstGeom>
      </dsp:spPr>
      <dsp:style>
        <a:lnRef idx="2">
          <a:schemeClr val="accent5">
            <a:hueOff val="-3390000"/>
            <a:satOff val="-8626"/>
            <a:lumOff val="-5881"/>
            <a:alpha val="100000"/>
          </a:schemeClr>
        </a:lnRef>
        <a:fillRef idx="1">
          <a:schemeClr val="accent5">
            <a:hueOff val="-3390000"/>
            <a:satOff val="-8626"/>
            <a:lumOff val="-5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Vanishing gradient</a:t>
          </a:r>
          <a:endParaRPr lang="en-US" dirty="0"/>
        </a:p>
      </dsp:txBody>
      <dsp:txXfrm>
        <a:off x="0" y="1870182"/>
        <a:ext cx="1252728" cy="1764323"/>
      </dsp:txXfrm>
    </dsp:sp>
    <dsp:sp modelId="{B4342B38-E8D6-4B2D-8AA3-B4C3739B229E}">
      <dsp:nvSpPr>
        <dsp:cNvPr id="8" name="Rectangles 7"/>
        <dsp:cNvSpPr/>
      </dsp:nvSpPr>
      <dsp:spPr bwMode="white">
        <a:xfrm>
          <a:off x="1252728" y="3740365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lnRef>
        <a:fillRef idx="1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algn="l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occurs when the network assigns unreasonably high importance to the weights</a:t>
          </a:r>
          <a:endParaRPr>
            <a:solidFill>
              <a:schemeClr val="dk1"/>
            </a:solidFill>
          </a:endParaRPr>
        </a:p>
      </dsp:txBody>
      <dsp:txXfrm>
        <a:off x="1252728" y="3740365"/>
        <a:ext cx="5010912" cy="1764323"/>
      </dsp:txXfrm>
    </dsp:sp>
    <dsp:sp modelId="{35DFB48A-7B2A-4B6A-8ACA-0780F3EEBD1A}">
      <dsp:nvSpPr>
        <dsp:cNvPr id="7" name="Rectangles 6"/>
        <dsp:cNvSpPr/>
      </dsp:nvSpPr>
      <dsp:spPr bwMode="white">
        <a:xfrm>
          <a:off x="0" y="3740365"/>
          <a:ext cx="1252728" cy="1764323"/>
        </a:xfrm>
        <a:prstGeom prst="rect">
          <a:avLst/>
        </a:prstGeom>
      </dsp:spPr>
      <dsp:style>
        <a:lnRef idx="2">
          <a:schemeClr val="accent5">
            <a:hueOff val="-6780000"/>
            <a:satOff val="-17254"/>
            <a:lumOff val="-11764"/>
            <a:alpha val="100000"/>
          </a:schemeClr>
        </a:lnRef>
        <a:fillRef idx="1">
          <a:schemeClr val="accent5">
            <a:hueOff val="-6780000"/>
            <a:satOff val="-17254"/>
            <a:lumOff val="-117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Exploding gradient</a:t>
          </a:r>
          <a:r>
            <a:rPr lang="en-US" dirty="0"/>
            <a:t> </a:t>
          </a:r>
        </a:p>
      </dsp:txBody>
      <dsp:txXfrm>
        <a:off x="0" y="3740365"/>
        <a:ext cx="1252728" cy="176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63640" cy="5504688"/>
        <a:chOff x="0" y="0"/>
        <a:chExt cx="6263640" cy="5504688"/>
      </a:xfrm>
    </dsp:grpSpPr>
    <dsp:sp modelId="{C5D17B9B-FBD2-450C-8BC1-A8D4D8B08AB6}">
      <dsp:nvSpPr>
        <dsp:cNvPr id="3" name="Rounded Rectangle 2"/>
        <dsp:cNvSpPr/>
      </dsp:nvSpPr>
      <dsp:spPr bwMode="white">
        <a:xfrm>
          <a:off x="0" y="27877"/>
          <a:ext cx="6263640" cy="1610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 </a:t>
          </a:r>
          <a:r>
            <a:rPr lang="en-US" b="1"/>
            <a:t>LSTM cell </a:t>
          </a:r>
          <a:r>
            <a:rPr lang="en-US"/>
            <a:t>consists of following functions:</a:t>
          </a:r>
        </a:p>
      </dsp:txBody>
      <dsp:txXfrm>
        <a:off x="0" y="27877"/>
        <a:ext cx="6263640" cy="1610360"/>
      </dsp:txXfrm>
    </dsp:sp>
    <dsp:sp modelId="{D6767581-B688-41BC-A9F5-FE99BB7437A2}">
      <dsp:nvSpPr>
        <dsp:cNvPr id="4" name="Rectangles 3"/>
        <dsp:cNvSpPr/>
      </dsp:nvSpPr>
      <dsp:spPr bwMode="white">
        <a:xfrm>
          <a:off x="0" y="1638237"/>
          <a:ext cx="6263640" cy="38385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8870" tIns="48260" rIns="270256" bIns="48260" anchor="t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Forget gate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Input gate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Output gate 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Cell state 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Activation function</a:t>
          </a:r>
          <a:endParaRPr lang="en-US">
            <a:solidFill>
              <a:schemeClr val="tx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Sigmoid</a:t>
          </a:r>
          <a:endParaRPr lang="en-US">
            <a:solidFill>
              <a:schemeClr val="tx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TanH</a:t>
          </a:r>
          <a:endParaRPr>
            <a:solidFill>
              <a:schemeClr val="tx1"/>
            </a:solidFill>
          </a:endParaRPr>
        </a:p>
      </dsp:txBody>
      <dsp:txXfrm>
        <a:off x="0" y="1638237"/>
        <a:ext cx="6263640" cy="383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63640" cy="5504688"/>
        <a:chOff x="0" y="0"/>
        <a:chExt cx="6263640" cy="5504688"/>
      </a:xfrm>
    </dsp:grpSpPr>
    <dsp:sp modelId="{2C028D97-1697-4953-BCB8-2F6E092890E8}">
      <dsp:nvSpPr>
        <dsp:cNvPr id="4" name="Rectangles 3"/>
        <dsp:cNvSpPr/>
      </dsp:nvSpPr>
      <dsp:spPr bwMode="white">
        <a:xfrm>
          <a:off x="1252728" y="0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Decides which information should be kept and which should be discarded</a:t>
          </a:r>
          <a:endParaRPr>
            <a:solidFill>
              <a:schemeClr val="dk1"/>
            </a:solidFill>
          </a:endParaRPr>
        </a:p>
      </dsp:txBody>
      <dsp:txXfrm>
        <a:off x="1252728" y="0"/>
        <a:ext cx="5010912" cy="1764323"/>
      </dsp:txXfrm>
    </dsp:sp>
    <dsp:sp modelId="{94551F65-5D41-46A6-9A17-BC6A24FA509C}">
      <dsp:nvSpPr>
        <dsp:cNvPr id="3" name="Rectangles 2"/>
        <dsp:cNvSpPr/>
      </dsp:nvSpPr>
      <dsp:spPr bwMode="white">
        <a:xfrm>
          <a:off x="0" y="0"/>
          <a:ext cx="1252728" cy="1764323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Forget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sp:txBody>
      <dsp:txXfrm>
        <a:off x="0" y="0"/>
        <a:ext cx="1252728" cy="1764323"/>
      </dsp:txXfrm>
    </dsp:sp>
    <dsp:sp modelId="{23735975-86AA-4650-8132-D2708DCF3383}">
      <dsp:nvSpPr>
        <dsp:cNvPr id="6" name="Rectangles 5"/>
        <dsp:cNvSpPr/>
      </dsp:nvSpPr>
      <dsp:spPr bwMode="white">
        <a:xfrm>
          <a:off x="1252728" y="1870182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-3390000"/>
            <a:satOff val="-10587"/>
            <a:lumOff val="-1568"/>
            <a:alpha val="90196"/>
          </a:schemeClr>
        </a:lnRef>
        <a:fillRef idx="1">
          <a:schemeClr val="accent5">
            <a:tint val="40000"/>
            <a:alpha val="90000"/>
            <a:hueOff val="-3390000"/>
            <a:satOff val="-10587"/>
            <a:lumOff val="-1568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Updates the cell state.</a:t>
          </a:r>
          <a:endParaRPr>
            <a:solidFill>
              <a:schemeClr val="dk1"/>
            </a:solidFill>
          </a:endParaRPr>
        </a:p>
      </dsp:txBody>
      <dsp:txXfrm>
        <a:off x="1252728" y="1870182"/>
        <a:ext cx="5010912" cy="1764323"/>
      </dsp:txXfrm>
    </dsp:sp>
    <dsp:sp modelId="{89866338-1978-4559-B0B2-BE2722CD42E5}">
      <dsp:nvSpPr>
        <dsp:cNvPr id="5" name="Rectangles 4"/>
        <dsp:cNvSpPr/>
      </dsp:nvSpPr>
      <dsp:spPr bwMode="white">
        <a:xfrm>
          <a:off x="0" y="1870182"/>
          <a:ext cx="1252728" cy="1764323"/>
        </a:xfrm>
        <a:prstGeom prst="rect">
          <a:avLst/>
        </a:prstGeom>
      </dsp:spPr>
      <dsp:style>
        <a:lnRef idx="2">
          <a:schemeClr val="accent5">
            <a:hueOff val="-3390000"/>
            <a:satOff val="-8626"/>
            <a:lumOff val="-5881"/>
            <a:alpha val="100000"/>
          </a:schemeClr>
        </a:lnRef>
        <a:fillRef idx="1">
          <a:schemeClr val="accent5">
            <a:hueOff val="-3390000"/>
            <a:satOff val="-8626"/>
            <a:lumOff val="-5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Input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sp:txBody>
      <dsp:txXfrm>
        <a:off x="0" y="1870182"/>
        <a:ext cx="1252728" cy="1764323"/>
      </dsp:txXfrm>
    </dsp:sp>
    <dsp:sp modelId="{B4342B38-E8D6-4B2D-8AA3-B4C3739B229E}">
      <dsp:nvSpPr>
        <dsp:cNvPr id="8" name="Rectangles 7"/>
        <dsp:cNvSpPr/>
      </dsp:nvSpPr>
      <dsp:spPr bwMode="white">
        <a:xfrm>
          <a:off x="1252728" y="3740365"/>
          <a:ext cx="5010912" cy="1764323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lnRef>
        <a:fillRef idx="1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fillRef>
        <a:effectRef idx="0">
          <a:scrgbClr r="0" g="0" b="0"/>
        </a:effectRef>
        <a:fontRef idx="minor"/>
      </dsp:style>
      <dsp:txBody>
        <a:bodyPr lIns="97225" tIns="448138" rIns="97225" bIns="448138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Decides what the next hidden state(contains information on previous inputs) should be.</a:t>
          </a:r>
          <a:endParaRPr>
            <a:solidFill>
              <a:schemeClr val="dk1"/>
            </a:solidFill>
          </a:endParaRPr>
        </a:p>
      </dsp:txBody>
      <dsp:txXfrm>
        <a:off x="1252728" y="3740365"/>
        <a:ext cx="5010912" cy="1764323"/>
      </dsp:txXfrm>
    </dsp:sp>
    <dsp:sp modelId="{35DFB48A-7B2A-4B6A-8ACA-0780F3EEBD1A}">
      <dsp:nvSpPr>
        <dsp:cNvPr id="7" name="Rectangles 6"/>
        <dsp:cNvSpPr/>
      </dsp:nvSpPr>
      <dsp:spPr bwMode="white">
        <a:xfrm>
          <a:off x="0" y="3740365"/>
          <a:ext cx="1252728" cy="1764323"/>
        </a:xfrm>
        <a:prstGeom prst="rect">
          <a:avLst/>
        </a:prstGeom>
      </dsp:spPr>
      <dsp:style>
        <a:lnRef idx="2">
          <a:schemeClr val="accent5">
            <a:hueOff val="-6780000"/>
            <a:satOff val="-17254"/>
            <a:lumOff val="-11764"/>
            <a:alpha val="100000"/>
          </a:schemeClr>
        </a:lnRef>
        <a:fillRef idx="1">
          <a:schemeClr val="accent5">
            <a:hueOff val="-6780000"/>
            <a:satOff val="-17254"/>
            <a:lumOff val="-117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6290" tIns="174275" rIns="66290" bIns="17427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Output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sp:txBody>
      <dsp:txXfrm>
        <a:off x="0" y="3740365"/>
        <a:ext cx="1252728" cy="1764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63640" cy="5504688"/>
        <a:chOff x="0" y="0"/>
        <a:chExt cx="6263640" cy="5504688"/>
      </a:xfrm>
    </dsp:grpSpPr>
    <dsp:sp modelId="{374E9209-489B-4AED-98DD-42C69012700E}">
      <dsp:nvSpPr>
        <dsp:cNvPr id="3" name="Rounded Rectangle 2"/>
        <dsp:cNvSpPr/>
      </dsp:nvSpPr>
      <dsp:spPr bwMode="white">
        <a:xfrm>
          <a:off x="0" y="81851"/>
          <a:ext cx="6263640" cy="9690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Cell state </a:t>
          </a:r>
        </a:p>
      </dsp:txBody>
      <dsp:txXfrm>
        <a:off x="0" y="81851"/>
        <a:ext cx="6263640" cy="969010"/>
      </dsp:txXfrm>
    </dsp:sp>
    <dsp:sp modelId="{B949B7DE-20FB-4619-BAB2-A6195131E841}">
      <dsp:nvSpPr>
        <dsp:cNvPr id="4" name="Rectangles 3"/>
        <dsp:cNvSpPr/>
      </dsp:nvSpPr>
      <dsp:spPr bwMode="white">
        <a:xfrm>
          <a:off x="0" y="1050861"/>
          <a:ext cx="6263640" cy="142684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8870" tIns="48260" rIns="270256" bIns="48260" anchor="t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Acts as a highway that transports relative information along the sequence chain.</a:t>
          </a:r>
          <a:endParaRPr>
            <a:solidFill>
              <a:schemeClr val="tx1"/>
            </a:solidFill>
          </a:endParaRPr>
        </a:p>
      </dsp:txBody>
      <dsp:txXfrm>
        <a:off x="0" y="1050861"/>
        <a:ext cx="6263640" cy="1426845"/>
      </dsp:txXfrm>
    </dsp:sp>
    <dsp:sp modelId="{43BDDF82-D0DB-42DE-AE7F-8A035948222C}">
      <dsp:nvSpPr>
        <dsp:cNvPr id="5" name="Rounded Rectangle 4"/>
        <dsp:cNvSpPr/>
      </dsp:nvSpPr>
      <dsp:spPr bwMode="white">
        <a:xfrm>
          <a:off x="0" y="2477707"/>
          <a:ext cx="6263640" cy="9690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780000"/>
            <a:satOff val="-17254"/>
            <a:lumOff val="-117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Activation function</a:t>
          </a:r>
        </a:p>
      </dsp:txBody>
      <dsp:txXfrm>
        <a:off x="0" y="2477707"/>
        <a:ext cx="6263640" cy="969010"/>
      </dsp:txXfrm>
    </dsp:sp>
    <dsp:sp modelId="{CD296F86-CEFC-4FB4-9155-D6501BA5AA4B}">
      <dsp:nvSpPr>
        <dsp:cNvPr id="6" name="Rectangles 5"/>
        <dsp:cNvSpPr/>
      </dsp:nvSpPr>
      <dsp:spPr bwMode="white">
        <a:xfrm>
          <a:off x="0" y="3446717"/>
          <a:ext cx="6263640" cy="19761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8870" tIns="48260" rIns="270256" bIns="48260" anchor="t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Sigmoid - squishes values between 0 and 1.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solidFill>
                <a:schemeClr val="tx1"/>
              </a:solidFill>
            </a:rPr>
            <a:t>TanH - squishes values between -1 and 1.</a:t>
          </a:r>
          <a:endParaRPr>
            <a:solidFill>
              <a:schemeClr val="tx1"/>
            </a:solidFill>
          </a:endParaRPr>
        </a:p>
      </dsp:txBody>
      <dsp:txXfrm>
        <a:off x="0" y="3446717"/>
        <a:ext cx="6263640" cy="197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pages.cs.wisc.edu/~shavlik/cs638/lectureNotes/Long%20Short-Term%20Memory%20Networks.pdf" TargetMode="External"/><Relationship Id="rId5" Type="http://schemas.openxmlformats.org/officeDocument/2006/relationships/hyperlink" Target="https://medium.com/@kangeugine/long-short-term-memory-lstm-concept-cb3283934359" TargetMode="External"/><Relationship Id="rId4" Type="http://schemas.openxmlformats.org/officeDocument/2006/relationships/hyperlink" Target="https://medium.datadriveninvestor.com/a-high-level-introduction-to-lstms-34f81bfa262d" TargetMode="External"/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hyperlink" Target="https://www.youtube.com/watch?v=8HyCNIVRbSU" TargetMode="External"/><Relationship Id="rId1" Type="http://schemas.openxmlformats.org/officeDocument/2006/relationships/hyperlink" Target="https://www.youtube.com/watch?v=LHXXI4-IEns&amp;list=RDLV8HyCNIVRbSU&amp;index=2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Long Short Term Memory(LSTM)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 panose="020F0502020204030204"/>
              </a:rPr>
              <a:t>-Sajjan Adhikari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mechanism of LSTM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173" y="1369803"/>
            <a:ext cx="6298462" cy="3999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mechanism of LSTM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Step 1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2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3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Step 4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Interacting LSTM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173" y="2070508"/>
            <a:ext cx="6298462" cy="2598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, map, variou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Applications</a:t>
            </a:r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5237671" y="862342"/>
            <a:ext cx="6116129" cy="53146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anguage Modelling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Machine Translation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Speech Recognition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Image Captioning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Video Tagging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 panose="020F0302020204030204"/>
              </a:rPr>
              <a:t>Materials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21" y="1452302"/>
            <a:ext cx="10876312" cy="4724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1"/>
              </a:rPr>
              <a:t>https://www.youtube.com/watch?v=LHXXI4-IEns&amp;list=RDLV8HyCNIVRbSU&amp;index=2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https://www.youtube.com/watch?v=8HyCNIVRbSU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https://towardsdatascience.com/illustrated-guide-to-lstms-and-gru-s-a-step-by-step-explanation-44e9eb85bf21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https://medium.datadriveninvestor.com/a-high-level-introduction-to-lstms-34f81bfa262d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https://medium.com/@kangeugine/long-short-term-memory-lstm-concept-cb3283934359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https://pages.cs.wisc.edu/~shavlik/cs638/lectureNotes/Long%20Short-Term%20Memory%20Networks.pdf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Limitations of RNN </a:t>
            </a:r>
            <a:endParaRPr lang="en-US" sz="5100" dirty="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LSTM to the rescue</a:t>
            </a:r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5237671" y="862342"/>
            <a:ext cx="6116129" cy="5314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type of Recurrent Neural Networks(RNNs)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Capable of learning long term dependencies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The clouds are in the </a:t>
            </a:r>
            <a:r>
              <a:rPr lang="en-US" b="1" dirty="0">
                <a:ea typeface="+mn-lt"/>
                <a:cs typeface="+mn-lt"/>
              </a:rPr>
              <a:t>sky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 grew up in China. I studied Chinese from my school level. I even completed masters in Chinese literature. So, I am very much fluent in </a:t>
            </a:r>
            <a:r>
              <a:rPr lang="en-US" b="1" dirty="0">
                <a:ea typeface="+mn-lt"/>
                <a:cs typeface="+mn-lt"/>
              </a:rPr>
              <a:t>Chinese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RNN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picture containing text, clock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73" y="2361811"/>
            <a:ext cx="6298462" cy="2015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Internal structure of RNN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73" y="2125619"/>
            <a:ext cx="6298462" cy="248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Internal structure of RNN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173" y="1369803"/>
            <a:ext cx="6298462" cy="3999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  <a:cs typeface="Calibri Light" panose="020F0302020204030204"/>
              </a:rPr>
              <a:t>Components of LSTM</a:t>
            </a:r>
            <a:endParaRPr lang="en-US" sz="510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br>
              <a:rPr lang="en-US" sz="51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5100">
                <a:solidFill>
                  <a:schemeClr val="bg1"/>
                </a:solidFill>
                <a:ea typeface="+mj-lt"/>
                <a:cs typeface="+mj-lt"/>
              </a:rPr>
              <a:t>Components of LSTM</a:t>
            </a:r>
            <a:endParaRPr lang="en-US" sz="51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510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51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5100">
                <a:solidFill>
                  <a:schemeClr val="bg1"/>
                </a:solidFill>
                <a:ea typeface="+mj-lt"/>
                <a:cs typeface="+mj-lt"/>
              </a:rPr>
              <a:t>Components of LSTM</a:t>
            </a:r>
            <a:endParaRPr lang="en-US" sz="51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510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1120</Words>
  <Application>WPS Presentation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 Light</vt:lpstr>
      <vt:lpstr>Calibri</vt:lpstr>
      <vt:lpstr>office theme</vt:lpstr>
      <vt:lpstr>Long Short Term Memory(LSTM)</vt:lpstr>
      <vt:lpstr>Limitations of RNN </vt:lpstr>
      <vt:lpstr>LSTM to the rescue</vt:lpstr>
      <vt:lpstr>RNN</vt:lpstr>
      <vt:lpstr>Internal structure of RNN</vt:lpstr>
      <vt:lpstr>Internal structure of RNN</vt:lpstr>
      <vt:lpstr>Components of LSTM</vt:lpstr>
      <vt:lpstr> Components of LSTM</vt:lpstr>
      <vt:lpstr> Components of LSTM</vt:lpstr>
      <vt:lpstr>Working mechanism of LSTM</vt:lpstr>
      <vt:lpstr>Working mechanism of LSTM</vt:lpstr>
      <vt:lpstr>Interacting LSTM</vt:lpstr>
      <vt:lpstr>PowerPoint 演示文稿</vt:lpstr>
      <vt:lpstr>Applications</vt:lpstr>
      <vt:lpstr>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</cp:lastModifiedBy>
  <cp:revision>96</cp:revision>
  <dcterms:created xsi:type="dcterms:W3CDTF">2022-11-16T04:22:00Z</dcterms:created>
  <dcterms:modified xsi:type="dcterms:W3CDTF">2022-11-16T14:30:52Z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F334BC2AA83144168A04C82343CA645E</vt:lpwstr>
  </property>
  <property fmtid="{D5CDD505-2E9C-101B-9397-08002B2CF9AE}" pid="3" name="KSOProductBuildVer">
    <vt:lpwstr>1033-11.2.0.11380</vt:lpwstr>
  </property>
</Properties>
</file>