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70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erriweather Light"/>
      <p:regular r:id="rId18"/>
      <p:bold r:id="rId19"/>
      <p:italic r:id="rId20"/>
      <p:boldItalic r:id="rId21"/>
    </p:embeddedFont>
    <p:embeddedFont>
      <p:font typeface="Montserrat"/>
      <p:regular r:id="rId22"/>
      <p:bold r:id="rId23"/>
      <p:italic r:id="rId24"/>
      <p:boldItalic r:id="rId25"/>
    </p:embeddedFont>
    <p:embeddedFont>
      <p:font typeface="Open Sans SemiBold"/>
      <p:regular r:id="rId26"/>
      <p:bold r:id="rId27"/>
      <p:italic r:id="rId28"/>
      <p:boldItalic r:id="rId29"/>
    </p:embeddedFont>
    <p:embeddedFont>
      <p:font typeface="Vidaloka"/>
      <p:regular r:id="rId30"/>
    </p:embeddedFont>
    <p:embeddedFont>
      <p:font typeface="Russo One"/>
      <p:regular r:id="rId31"/>
    </p:embeddedFont>
    <p:embeddedFont>
      <p:font typeface="Mako"/>
      <p:regular r:id="rId32"/>
    </p:embeddedFont>
    <p:embeddedFont>
      <p:font typeface="Crimson Tex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1" roundtripDataSignature="AMtx7mg3LfXP5yodoeY3bMRLAWODWYkA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4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ssoOne-regular.fntdata"/><Relationship Id="rId30" Type="http://schemas.openxmlformats.org/officeDocument/2006/relationships/font" Target="fonts/Vidaloka-regular.fntdata"/><Relationship Id="rId33" Type="http://schemas.openxmlformats.org/officeDocument/2006/relationships/font" Target="fonts/CrimsonText-regular.fntdata"/><Relationship Id="rId32" Type="http://schemas.openxmlformats.org/officeDocument/2006/relationships/font" Target="fonts/Mako-regular.fntdata"/><Relationship Id="rId35" Type="http://schemas.openxmlformats.org/officeDocument/2006/relationships/font" Target="fonts/CrimsonText-italic.fntdata"/><Relationship Id="rId34" Type="http://schemas.openxmlformats.org/officeDocument/2006/relationships/font" Target="fonts/CrimsonText-bold.fntdata"/><Relationship Id="rId37" Type="http://schemas.openxmlformats.org/officeDocument/2006/relationships/font" Target="fonts/OpenSans-regular.fntdata"/><Relationship Id="rId36" Type="http://schemas.openxmlformats.org/officeDocument/2006/relationships/font" Target="fonts/CrimsonText-boldItalic.fntdata"/><Relationship Id="rId39" Type="http://schemas.openxmlformats.org/officeDocument/2006/relationships/font" Target="fonts/OpenSans-italic.fntdata"/><Relationship Id="rId38" Type="http://schemas.openxmlformats.org/officeDocument/2006/relationships/font" Target="fonts/OpenSans-bold.fntdata"/><Relationship Id="rId20" Type="http://schemas.openxmlformats.org/officeDocument/2006/relationships/font" Target="fonts/MerriweatherLight-italic.fntdata"/><Relationship Id="rId22" Type="http://schemas.openxmlformats.org/officeDocument/2006/relationships/font" Target="fonts/Montserrat-regular.fntdata"/><Relationship Id="rId21" Type="http://schemas.openxmlformats.org/officeDocument/2006/relationships/font" Target="fonts/MerriweatherLight-boldItalic.fntdata"/><Relationship Id="rId24" Type="http://schemas.openxmlformats.org/officeDocument/2006/relationships/font" Target="fonts/Montserrat-italic.fntdata"/><Relationship Id="rId23" Type="http://schemas.openxmlformats.org/officeDocument/2006/relationships/font" Target="fonts/Montserrat-bold.fntdata"/><Relationship Id="rId26" Type="http://schemas.openxmlformats.org/officeDocument/2006/relationships/font" Target="fonts/OpenSansSemiBold-regular.fntdata"/><Relationship Id="rId25" Type="http://schemas.openxmlformats.org/officeDocument/2006/relationships/font" Target="fonts/Montserrat-boldItalic.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29" Type="http://schemas.openxmlformats.org/officeDocument/2006/relationships/font" Target="fonts/OpenSans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dfbaa05e55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dfbaa05e55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dfbaa05e55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dfbaa05e55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dfbaa05e55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dfbaa05e55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dfbaa05e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dfbaa05e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dfbaa05e55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dfbaa05e55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dfbaa05e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dfbaa05e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dfbaa05e55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dfbaa05e55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dfbaa05e55_0_1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dfbaa05e55_0_1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dfbaa05e55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dfbaa05e55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C11 / B3 / E13</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dfbaa05e55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dfbaa05e55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C11 / B3 / E13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dfbaa05e55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dfbaa05e55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1039975" y="1324500"/>
            <a:ext cx="70641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40000" y="3377100"/>
            <a:ext cx="7064100" cy="44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1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1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1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1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25"/>
          <p:cNvSpPr txBox="1"/>
          <p:nvPr>
            <p:ph hasCustomPrompt="1" type="title"/>
          </p:nvPr>
        </p:nvSpPr>
        <p:spPr>
          <a:xfrm>
            <a:off x="713225" y="1345363"/>
            <a:ext cx="7717500" cy="16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0"/>
              <a:buNone/>
              <a:defRPr sz="12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25"/>
          <p:cNvSpPr txBox="1"/>
          <p:nvPr>
            <p:ph idx="1" type="subTitle"/>
          </p:nvPr>
        </p:nvSpPr>
        <p:spPr>
          <a:xfrm>
            <a:off x="1514325" y="3188648"/>
            <a:ext cx="6120300" cy="375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p:txBody>
      </p:sp>
      <p:cxnSp>
        <p:nvCxnSpPr>
          <p:cNvPr id="68" name="Google Shape;68;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9" name="Google Shape;69;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70" name="Google Shape;70;p2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71" name="Google Shape;71;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904" name="Shape 904"/>
        <p:cNvGrpSpPr/>
        <p:nvPr/>
      </p:nvGrpSpPr>
      <p:grpSpPr>
        <a:xfrm>
          <a:off x="0" y="0"/>
          <a:ext cx="0" cy="0"/>
          <a:chOff x="0" y="0"/>
          <a:chExt cx="0" cy="0"/>
        </a:xfrm>
      </p:grpSpPr>
      <p:sp>
        <p:nvSpPr>
          <p:cNvPr id="905" name="Google Shape;905;g1dfbaa05e55_0_2986"/>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906" name="Google Shape;906;g1dfbaa05e55_0_2986"/>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7" name="Google Shape;907;g1dfbaa05e55_0_2986"/>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908" name="Google Shape;908;g1dfbaa05e55_0_298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9" name="Google Shape;909;g1dfbaa05e55_0_2986"/>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10" name="Google Shape;910;g1dfbaa05e55_0_298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1" name="Google Shape;911;g1dfbaa05e55_0_2986"/>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912" name="Shape 912"/>
        <p:cNvGrpSpPr/>
        <p:nvPr/>
      </p:nvGrpSpPr>
      <p:grpSpPr>
        <a:xfrm>
          <a:off x="0" y="0"/>
          <a:ext cx="0" cy="0"/>
          <a:chOff x="0" y="0"/>
          <a:chExt cx="0" cy="0"/>
        </a:xfrm>
      </p:grpSpPr>
      <p:cxnSp>
        <p:nvCxnSpPr>
          <p:cNvPr id="913" name="Google Shape;913;g1dfbaa05e55_0_299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4" name="Google Shape;914;g1dfbaa05e55_0_299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915" name="Shape 915"/>
        <p:cNvGrpSpPr/>
        <p:nvPr/>
      </p:nvGrpSpPr>
      <p:grpSpPr>
        <a:xfrm>
          <a:off x="0" y="0"/>
          <a:ext cx="0" cy="0"/>
          <a:chOff x="0" y="0"/>
          <a:chExt cx="0" cy="0"/>
        </a:xfrm>
      </p:grpSpPr>
      <p:cxnSp>
        <p:nvCxnSpPr>
          <p:cNvPr id="916" name="Google Shape;916;g1dfbaa05e55_0_29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7" name="Google Shape;917;g1dfbaa05e55_0_29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18" name="Google Shape;918;g1dfbaa05e55_0_2997"/>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19" name="Google Shape;919;g1dfbaa05e55_0_2997"/>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920" name="Shape 920"/>
        <p:cNvGrpSpPr/>
        <p:nvPr/>
      </p:nvGrpSpPr>
      <p:grpSpPr>
        <a:xfrm>
          <a:off x="0" y="0"/>
          <a:ext cx="0" cy="0"/>
          <a:chOff x="0" y="0"/>
          <a:chExt cx="0" cy="0"/>
        </a:xfrm>
      </p:grpSpPr>
      <p:cxnSp>
        <p:nvCxnSpPr>
          <p:cNvPr id="921" name="Google Shape;921;g1dfbaa05e55_0_30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2" name="Google Shape;922;g1dfbaa05e55_0_30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3" name="Google Shape;923;g1dfbaa05e55_0_300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924" name="Shape 924"/>
        <p:cNvGrpSpPr/>
        <p:nvPr/>
      </p:nvGrpSpPr>
      <p:grpSpPr>
        <a:xfrm>
          <a:off x="0" y="0"/>
          <a:ext cx="0" cy="0"/>
          <a:chOff x="0" y="0"/>
          <a:chExt cx="0" cy="0"/>
        </a:xfrm>
      </p:grpSpPr>
      <p:cxnSp>
        <p:nvCxnSpPr>
          <p:cNvPr id="925" name="Google Shape;925;g1dfbaa05e55_0_300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6" name="Google Shape;926;g1dfbaa05e55_0_300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27" name="Google Shape;927;g1dfbaa05e55_0_300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8" name="Google Shape;928;g1dfbaa05e55_0_300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29" name="Google Shape;929;g1dfbaa05e55_0_300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30" name="Google Shape;930;g1dfbaa05e55_0_300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27"/>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p27"/>
          <p:cNvSpPr txBox="1"/>
          <p:nvPr>
            <p:ph idx="1" type="subTitle"/>
          </p:nvPr>
        </p:nvSpPr>
        <p:spPr>
          <a:xfrm>
            <a:off x="50010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76" name="Google Shape;76;p27"/>
          <p:cNvSpPr txBox="1"/>
          <p:nvPr>
            <p:ph idx="2" type="subTitle"/>
          </p:nvPr>
        </p:nvSpPr>
        <p:spPr>
          <a:xfrm>
            <a:off x="50010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7" name="Google Shape;77;p27"/>
          <p:cNvSpPr txBox="1"/>
          <p:nvPr>
            <p:ph idx="3" type="subTitle"/>
          </p:nvPr>
        </p:nvSpPr>
        <p:spPr>
          <a:xfrm>
            <a:off x="1655200" y="1942925"/>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78" name="Google Shape;78;p27"/>
          <p:cNvSpPr txBox="1"/>
          <p:nvPr>
            <p:ph idx="4" type="subTitle"/>
          </p:nvPr>
        </p:nvSpPr>
        <p:spPr>
          <a:xfrm>
            <a:off x="1655200" y="2255100"/>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9" name="Google Shape;79;p27"/>
          <p:cNvSpPr txBox="1"/>
          <p:nvPr>
            <p:ph idx="5" type="subTitle"/>
          </p:nvPr>
        </p:nvSpPr>
        <p:spPr>
          <a:xfrm>
            <a:off x="50010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80" name="Google Shape;80;p27"/>
          <p:cNvSpPr txBox="1"/>
          <p:nvPr>
            <p:ph idx="6" type="subTitle"/>
          </p:nvPr>
        </p:nvSpPr>
        <p:spPr>
          <a:xfrm>
            <a:off x="500100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1" name="Google Shape;81;p27"/>
          <p:cNvSpPr txBox="1"/>
          <p:nvPr>
            <p:ph idx="7" type="subTitle"/>
          </p:nvPr>
        </p:nvSpPr>
        <p:spPr>
          <a:xfrm>
            <a:off x="1655200" y="3723950"/>
            <a:ext cx="2486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82" name="Google Shape;82;p27"/>
          <p:cNvSpPr txBox="1"/>
          <p:nvPr>
            <p:ph idx="8" type="subTitle"/>
          </p:nvPr>
        </p:nvSpPr>
        <p:spPr>
          <a:xfrm>
            <a:off x="1655250" y="4036125"/>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83" name="Google Shape;83;p27"/>
          <p:cNvSpPr txBox="1"/>
          <p:nvPr>
            <p:ph idx="9" type="title"/>
          </p:nvPr>
        </p:nvSpPr>
        <p:spPr>
          <a:xfrm>
            <a:off x="23786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84" name="Google Shape;84;p27"/>
          <p:cNvSpPr txBox="1"/>
          <p:nvPr>
            <p:ph idx="13" type="title"/>
          </p:nvPr>
        </p:nvSpPr>
        <p:spPr>
          <a:xfrm>
            <a:off x="5724450" y="130358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85" name="Google Shape;85;p27"/>
          <p:cNvSpPr txBox="1"/>
          <p:nvPr>
            <p:ph idx="14" type="title"/>
          </p:nvPr>
        </p:nvSpPr>
        <p:spPr>
          <a:xfrm>
            <a:off x="237870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86" name="Google Shape;86;p27"/>
          <p:cNvSpPr txBox="1"/>
          <p:nvPr>
            <p:ph idx="15" type="title"/>
          </p:nvPr>
        </p:nvSpPr>
        <p:spPr>
          <a:xfrm>
            <a:off x="5724450" y="3082738"/>
            <a:ext cx="1039200" cy="66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87" name="Google Shape;87;p2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2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28"/>
          <p:cNvSpPr txBox="1"/>
          <p:nvPr>
            <p:ph type="title"/>
          </p:nvPr>
        </p:nvSpPr>
        <p:spPr>
          <a:xfrm>
            <a:off x="7200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28"/>
          <p:cNvSpPr txBox="1"/>
          <p:nvPr>
            <p:ph idx="2" type="title"/>
          </p:nvPr>
        </p:nvSpPr>
        <p:spPr>
          <a:xfrm>
            <a:off x="14826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2" name="Google Shape;92;p28"/>
          <p:cNvSpPr txBox="1"/>
          <p:nvPr>
            <p:ph idx="1" type="subTitle"/>
          </p:nvPr>
        </p:nvSpPr>
        <p:spPr>
          <a:xfrm>
            <a:off x="720000" y="2081199"/>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3" type="title"/>
          </p:nvPr>
        </p:nvSpPr>
        <p:spPr>
          <a:xfrm>
            <a:off x="34038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28"/>
          <p:cNvSpPr txBox="1"/>
          <p:nvPr>
            <p:ph idx="4" type="title"/>
          </p:nvPr>
        </p:nvSpPr>
        <p:spPr>
          <a:xfrm>
            <a:off x="41664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5" name="Google Shape;95;p28"/>
          <p:cNvSpPr txBox="1"/>
          <p:nvPr>
            <p:ph idx="5" type="subTitle"/>
          </p:nvPr>
        </p:nvSpPr>
        <p:spPr>
          <a:xfrm>
            <a:off x="34038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8"/>
          <p:cNvSpPr txBox="1"/>
          <p:nvPr>
            <p:ph idx="6" type="title"/>
          </p:nvPr>
        </p:nvSpPr>
        <p:spPr>
          <a:xfrm>
            <a:off x="6087600" y="1677218"/>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28"/>
          <p:cNvSpPr txBox="1"/>
          <p:nvPr>
            <p:ph idx="7" type="title"/>
          </p:nvPr>
        </p:nvSpPr>
        <p:spPr>
          <a:xfrm>
            <a:off x="6850200" y="1095325"/>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98" name="Google Shape;98;p28"/>
          <p:cNvSpPr txBox="1"/>
          <p:nvPr>
            <p:ph idx="8" type="subTitle"/>
          </p:nvPr>
        </p:nvSpPr>
        <p:spPr>
          <a:xfrm>
            <a:off x="6087600" y="2081208"/>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8"/>
          <p:cNvSpPr txBox="1"/>
          <p:nvPr>
            <p:ph idx="9" type="title"/>
          </p:nvPr>
        </p:nvSpPr>
        <p:spPr>
          <a:xfrm>
            <a:off x="7200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0" name="Google Shape;100;p28"/>
          <p:cNvSpPr txBox="1"/>
          <p:nvPr>
            <p:ph idx="13" type="title"/>
          </p:nvPr>
        </p:nvSpPr>
        <p:spPr>
          <a:xfrm>
            <a:off x="14826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1" name="Google Shape;101;p28"/>
          <p:cNvSpPr txBox="1"/>
          <p:nvPr>
            <p:ph idx="14" type="subTitle"/>
          </p:nvPr>
        </p:nvSpPr>
        <p:spPr>
          <a:xfrm>
            <a:off x="7200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5" type="title"/>
          </p:nvPr>
        </p:nvSpPr>
        <p:spPr>
          <a:xfrm>
            <a:off x="34038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3" name="Google Shape;103;p28"/>
          <p:cNvSpPr txBox="1"/>
          <p:nvPr>
            <p:ph idx="16" type="title"/>
          </p:nvPr>
        </p:nvSpPr>
        <p:spPr>
          <a:xfrm>
            <a:off x="41664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4" name="Google Shape;104;p28"/>
          <p:cNvSpPr txBox="1"/>
          <p:nvPr>
            <p:ph idx="17" type="subTitle"/>
          </p:nvPr>
        </p:nvSpPr>
        <p:spPr>
          <a:xfrm>
            <a:off x="34038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8"/>
          <p:cNvSpPr txBox="1"/>
          <p:nvPr>
            <p:ph idx="18" type="title"/>
          </p:nvPr>
        </p:nvSpPr>
        <p:spPr>
          <a:xfrm>
            <a:off x="6087600" y="3313579"/>
            <a:ext cx="2336400" cy="40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28"/>
          <p:cNvSpPr txBox="1"/>
          <p:nvPr>
            <p:ph idx="19" type="title"/>
          </p:nvPr>
        </p:nvSpPr>
        <p:spPr>
          <a:xfrm>
            <a:off x="6850200" y="2714087"/>
            <a:ext cx="811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sz="38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107" name="Google Shape;107;p28"/>
          <p:cNvSpPr txBox="1"/>
          <p:nvPr>
            <p:ph idx="20" type="subTitle"/>
          </p:nvPr>
        </p:nvSpPr>
        <p:spPr>
          <a:xfrm>
            <a:off x="6087600" y="3705863"/>
            <a:ext cx="2336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8"/>
          <p:cNvSpPr txBox="1"/>
          <p:nvPr>
            <p:ph idx="21" type="title"/>
          </p:nvPr>
        </p:nvSpPr>
        <p:spPr>
          <a:xfrm>
            <a:off x="2332400" y="445025"/>
            <a:ext cx="4479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9" name="Google Shape;109;p2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0" name="Google Shape;110;p2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1" name="Google Shape;111;p2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12" name="Google Shape;112;p2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29"/>
          <p:cNvSpPr txBox="1"/>
          <p:nvPr>
            <p:ph type="title"/>
          </p:nvPr>
        </p:nvSpPr>
        <p:spPr>
          <a:xfrm>
            <a:off x="2410500" y="2808253"/>
            <a:ext cx="4323000" cy="49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29"/>
          <p:cNvSpPr txBox="1"/>
          <p:nvPr>
            <p:ph idx="1" type="subTitle"/>
          </p:nvPr>
        </p:nvSpPr>
        <p:spPr>
          <a:xfrm>
            <a:off x="1842900" y="1661963"/>
            <a:ext cx="5458200" cy="99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16" name="Google Shape;116;p2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17" name="Google Shape;117;p2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30"/>
          <p:cNvSpPr txBox="1"/>
          <p:nvPr>
            <p:ph type="title"/>
          </p:nvPr>
        </p:nvSpPr>
        <p:spPr>
          <a:xfrm>
            <a:off x="699900" y="2821263"/>
            <a:ext cx="4323000" cy="49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a:lvl1pPr>
            <a:lvl2pPr lvl="1"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2pPr>
            <a:lvl3pPr lvl="2"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3pPr>
            <a:lvl4pPr lvl="3"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4pPr>
            <a:lvl5pPr lvl="4"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5pPr>
            <a:lvl6pPr lvl="5"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6pPr>
            <a:lvl7pPr lvl="6"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7pPr>
            <a:lvl8pPr lvl="7"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8pPr>
            <a:lvl9pPr lvl="8" algn="ctr">
              <a:lnSpc>
                <a:spcPct val="100000"/>
              </a:lnSpc>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30"/>
          <p:cNvSpPr txBox="1"/>
          <p:nvPr>
            <p:ph idx="1" type="subTitle"/>
          </p:nvPr>
        </p:nvSpPr>
        <p:spPr>
          <a:xfrm>
            <a:off x="699900" y="1675902"/>
            <a:ext cx="5458200" cy="99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21" name="Google Shape;121;p3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2" name="Google Shape;122;p3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3" name="Google Shape;123;p3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24" name="Google Shape;124;p3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31"/>
          <p:cNvSpPr txBox="1"/>
          <p:nvPr>
            <p:ph idx="1" type="subTitle"/>
          </p:nvPr>
        </p:nvSpPr>
        <p:spPr>
          <a:xfrm>
            <a:off x="264840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127" name="Google Shape;127;p31"/>
          <p:cNvSpPr txBox="1"/>
          <p:nvPr>
            <p:ph type="title"/>
          </p:nvPr>
        </p:nvSpPr>
        <p:spPr>
          <a:xfrm>
            <a:off x="1732050" y="445025"/>
            <a:ext cx="5679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128" name="Google Shape;128;p3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9" name="Google Shape;129;p3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0" name="Google Shape;13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1" name="Google Shape;13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32"/>
          <p:cNvSpPr txBox="1"/>
          <p:nvPr>
            <p:ph type="title"/>
          </p:nvPr>
        </p:nvSpPr>
        <p:spPr>
          <a:xfrm>
            <a:off x="1994850" y="1482825"/>
            <a:ext cx="5154300" cy="129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000"/>
              <a:buNone/>
              <a:defRPr sz="9000"/>
            </a:lvl1pPr>
            <a:lvl2pPr lvl="1" algn="ctr">
              <a:lnSpc>
                <a:spcPct val="100000"/>
              </a:lnSpc>
              <a:spcBef>
                <a:spcPts val="0"/>
              </a:spcBef>
              <a:spcAft>
                <a:spcPts val="0"/>
              </a:spcAft>
              <a:buSzPts val="9000"/>
              <a:buNone/>
              <a:defRPr sz="9000"/>
            </a:lvl2pPr>
            <a:lvl3pPr lvl="2" algn="ctr">
              <a:lnSpc>
                <a:spcPct val="100000"/>
              </a:lnSpc>
              <a:spcBef>
                <a:spcPts val="0"/>
              </a:spcBef>
              <a:spcAft>
                <a:spcPts val="0"/>
              </a:spcAft>
              <a:buSzPts val="9000"/>
              <a:buNone/>
              <a:defRPr sz="9000"/>
            </a:lvl3pPr>
            <a:lvl4pPr lvl="3" algn="ctr">
              <a:lnSpc>
                <a:spcPct val="100000"/>
              </a:lnSpc>
              <a:spcBef>
                <a:spcPts val="0"/>
              </a:spcBef>
              <a:spcAft>
                <a:spcPts val="0"/>
              </a:spcAft>
              <a:buSzPts val="9000"/>
              <a:buNone/>
              <a:defRPr sz="9000"/>
            </a:lvl4pPr>
            <a:lvl5pPr lvl="4" algn="ctr">
              <a:lnSpc>
                <a:spcPct val="100000"/>
              </a:lnSpc>
              <a:spcBef>
                <a:spcPts val="0"/>
              </a:spcBef>
              <a:spcAft>
                <a:spcPts val="0"/>
              </a:spcAft>
              <a:buSzPts val="9000"/>
              <a:buNone/>
              <a:defRPr sz="9000"/>
            </a:lvl5pPr>
            <a:lvl6pPr lvl="5" algn="ctr">
              <a:lnSpc>
                <a:spcPct val="100000"/>
              </a:lnSpc>
              <a:spcBef>
                <a:spcPts val="0"/>
              </a:spcBef>
              <a:spcAft>
                <a:spcPts val="0"/>
              </a:spcAft>
              <a:buSzPts val="9000"/>
              <a:buNone/>
              <a:defRPr sz="9000"/>
            </a:lvl6pPr>
            <a:lvl7pPr lvl="6" algn="ctr">
              <a:lnSpc>
                <a:spcPct val="100000"/>
              </a:lnSpc>
              <a:spcBef>
                <a:spcPts val="0"/>
              </a:spcBef>
              <a:spcAft>
                <a:spcPts val="0"/>
              </a:spcAft>
              <a:buSzPts val="9000"/>
              <a:buNone/>
              <a:defRPr sz="9000"/>
            </a:lvl7pPr>
            <a:lvl8pPr lvl="7" algn="ctr">
              <a:lnSpc>
                <a:spcPct val="100000"/>
              </a:lnSpc>
              <a:spcBef>
                <a:spcPts val="0"/>
              </a:spcBef>
              <a:spcAft>
                <a:spcPts val="0"/>
              </a:spcAft>
              <a:buSzPts val="9000"/>
              <a:buNone/>
              <a:defRPr sz="9000"/>
            </a:lvl8pPr>
            <a:lvl9pPr lvl="8" algn="ctr">
              <a:lnSpc>
                <a:spcPct val="100000"/>
              </a:lnSpc>
              <a:spcBef>
                <a:spcPts val="0"/>
              </a:spcBef>
              <a:spcAft>
                <a:spcPts val="0"/>
              </a:spcAft>
              <a:buSzPts val="9000"/>
              <a:buNone/>
              <a:defRPr sz="9000"/>
            </a:lvl9pPr>
          </a:lstStyle>
          <a:p/>
        </p:txBody>
      </p:sp>
      <p:sp>
        <p:nvSpPr>
          <p:cNvPr id="134" name="Google Shape;134;p32"/>
          <p:cNvSpPr txBox="1"/>
          <p:nvPr>
            <p:ph idx="1" type="subTitle"/>
          </p:nvPr>
        </p:nvSpPr>
        <p:spPr>
          <a:xfrm>
            <a:off x="2299500" y="2972150"/>
            <a:ext cx="4545000" cy="55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cxnSp>
        <p:nvCxnSpPr>
          <p:cNvPr id="135" name="Google Shape;135;p3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36" name="Google Shape;136;p3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33"/>
          <p:cNvSpPr txBox="1"/>
          <p:nvPr>
            <p:ph type="title"/>
          </p:nvPr>
        </p:nvSpPr>
        <p:spPr>
          <a:xfrm>
            <a:off x="3742850" y="1549875"/>
            <a:ext cx="4545000" cy="12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0"/>
              <a:buNone/>
              <a:defRPr sz="9000"/>
            </a:lvl1pPr>
            <a:lvl2pPr lvl="1" algn="l">
              <a:lnSpc>
                <a:spcPct val="100000"/>
              </a:lnSpc>
              <a:spcBef>
                <a:spcPts val="0"/>
              </a:spcBef>
              <a:spcAft>
                <a:spcPts val="0"/>
              </a:spcAft>
              <a:buSzPts val="9000"/>
              <a:buNone/>
              <a:defRPr sz="9000"/>
            </a:lvl2pPr>
            <a:lvl3pPr lvl="2" algn="l">
              <a:lnSpc>
                <a:spcPct val="100000"/>
              </a:lnSpc>
              <a:spcBef>
                <a:spcPts val="0"/>
              </a:spcBef>
              <a:spcAft>
                <a:spcPts val="0"/>
              </a:spcAft>
              <a:buSzPts val="9000"/>
              <a:buNone/>
              <a:defRPr sz="9000"/>
            </a:lvl3pPr>
            <a:lvl4pPr lvl="3" algn="l">
              <a:lnSpc>
                <a:spcPct val="100000"/>
              </a:lnSpc>
              <a:spcBef>
                <a:spcPts val="0"/>
              </a:spcBef>
              <a:spcAft>
                <a:spcPts val="0"/>
              </a:spcAft>
              <a:buSzPts val="9000"/>
              <a:buNone/>
              <a:defRPr sz="9000"/>
            </a:lvl4pPr>
            <a:lvl5pPr lvl="4" algn="l">
              <a:lnSpc>
                <a:spcPct val="100000"/>
              </a:lnSpc>
              <a:spcBef>
                <a:spcPts val="0"/>
              </a:spcBef>
              <a:spcAft>
                <a:spcPts val="0"/>
              </a:spcAft>
              <a:buSzPts val="9000"/>
              <a:buNone/>
              <a:defRPr sz="9000"/>
            </a:lvl5pPr>
            <a:lvl6pPr lvl="5" algn="l">
              <a:lnSpc>
                <a:spcPct val="100000"/>
              </a:lnSpc>
              <a:spcBef>
                <a:spcPts val="0"/>
              </a:spcBef>
              <a:spcAft>
                <a:spcPts val="0"/>
              </a:spcAft>
              <a:buSzPts val="9000"/>
              <a:buNone/>
              <a:defRPr sz="9000"/>
            </a:lvl6pPr>
            <a:lvl7pPr lvl="6" algn="l">
              <a:lnSpc>
                <a:spcPct val="100000"/>
              </a:lnSpc>
              <a:spcBef>
                <a:spcPts val="0"/>
              </a:spcBef>
              <a:spcAft>
                <a:spcPts val="0"/>
              </a:spcAft>
              <a:buSzPts val="9000"/>
              <a:buNone/>
              <a:defRPr sz="9000"/>
            </a:lvl7pPr>
            <a:lvl8pPr lvl="7" algn="l">
              <a:lnSpc>
                <a:spcPct val="100000"/>
              </a:lnSpc>
              <a:spcBef>
                <a:spcPts val="0"/>
              </a:spcBef>
              <a:spcAft>
                <a:spcPts val="0"/>
              </a:spcAft>
              <a:buSzPts val="9000"/>
              <a:buNone/>
              <a:defRPr sz="9000"/>
            </a:lvl8pPr>
            <a:lvl9pPr lvl="8" algn="l">
              <a:lnSpc>
                <a:spcPct val="100000"/>
              </a:lnSpc>
              <a:spcBef>
                <a:spcPts val="0"/>
              </a:spcBef>
              <a:spcAft>
                <a:spcPts val="0"/>
              </a:spcAft>
              <a:buSzPts val="9000"/>
              <a:buNone/>
              <a:defRPr sz="9000"/>
            </a:lvl9pPr>
          </a:lstStyle>
          <a:p/>
        </p:txBody>
      </p:sp>
      <p:sp>
        <p:nvSpPr>
          <p:cNvPr id="139" name="Google Shape;139;p33"/>
          <p:cNvSpPr txBox="1"/>
          <p:nvPr>
            <p:ph idx="1" type="subTitle"/>
          </p:nvPr>
        </p:nvSpPr>
        <p:spPr>
          <a:xfrm>
            <a:off x="3742850" y="3039213"/>
            <a:ext cx="4545000" cy="55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cxnSp>
        <p:nvCxnSpPr>
          <p:cNvPr id="140" name="Google Shape;140;p3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3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3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3" name="Google Shape;143;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4" name="Google Shape;144;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45" name="Google Shape;145;p3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34"/>
          <p:cNvSpPr txBox="1"/>
          <p:nvPr>
            <p:ph type="title"/>
          </p:nvPr>
        </p:nvSpPr>
        <p:spPr>
          <a:xfrm>
            <a:off x="1677925" y="2511803"/>
            <a:ext cx="3714900" cy="80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8" name="Google Shape;148;p34"/>
          <p:cNvSpPr txBox="1"/>
          <p:nvPr>
            <p:ph idx="2" type="title"/>
          </p:nvPr>
        </p:nvSpPr>
        <p:spPr>
          <a:xfrm>
            <a:off x="3741925" y="1484693"/>
            <a:ext cx="1650900" cy="97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49" name="Google Shape;149;p34"/>
          <p:cNvSpPr txBox="1"/>
          <p:nvPr>
            <p:ph idx="1" type="subTitle"/>
          </p:nvPr>
        </p:nvSpPr>
        <p:spPr>
          <a:xfrm>
            <a:off x="831625" y="3244000"/>
            <a:ext cx="4561200" cy="39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50" name="Google Shape;150;p34"/>
          <p:cNvCxnSpPr/>
          <p:nvPr/>
        </p:nvCxnSpPr>
        <p:spPr>
          <a:xfrm rot="10800000">
            <a:off x="-30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1" name="Google Shape;151;p34"/>
          <p:cNvCxnSpPr/>
          <p:nvPr/>
        </p:nvCxnSpPr>
        <p:spPr>
          <a:xfrm rot="10800000">
            <a:off x="-30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2" name="Google Shape;152;p34"/>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53" name="Google Shape;153;p34"/>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7"/>
          <p:cNvSpPr txBox="1"/>
          <p:nvPr>
            <p:ph type="title"/>
          </p:nvPr>
        </p:nvSpPr>
        <p:spPr>
          <a:xfrm>
            <a:off x="2714550" y="2366272"/>
            <a:ext cx="3714900" cy="8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7"/>
          <p:cNvSpPr txBox="1"/>
          <p:nvPr>
            <p:ph idx="2" type="title"/>
          </p:nvPr>
        </p:nvSpPr>
        <p:spPr>
          <a:xfrm>
            <a:off x="3746550" y="1339163"/>
            <a:ext cx="1650900" cy="9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ctr">
              <a:lnSpc>
                <a:spcPct val="100000"/>
              </a:lnSpc>
              <a:spcBef>
                <a:spcPts val="0"/>
              </a:spcBef>
              <a:spcAft>
                <a:spcPts val="0"/>
              </a:spcAft>
              <a:buSzPts val="6000"/>
              <a:buNone/>
              <a:defRPr b="1" sz="6000"/>
            </a:lvl2pPr>
            <a:lvl3pPr lvl="2" algn="ctr">
              <a:lnSpc>
                <a:spcPct val="100000"/>
              </a:lnSpc>
              <a:spcBef>
                <a:spcPts val="0"/>
              </a:spcBef>
              <a:spcAft>
                <a:spcPts val="0"/>
              </a:spcAft>
              <a:buSzPts val="6000"/>
              <a:buNone/>
              <a:defRPr b="1" sz="6000"/>
            </a:lvl3pPr>
            <a:lvl4pPr lvl="3" algn="ctr">
              <a:lnSpc>
                <a:spcPct val="100000"/>
              </a:lnSpc>
              <a:spcBef>
                <a:spcPts val="0"/>
              </a:spcBef>
              <a:spcAft>
                <a:spcPts val="0"/>
              </a:spcAft>
              <a:buSzPts val="6000"/>
              <a:buNone/>
              <a:defRPr b="1" sz="6000"/>
            </a:lvl4pPr>
            <a:lvl5pPr lvl="4" algn="ctr">
              <a:lnSpc>
                <a:spcPct val="100000"/>
              </a:lnSpc>
              <a:spcBef>
                <a:spcPts val="0"/>
              </a:spcBef>
              <a:spcAft>
                <a:spcPts val="0"/>
              </a:spcAft>
              <a:buSzPts val="6000"/>
              <a:buNone/>
              <a:defRPr b="1" sz="6000"/>
            </a:lvl5pPr>
            <a:lvl6pPr lvl="5" algn="ctr">
              <a:lnSpc>
                <a:spcPct val="100000"/>
              </a:lnSpc>
              <a:spcBef>
                <a:spcPts val="0"/>
              </a:spcBef>
              <a:spcAft>
                <a:spcPts val="0"/>
              </a:spcAft>
              <a:buSzPts val="6000"/>
              <a:buNone/>
              <a:defRPr b="1" sz="6000"/>
            </a:lvl6pPr>
            <a:lvl7pPr lvl="6" algn="ctr">
              <a:lnSpc>
                <a:spcPct val="100000"/>
              </a:lnSpc>
              <a:spcBef>
                <a:spcPts val="0"/>
              </a:spcBef>
              <a:spcAft>
                <a:spcPts val="0"/>
              </a:spcAft>
              <a:buSzPts val="6000"/>
              <a:buNone/>
              <a:defRPr b="1" sz="6000"/>
            </a:lvl7pPr>
            <a:lvl8pPr lvl="7" algn="ctr">
              <a:lnSpc>
                <a:spcPct val="100000"/>
              </a:lnSpc>
              <a:spcBef>
                <a:spcPts val="0"/>
              </a:spcBef>
              <a:spcAft>
                <a:spcPts val="0"/>
              </a:spcAft>
              <a:buSzPts val="6000"/>
              <a:buNone/>
              <a:defRPr b="1" sz="6000"/>
            </a:lvl8pPr>
            <a:lvl9pPr lvl="8" algn="ctr">
              <a:lnSpc>
                <a:spcPct val="100000"/>
              </a:lnSpc>
              <a:spcBef>
                <a:spcPts val="0"/>
              </a:spcBef>
              <a:spcAft>
                <a:spcPts val="0"/>
              </a:spcAft>
              <a:buSzPts val="6000"/>
              <a:buNone/>
              <a:defRPr b="1" sz="6000"/>
            </a:lvl9pPr>
          </a:lstStyle>
          <a:p/>
        </p:txBody>
      </p:sp>
      <p:sp>
        <p:nvSpPr>
          <p:cNvPr id="18" name="Google Shape;18;p17"/>
          <p:cNvSpPr txBox="1"/>
          <p:nvPr>
            <p:ph idx="1" type="subTitle"/>
          </p:nvPr>
        </p:nvSpPr>
        <p:spPr>
          <a:xfrm>
            <a:off x="2291400" y="3076675"/>
            <a:ext cx="4561200" cy="39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9" name="Google Shape;19;p1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 name="Google Shape;20;p1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 name="Google Shape;21;p17"/>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 name="Google Shape;22;p17"/>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3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56" name="Google Shape;156;p3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7" name="Google Shape;157;p3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58" name="Google Shape;158;p35"/>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3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1" name="Google Shape;161;p3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62" name="Google Shape;162;p3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3" name="Google Shape;163;p3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4" name="Google Shape;164;p3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65" name="Google Shape;165;p3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66" name="Google Shape;166;p3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37"/>
          <p:cNvSpPr txBox="1"/>
          <p:nvPr>
            <p:ph type="title"/>
          </p:nvPr>
        </p:nvSpPr>
        <p:spPr>
          <a:xfrm>
            <a:off x="1877475" y="445025"/>
            <a:ext cx="538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9" name="Google Shape;169;p37"/>
          <p:cNvSpPr txBox="1"/>
          <p:nvPr>
            <p:ph idx="1" type="subTitle"/>
          </p:nvPr>
        </p:nvSpPr>
        <p:spPr>
          <a:xfrm>
            <a:off x="32267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0" name="Google Shape;170;p37"/>
          <p:cNvSpPr txBox="1"/>
          <p:nvPr>
            <p:ph idx="2" type="subTitle"/>
          </p:nvPr>
        </p:nvSpPr>
        <p:spPr>
          <a:xfrm>
            <a:off x="32267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1" name="Google Shape;171;p37"/>
          <p:cNvSpPr txBox="1"/>
          <p:nvPr>
            <p:ph idx="3" type="subTitle"/>
          </p:nvPr>
        </p:nvSpPr>
        <p:spPr>
          <a:xfrm>
            <a:off x="719108" y="1405390"/>
            <a:ext cx="2486100" cy="401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2" name="Google Shape;172;p37"/>
          <p:cNvSpPr txBox="1"/>
          <p:nvPr>
            <p:ph idx="4" type="subTitle"/>
          </p:nvPr>
        </p:nvSpPr>
        <p:spPr>
          <a:xfrm>
            <a:off x="719108" y="180641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3" name="Google Shape;173;p37"/>
          <p:cNvSpPr txBox="1"/>
          <p:nvPr>
            <p:ph idx="5" type="subTitle"/>
          </p:nvPr>
        </p:nvSpPr>
        <p:spPr>
          <a:xfrm>
            <a:off x="32267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4" name="Google Shape;174;p37"/>
          <p:cNvSpPr txBox="1"/>
          <p:nvPr>
            <p:ph idx="6" type="subTitle"/>
          </p:nvPr>
        </p:nvSpPr>
        <p:spPr>
          <a:xfrm>
            <a:off x="322670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5" name="Google Shape;175;p37"/>
          <p:cNvSpPr txBox="1"/>
          <p:nvPr>
            <p:ph idx="7" type="subTitle"/>
          </p:nvPr>
        </p:nvSpPr>
        <p:spPr>
          <a:xfrm>
            <a:off x="719108" y="3171118"/>
            <a:ext cx="2486100" cy="46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176" name="Google Shape;176;p37"/>
          <p:cNvSpPr txBox="1"/>
          <p:nvPr>
            <p:ph idx="8" type="subTitle"/>
          </p:nvPr>
        </p:nvSpPr>
        <p:spPr>
          <a:xfrm>
            <a:off x="719158" y="3565487"/>
            <a:ext cx="2486100" cy="61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177" name="Google Shape;177;p3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78" name="Google Shape;178;p3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3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1" name="Google Shape;181;p3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2" name="Google Shape;182;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83" name="Google Shape;183;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184" name="Google Shape;184;p38"/>
          <p:cNvSpPr txBox="1"/>
          <p:nvPr>
            <p:ph idx="1" type="body"/>
          </p:nvPr>
        </p:nvSpPr>
        <p:spPr>
          <a:xfrm>
            <a:off x="5547900" y="3007750"/>
            <a:ext cx="2883000" cy="1595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algn="l">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algn="l">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algn="l">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algn="l">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algn="l">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algn="l">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algn="l">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algn="l">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39"/>
          <p:cNvSpPr txBox="1"/>
          <p:nvPr>
            <p:ph type="title"/>
          </p:nvPr>
        </p:nvSpPr>
        <p:spPr>
          <a:xfrm>
            <a:off x="713225" y="1345375"/>
            <a:ext cx="6120300" cy="164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2000">
                <a:solidFill>
                  <a:schemeClr val="accent1"/>
                </a:solidFill>
              </a:defRPr>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187" name="Google Shape;187;p39"/>
          <p:cNvSpPr txBox="1"/>
          <p:nvPr>
            <p:ph idx="1" type="subTitle"/>
          </p:nvPr>
        </p:nvSpPr>
        <p:spPr>
          <a:xfrm>
            <a:off x="713225" y="3188648"/>
            <a:ext cx="6120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cxnSp>
        <p:nvCxnSpPr>
          <p:cNvPr id="188" name="Google Shape;188;p3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89" name="Google Shape;189;p3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0" name="Google Shape;190;p3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91" name="Google Shape;191;p3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40"/>
          <p:cNvSpPr txBox="1"/>
          <p:nvPr>
            <p:ph type="title"/>
          </p:nvPr>
        </p:nvSpPr>
        <p:spPr>
          <a:xfrm>
            <a:off x="4956100" y="2467375"/>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94" name="Google Shape;194;p40"/>
          <p:cNvSpPr txBox="1"/>
          <p:nvPr>
            <p:ph idx="2" type="title"/>
          </p:nvPr>
        </p:nvSpPr>
        <p:spPr>
          <a:xfrm>
            <a:off x="4956100" y="1402325"/>
            <a:ext cx="1650900" cy="9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195" name="Google Shape;195;p40"/>
          <p:cNvSpPr txBox="1"/>
          <p:nvPr>
            <p:ph idx="1" type="subTitle"/>
          </p:nvPr>
        </p:nvSpPr>
        <p:spPr>
          <a:xfrm>
            <a:off x="4956100" y="3116275"/>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196" name="Google Shape;196;p4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7" name="Google Shape;197;p4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8" name="Google Shape;198;p40"/>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41"/>
          <p:cNvSpPr txBox="1"/>
          <p:nvPr>
            <p:ph type="title"/>
          </p:nvPr>
        </p:nvSpPr>
        <p:spPr>
          <a:xfrm>
            <a:off x="4373850" y="944250"/>
            <a:ext cx="2475300" cy="64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5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01" name="Google Shape;201;p41"/>
          <p:cNvSpPr txBox="1"/>
          <p:nvPr>
            <p:ph idx="2" type="title"/>
          </p:nvPr>
        </p:nvSpPr>
        <p:spPr>
          <a:xfrm>
            <a:off x="2294850" y="1096650"/>
            <a:ext cx="1650900" cy="9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000">
                <a:solidFill>
                  <a:schemeClr val="accent1"/>
                </a:solidFill>
              </a:defRPr>
            </a:lvl1pPr>
            <a:lvl2pPr lvl="1" algn="l">
              <a:lnSpc>
                <a:spcPct val="100000"/>
              </a:lnSpc>
              <a:spcBef>
                <a:spcPts val="0"/>
              </a:spcBef>
              <a:spcAft>
                <a:spcPts val="0"/>
              </a:spcAft>
              <a:buSzPts val="6000"/>
              <a:buNone/>
              <a:defRPr b="1" sz="6000"/>
            </a:lvl2pPr>
            <a:lvl3pPr lvl="2" algn="l">
              <a:lnSpc>
                <a:spcPct val="100000"/>
              </a:lnSpc>
              <a:spcBef>
                <a:spcPts val="0"/>
              </a:spcBef>
              <a:spcAft>
                <a:spcPts val="0"/>
              </a:spcAft>
              <a:buSzPts val="6000"/>
              <a:buNone/>
              <a:defRPr b="1" sz="6000"/>
            </a:lvl3pPr>
            <a:lvl4pPr lvl="3" algn="l">
              <a:lnSpc>
                <a:spcPct val="100000"/>
              </a:lnSpc>
              <a:spcBef>
                <a:spcPts val="0"/>
              </a:spcBef>
              <a:spcAft>
                <a:spcPts val="0"/>
              </a:spcAft>
              <a:buSzPts val="6000"/>
              <a:buNone/>
              <a:defRPr b="1" sz="6000"/>
            </a:lvl4pPr>
            <a:lvl5pPr lvl="4" algn="l">
              <a:lnSpc>
                <a:spcPct val="100000"/>
              </a:lnSpc>
              <a:spcBef>
                <a:spcPts val="0"/>
              </a:spcBef>
              <a:spcAft>
                <a:spcPts val="0"/>
              </a:spcAft>
              <a:buSzPts val="6000"/>
              <a:buNone/>
              <a:defRPr b="1" sz="6000"/>
            </a:lvl5pPr>
            <a:lvl6pPr lvl="5" algn="l">
              <a:lnSpc>
                <a:spcPct val="100000"/>
              </a:lnSpc>
              <a:spcBef>
                <a:spcPts val="0"/>
              </a:spcBef>
              <a:spcAft>
                <a:spcPts val="0"/>
              </a:spcAft>
              <a:buSzPts val="6000"/>
              <a:buNone/>
              <a:defRPr b="1" sz="6000"/>
            </a:lvl6pPr>
            <a:lvl7pPr lvl="6" algn="l">
              <a:lnSpc>
                <a:spcPct val="100000"/>
              </a:lnSpc>
              <a:spcBef>
                <a:spcPts val="0"/>
              </a:spcBef>
              <a:spcAft>
                <a:spcPts val="0"/>
              </a:spcAft>
              <a:buSzPts val="6000"/>
              <a:buNone/>
              <a:defRPr b="1" sz="6000"/>
            </a:lvl7pPr>
            <a:lvl8pPr lvl="7" algn="l">
              <a:lnSpc>
                <a:spcPct val="100000"/>
              </a:lnSpc>
              <a:spcBef>
                <a:spcPts val="0"/>
              </a:spcBef>
              <a:spcAft>
                <a:spcPts val="0"/>
              </a:spcAft>
              <a:buSzPts val="6000"/>
              <a:buNone/>
              <a:defRPr b="1" sz="6000"/>
            </a:lvl8pPr>
            <a:lvl9pPr lvl="8" algn="l">
              <a:lnSpc>
                <a:spcPct val="100000"/>
              </a:lnSpc>
              <a:spcBef>
                <a:spcPts val="0"/>
              </a:spcBef>
              <a:spcAft>
                <a:spcPts val="0"/>
              </a:spcAft>
              <a:buSzPts val="6000"/>
              <a:buNone/>
              <a:defRPr b="1" sz="6000"/>
            </a:lvl9pPr>
          </a:lstStyle>
          <a:p/>
        </p:txBody>
      </p:sp>
      <p:sp>
        <p:nvSpPr>
          <p:cNvPr id="202" name="Google Shape;202;p41"/>
          <p:cNvSpPr txBox="1"/>
          <p:nvPr>
            <p:ph idx="1" type="subTitle"/>
          </p:nvPr>
        </p:nvSpPr>
        <p:spPr>
          <a:xfrm>
            <a:off x="4373850" y="1593150"/>
            <a:ext cx="2475300" cy="62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203" name="Google Shape;203;p4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4" name="Google Shape;204;p4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5" name="Google Shape;205;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6" name="Google Shape;206;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7" name="Google Shape;207;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08" name="Google Shape;208;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42"/>
          <p:cNvSpPr txBox="1"/>
          <p:nvPr>
            <p:ph type="title"/>
          </p:nvPr>
        </p:nvSpPr>
        <p:spPr>
          <a:xfrm>
            <a:off x="1043725" y="922567"/>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1" name="Google Shape;211;p42"/>
          <p:cNvSpPr txBox="1"/>
          <p:nvPr>
            <p:ph idx="1" type="subTitle"/>
          </p:nvPr>
        </p:nvSpPr>
        <p:spPr>
          <a:xfrm>
            <a:off x="1043725" y="3360938"/>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12" name="Google Shape;212;p4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3" name="Google Shape;213;p4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4" name="Google Shape;214;p42"/>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43"/>
          <p:cNvSpPr txBox="1"/>
          <p:nvPr>
            <p:ph type="title"/>
          </p:nvPr>
        </p:nvSpPr>
        <p:spPr>
          <a:xfrm>
            <a:off x="5310925" y="962565"/>
            <a:ext cx="3123000" cy="225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7" name="Google Shape;217;p43"/>
          <p:cNvSpPr txBox="1"/>
          <p:nvPr>
            <p:ph idx="1" type="subTitle"/>
          </p:nvPr>
        </p:nvSpPr>
        <p:spPr>
          <a:xfrm>
            <a:off x="5310925" y="3400935"/>
            <a:ext cx="3013500" cy="78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solidFill>
                  <a:schemeClr val="dk1"/>
                </a:solidFill>
              </a:defRPr>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cxnSp>
        <p:nvCxnSpPr>
          <p:cNvPr id="218" name="Google Shape;218;p4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19" name="Google Shape;219;p4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20" name="Google Shape;220;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1" name="Google Shape;221;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2" name="Google Shape;222;p4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23" name="Google Shape;223;p4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44"/>
          <p:cNvSpPr txBox="1"/>
          <p:nvPr>
            <p:ph idx="1" type="subTitle"/>
          </p:nvPr>
        </p:nvSpPr>
        <p:spPr>
          <a:xfrm>
            <a:off x="3509000"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44"/>
          <p:cNvSpPr txBox="1"/>
          <p:nvPr>
            <p:ph idx="2" type="subTitle"/>
          </p:nvPr>
        </p:nvSpPr>
        <p:spPr>
          <a:xfrm>
            <a:off x="35090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7" name="Google Shape;227;p44"/>
          <p:cNvSpPr txBox="1"/>
          <p:nvPr>
            <p:ph idx="3" type="subTitle"/>
          </p:nvPr>
        </p:nvSpPr>
        <p:spPr>
          <a:xfrm>
            <a:off x="95302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44"/>
          <p:cNvSpPr txBox="1"/>
          <p:nvPr>
            <p:ph idx="4" type="subTitle"/>
          </p:nvPr>
        </p:nvSpPr>
        <p:spPr>
          <a:xfrm>
            <a:off x="95312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29" name="Google Shape;229;p44"/>
          <p:cNvSpPr txBox="1"/>
          <p:nvPr>
            <p:ph idx="5" type="subTitle"/>
          </p:nvPr>
        </p:nvSpPr>
        <p:spPr>
          <a:xfrm>
            <a:off x="6064875" y="25320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44"/>
          <p:cNvSpPr txBox="1"/>
          <p:nvPr>
            <p:ph idx="6" type="subTitle"/>
          </p:nvPr>
        </p:nvSpPr>
        <p:spPr>
          <a:xfrm>
            <a:off x="6064875" y="2948247"/>
            <a:ext cx="2126100" cy="81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1" name="Google Shape;231;p44"/>
          <p:cNvSpPr txBox="1"/>
          <p:nvPr>
            <p:ph type="title"/>
          </p:nvPr>
        </p:nvSpPr>
        <p:spPr>
          <a:xfrm>
            <a:off x="713225" y="445025"/>
            <a:ext cx="665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4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33" name="Google Shape;233;p4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8"/>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18"/>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26" name="Google Shape;26;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7" name="Google Shape;27;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18"/>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45"/>
          <p:cNvSpPr txBox="1"/>
          <p:nvPr>
            <p:ph idx="1" type="subTitle"/>
          </p:nvPr>
        </p:nvSpPr>
        <p:spPr>
          <a:xfrm>
            <a:off x="3509000"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45"/>
          <p:cNvSpPr txBox="1"/>
          <p:nvPr>
            <p:ph idx="2" type="subTitle"/>
          </p:nvPr>
        </p:nvSpPr>
        <p:spPr>
          <a:xfrm>
            <a:off x="35090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7" name="Google Shape;237;p45"/>
          <p:cNvSpPr txBox="1"/>
          <p:nvPr>
            <p:ph idx="3" type="subTitle"/>
          </p:nvPr>
        </p:nvSpPr>
        <p:spPr>
          <a:xfrm>
            <a:off x="95302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45"/>
          <p:cNvSpPr txBox="1"/>
          <p:nvPr>
            <p:ph idx="4" type="subTitle"/>
          </p:nvPr>
        </p:nvSpPr>
        <p:spPr>
          <a:xfrm>
            <a:off x="95312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9" name="Google Shape;239;p45"/>
          <p:cNvSpPr txBox="1"/>
          <p:nvPr>
            <p:ph idx="5" type="subTitle"/>
          </p:nvPr>
        </p:nvSpPr>
        <p:spPr>
          <a:xfrm>
            <a:off x="6064875" y="16938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45"/>
          <p:cNvSpPr txBox="1"/>
          <p:nvPr>
            <p:ph idx="6" type="subTitle"/>
          </p:nvPr>
        </p:nvSpPr>
        <p:spPr>
          <a:xfrm>
            <a:off x="6064875" y="21100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1" name="Google Shape;241;p45"/>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45"/>
          <p:cNvSpPr txBox="1"/>
          <p:nvPr>
            <p:ph idx="7"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45"/>
          <p:cNvSpPr txBox="1"/>
          <p:nvPr>
            <p:ph idx="8" type="subTitle"/>
          </p:nvPr>
        </p:nvSpPr>
        <p:spPr>
          <a:xfrm>
            <a:off x="35090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4" name="Google Shape;244;p45"/>
          <p:cNvSpPr txBox="1"/>
          <p:nvPr>
            <p:ph idx="9"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45"/>
          <p:cNvSpPr txBox="1"/>
          <p:nvPr>
            <p:ph idx="13" type="subTitle"/>
          </p:nvPr>
        </p:nvSpPr>
        <p:spPr>
          <a:xfrm>
            <a:off x="95312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6" name="Google Shape;246;p45"/>
          <p:cNvSpPr txBox="1"/>
          <p:nvPr>
            <p:ph idx="14"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45"/>
          <p:cNvSpPr txBox="1"/>
          <p:nvPr>
            <p:ph idx="15" type="subTitle"/>
          </p:nvPr>
        </p:nvSpPr>
        <p:spPr>
          <a:xfrm>
            <a:off x="6064875" y="3814949"/>
            <a:ext cx="2126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248" name="Google Shape;248;p4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49" name="Google Shape;249;p4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50" name="Google Shape;250;p4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51" name="Google Shape;251;p4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46"/>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46"/>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5" name="Google Shape;255;p46"/>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46"/>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7" name="Google Shape;257;p46"/>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46"/>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9" name="Google Shape;259;p46"/>
          <p:cNvSpPr txBox="1"/>
          <p:nvPr>
            <p:ph idx="7" type="subTitle"/>
          </p:nvPr>
        </p:nvSpPr>
        <p:spPr>
          <a:xfrm>
            <a:off x="3414050"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46"/>
          <p:cNvSpPr txBox="1"/>
          <p:nvPr>
            <p:ph idx="8" type="subTitle"/>
          </p:nvPr>
        </p:nvSpPr>
        <p:spPr>
          <a:xfrm>
            <a:off x="3564200"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1" name="Google Shape;261;p46"/>
          <p:cNvSpPr txBox="1"/>
          <p:nvPr>
            <p:ph idx="9" type="subTitle"/>
          </p:nvPr>
        </p:nvSpPr>
        <p:spPr>
          <a:xfrm>
            <a:off x="7057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46"/>
          <p:cNvSpPr txBox="1"/>
          <p:nvPr>
            <p:ph idx="13" type="subTitle"/>
          </p:nvPr>
        </p:nvSpPr>
        <p:spPr>
          <a:xfrm>
            <a:off x="8558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3" name="Google Shape;263;p46"/>
          <p:cNvSpPr txBox="1"/>
          <p:nvPr>
            <p:ph idx="14" type="subTitle"/>
          </p:nvPr>
        </p:nvSpPr>
        <p:spPr>
          <a:xfrm>
            <a:off x="6122325" y="34533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46"/>
          <p:cNvSpPr txBox="1"/>
          <p:nvPr>
            <p:ph idx="15" type="subTitle"/>
          </p:nvPr>
        </p:nvSpPr>
        <p:spPr>
          <a:xfrm>
            <a:off x="6272475" y="38695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65" name="Google Shape;265;p46"/>
          <p:cNvSpPr txBox="1"/>
          <p:nvPr>
            <p:ph type="title"/>
          </p:nvPr>
        </p:nvSpPr>
        <p:spPr>
          <a:xfrm>
            <a:off x="713225" y="445025"/>
            <a:ext cx="608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4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67" name="Google Shape;267;p4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47"/>
          <p:cNvSpPr txBox="1"/>
          <p:nvPr>
            <p:ph idx="1" type="subTitle"/>
          </p:nvPr>
        </p:nvSpPr>
        <p:spPr>
          <a:xfrm>
            <a:off x="3414050"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47"/>
          <p:cNvSpPr txBox="1"/>
          <p:nvPr>
            <p:ph idx="2" type="subTitle"/>
          </p:nvPr>
        </p:nvSpPr>
        <p:spPr>
          <a:xfrm>
            <a:off x="3564200"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1" name="Google Shape;271;p47"/>
          <p:cNvSpPr txBox="1"/>
          <p:nvPr>
            <p:ph idx="3" type="subTitle"/>
          </p:nvPr>
        </p:nvSpPr>
        <p:spPr>
          <a:xfrm>
            <a:off x="7057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47"/>
          <p:cNvSpPr txBox="1"/>
          <p:nvPr>
            <p:ph idx="4" type="subTitle"/>
          </p:nvPr>
        </p:nvSpPr>
        <p:spPr>
          <a:xfrm>
            <a:off x="8558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3" name="Google Shape;273;p47"/>
          <p:cNvSpPr txBox="1"/>
          <p:nvPr>
            <p:ph idx="5" type="subTitle"/>
          </p:nvPr>
        </p:nvSpPr>
        <p:spPr>
          <a:xfrm>
            <a:off x="6122325" y="1714429"/>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47"/>
          <p:cNvSpPr txBox="1"/>
          <p:nvPr>
            <p:ph idx="6" type="subTitle"/>
          </p:nvPr>
        </p:nvSpPr>
        <p:spPr>
          <a:xfrm>
            <a:off x="6272475" y="2124122"/>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5" name="Google Shape;275;p47"/>
          <p:cNvSpPr txBox="1"/>
          <p:nvPr>
            <p:ph idx="7" type="subTitle"/>
          </p:nvPr>
        </p:nvSpPr>
        <p:spPr>
          <a:xfrm>
            <a:off x="2059863"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47"/>
          <p:cNvSpPr txBox="1"/>
          <p:nvPr>
            <p:ph idx="8" type="subTitle"/>
          </p:nvPr>
        </p:nvSpPr>
        <p:spPr>
          <a:xfrm>
            <a:off x="2210013"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7" name="Google Shape;277;p47"/>
          <p:cNvSpPr txBox="1"/>
          <p:nvPr>
            <p:ph idx="9" type="subTitle"/>
          </p:nvPr>
        </p:nvSpPr>
        <p:spPr>
          <a:xfrm>
            <a:off x="4768138" y="3148526"/>
            <a:ext cx="23160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47"/>
          <p:cNvSpPr txBox="1"/>
          <p:nvPr>
            <p:ph idx="13" type="subTitle"/>
          </p:nvPr>
        </p:nvSpPr>
        <p:spPr>
          <a:xfrm>
            <a:off x="4918288" y="3564736"/>
            <a:ext cx="201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9" name="Google Shape;279;p47"/>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4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1" name="Google Shape;281;p4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2" name="Google Shape;282;p4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3" name="Google Shape;283;p4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48"/>
          <p:cNvSpPr txBox="1"/>
          <p:nvPr>
            <p:ph type="title"/>
          </p:nvPr>
        </p:nvSpPr>
        <p:spPr>
          <a:xfrm>
            <a:off x="716225" y="1073000"/>
            <a:ext cx="5640600" cy="285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286" name="Google Shape;286;p4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7" name="Google Shape;287;p4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88" name="Google Shape;288;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89" name="Google Shape;289;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0" name="Google Shape;290;p4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291" name="Google Shape;291;p4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49"/>
          <p:cNvSpPr txBox="1"/>
          <p:nvPr>
            <p:ph idx="1" type="subTitle"/>
          </p:nvPr>
        </p:nvSpPr>
        <p:spPr>
          <a:xfrm>
            <a:off x="49168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49"/>
          <p:cNvSpPr txBox="1"/>
          <p:nvPr>
            <p:ph idx="2" type="subTitle"/>
          </p:nvPr>
        </p:nvSpPr>
        <p:spPr>
          <a:xfrm>
            <a:off x="50589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5" name="Google Shape;295;p49"/>
          <p:cNvSpPr txBox="1"/>
          <p:nvPr>
            <p:ph idx="3" type="subTitle"/>
          </p:nvPr>
        </p:nvSpPr>
        <p:spPr>
          <a:xfrm>
            <a:off x="1911150" y="1894200"/>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49"/>
          <p:cNvSpPr txBox="1"/>
          <p:nvPr>
            <p:ph idx="4" type="subTitle"/>
          </p:nvPr>
        </p:nvSpPr>
        <p:spPr>
          <a:xfrm>
            <a:off x="2053300" y="229647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7" name="Google Shape;297;p49"/>
          <p:cNvSpPr txBox="1"/>
          <p:nvPr>
            <p:ph idx="5" type="subTitle"/>
          </p:nvPr>
        </p:nvSpPr>
        <p:spPr>
          <a:xfrm>
            <a:off x="49168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49"/>
          <p:cNvSpPr txBox="1"/>
          <p:nvPr>
            <p:ph idx="6" type="subTitle"/>
          </p:nvPr>
        </p:nvSpPr>
        <p:spPr>
          <a:xfrm>
            <a:off x="50589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9" name="Google Shape;299;p49"/>
          <p:cNvSpPr txBox="1"/>
          <p:nvPr>
            <p:ph idx="7" type="subTitle"/>
          </p:nvPr>
        </p:nvSpPr>
        <p:spPr>
          <a:xfrm>
            <a:off x="1911150" y="3528902"/>
            <a:ext cx="2316000" cy="48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49"/>
          <p:cNvSpPr txBox="1"/>
          <p:nvPr>
            <p:ph idx="8" type="subTitle"/>
          </p:nvPr>
        </p:nvSpPr>
        <p:spPr>
          <a:xfrm>
            <a:off x="2053200" y="3923733"/>
            <a:ext cx="2031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1" name="Google Shape;301;p49"/>
          <p:cNvSpPr txBox="1"/>
          <p:nvPr>
            <p:ph type="title"/>
          </p:nvPr>
        </p:nvSpPr>
        <p:spPr>
          <a:xfrm>
            <a:off x="713225" y="445025"/>
            <a:ext cx="6480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4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03" name="Google Shape;303;p4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50"/>
          <p:cNvSpPr txBox="1"/>
          <p:nvPr>
            <p:ph idx="1" type="subTitle"/>
          </p:nvPr>
        </p:nvSpPr>
        <p:spPr>
          <a:xfrm>
            <a:off x="3571925"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50"/>
          <p:cNvSpPr txBox="1"/>
          <p:nvPr>
            <p:ph idx="2" type="subTitle"/>
          </p:nvPr>
        </p:nvSpPr>
        <p:spPr>
          <a:xfrm>
            <a:off x="3571925"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7" name="Google Shape;307;p50"/>
          <p:cNvSpPr txBox="1"/>
          <p:nvPr>
            <p:ph idx="3" type="subTitle"/>
          </p:nvPr>
        </p:nvSpPr>
        <p:spPr>
          <a:xfrm>
            <a:off x="108840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50"/>
          <p:cNvSpPr txBox="1"/>
          <p:nvPr>
            <p:ph idx="4" type="subTitle"/>
          </p:nvPr>
        </p:nvSpPr>
        <p:spPr>
          <a:xfrm>
            <a:off x="108840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09" name="Google Shape;309;p50"/>
          <p:cNvSpPr txBox="1"/>
          <p:nvPr>
            <p:ph idx="5" type="subTitle"/>
          </p:nvPr>
        </p:nvSpPr>
        <p:spPr>
          <a:xfrm>
            <a:off x="6055450" y="2904446"/>
            <a:ext cx="2015400" cy="49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50"/>
          <p:cNvSpPr txBox="1"/>
          <p:nvPr>
            <p:ph idx="6" type="subTitle"/>
          </p:nvPr>
        </p:nvSpPr>
        <p:spPr>
          <a:xfrm>
            <a:off x="6055450" y="3306722"/>
            <a:ext cx="201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1" name="Google Shape;311;p50"/>
          <p:cNvSpPr txBox="1"/>
          <p:nvPr>
            <p:ph type="title"/>
          </p:nvPr>
        </p:nvSpPr>
        <p:spPr>
          <a:xfrm>
            <a:off x="713225" y="445025"/>
            <a:ext cx="5517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5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3" name="Google Shape;313;p5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4" name="Google Shape;314;p50"/>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5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7" name="Google Shape;317;p5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18" name="Google Shape;318;p5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19" name="Google Shape;319;p5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0" name="Google Shape;320;p5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21" name="Google Shape;321;p5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22" name="Google Shape;322;p51"/>
          <p:cNvSpPr txBox="1"/>
          <p:nvPr>
            <p:ph type="title"/>
          </p:nvPr>
        </p:nvSpPr>
        <p:spPr>
          <a:xfrm>
            <a:off x="2780100" y="445025"/>
            <a:ext cx="3583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3" name="Google Shape;323;p51"/>
          <p:cNvSpPr txBox="1"/>
          <p:nvPr>
            <p:ph idx="1" type="subTitle"/>
          </p:nvPr>
        </p:nvSpPr>
        <p:spPr>
          <a:xfrm>
            <a:off x="53066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4" name="Google Shape;324;p51"/>
          <p:cNvSpPr txBox="1"/>
          <p:nvPr>
            <p:ph idx="2" type="subTitle"/>
          </p:nvPr>
        </p:nvSpPr>
        <p:spPr>
          <a:xfrm>
            <a:off x="53066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5" name="Google Shape;325;p51"/>
          <p:cNvSpPr txBox="1"/>
          <p:nvPr>
            <p:ph idx="3" type="subTitle"/>
          </p:nvPr>
        </p:nvSpPr>
        <p:spPr>
          <a:xfrm>
            <a:off x="1351250" y="1710190"/>
            <a:ext cx="2486100" cy="40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6" name="Google Shape;326;p51"/>
          <p:cNvSpPr txBox="1"/>
          <p:nvPr>
            <p:ph idx="4" type="subTitle"/>
          </p:nvPr>
        </p:nvSpPr>
        <p:spPr>
          <a:xfrm>
            <a:off x="1351250" y="211121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7" name="Google Shape;327;p51"/>
          <p:cNvSpPr txBox="1"/>
          <p:nvPr>
            <p:ph idx="5" type="subTitle"/>
          </p:nvPr>
        </p:nvSpPr>
        <p:spPr>
          <a:xfrm>
            <a:off x="53066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28" name="Google Shape;328;p51"/>
          <p:cNvSpPr txBox="1"/>
          <p:nvPr>
            <p:ph idx="6" type="subTitle"/>
          </p:nvPr>
        </p:nvSpPr>
        <p:spPr>
          <a:xfrm>
            <a:off x="530665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29" name="Google Shape;329;p51"/>
          <p:cNvSpPr txBox="1"/>
          <p:nvPr>
            <p:ph idx="7" type="subTitle"/>
          </p:nvPr>
        </p:nvSpPr>
        <p:spPr>
          <a:xfrm>
            <a:off x="1351250" y="3552118"/>
            <a:ext cx="2486100" cy="46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30" name="Google Shape;330;p51"/>
          <p:cNvSpPr txBox="1"/>
          <p:nvPr>
            <p:ph idx="8" type="subTitle"/>
          </p:nvPr>
        </p:nvSpPr>
        <p:spPr>
          <a:xfrm>
            <a:off x="1351300" y="3946487"/>
            <a:ext cx="2486100" cy="61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1" name="Google Shape;331;p51"/>
          <p:cNvSpPr txBox="1"/>
          <p:nvPr>
            <p:ph idx="9" type="title"/>
          </p:nvPr>
        </p:nvSpPr>
        <p:spPr>
          <a:xfrm>
            <a:off x="13512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2" name="Google Shape;332;p51"/>
          <p:cNvSpPr txBox="1"/>
          <p:nvPr>
            <p:ph idx="13" type="title"/>
          </p:nvPr>
        </p:nvSpPr>
        <p:spPr>
          <a:xfrm>
            <a:off x="5306650" y="1131425"/>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3" name="Google Shape;333;p51"/>
          <p:cNvSpPr txBox="1"/>
          <p:nvPr>
            <p:ph idx="14" type="title"/>
          </p:nvPr>
        </p:nvSpPr>
        <p:spPr>
          <a:xfrm>
            <a:off x="135130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4" name="Google Shape;334;p51"/>
          <p:cNvSpPr txBox="1"/>
          <p:nvPr>
            <p:ph idx="15" type="title"/>
          </p:nvPr>
        </p:nvSpPr>
        <p:spPr>
          <a:xfrm>
            <a:off x="5306650" y="2964563"/>
            <a:ext cx="24861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52"/>
          <p:cNvSpPr txBox="1"/>
          <p:nvPr>
            <p:ph idx="1" type="subTitle"/>
          </p:nvPr>
        </p:nvSpPr>
        <p:spPr>
          <a:xfrm>
            <a:off x="37183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52"/>
          <p:cNvSpPr txBox="1"/>
          <p:nvPr>
            <p:ph idx="2" type="subTitle"/>
          </p:nvPr>
        </p:nvSpPr>
        <p:spPr>
          <a:xfrm>
            <a:off x="3617675"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38" name="Google Shape;338;p52"/>
          <p:cNvSpPr txBox="1"/>
          <p:nvPr>
            <p:ph idx="3" type="subTitle"/>
          </p:nvPr>
        </p:nvSpPr>
        <p:spPr>
          <a:xfrm>
            <a:off x="1328025" y="3294199"/>
            <a:ext cx="16428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52"/>
          <p:cNvSpPr txBox="1"/>
          <p:nvPr>
            <p:ph idx="4" type="subTitle"/>
          </p:nvPr>
        </p:nvSpPr>
        <p:spPr>
          <a:xfrm>
            <a:off x="1227426"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40" name="Google Shape;340;p52"/>
          <p:cNvSpPr txBox="1"/>
          <p:nvPr>
            <p:ph idx="5" type="subTitle"/>
          </p:nvPr>
        </p:nvSpPr>
        <p:spPr>
          <a:xfrm>
            <a:off x="6108550" y="3294199"/>
            <a:ext cx="1643100" cy="43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52"/>
          <p:cNvSpPr txBox="1"/>
          <p:nvPr>
            <p:ph idx="6" type="subTitle"/>
          </p:nvPr>
        </p:nvSpPr>
        <p:spPr>
          <a:xfrm>
            <a:off x="6008050" y="3703897"/>
            <a:ext cx="1844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15000"/>
              </a:lnSpc>
              <a:spcBef>
                <a:spcPts val="0"/>
              </a:spcBef>
              <a:spcAft>
                <a:spcPts val="0"/>
              </a:spcAft>
              <a:buClr>
                <a:schemeClr val="accent4"/>
              </a:buClr>
              <a:buSzPts val="1400"/>
              <a:buNone/>
              <a:defRPr>
                <a:solidFill>
                  <a:schemeClr val="accent4"/>
                </a:solidFill>
              </a:defRPr>
            </a:lvl2pPr>
            <a:lvl3pPr lvl="2" algn="ctr">
              <a:lnSpc>
                <a:spcPct val="115000"/>
              </a:lnSpc>
              <a:spcBef>
                <a:spcPts val="0"/>
              </a:spcBef>
              <a:spcAft>
                <a:spcPts val="0"/>
              </a:spcAft>
              <a:buClr>
                <a:schemeClr val="accent4"/>
              </a:buClr>
              <a:buSzPts val="1400"/>
              <a:buNone/>
              <a:defRPr>
                <a:solidFill>
                  <a:schemeClr val="accent4"/>
                </a:solidFill>
              </a:defRPr>
            </a:lvl3pPr>
            <a:lvl4pPr lvl="3" algn="ctr">
              <a:lnSpc>
                <a:spcPct val="115000"/>
              </a:lnSpc>
              <a:spcBef>
                <a:spcPts val="0"/>
              </a:spcBef>
              <a:spcAft>
                <a:spcPts val="0"/>
              </a:spcAft>
              <a:buClr>
                <a:schemeClr val="accent4"/>
              </a:buClr>
              <a:buSzPts val="1400"/>
              <a:buNone/>
              <a:defRPr>
                <a:solidFill>
                  <a:schemeClr val="accent4"/>
                </a:solidFill>
              </a:defRPr>
            </a:lvl4pPr>
            <a:lvl5pPr lvl="4" algn="ctr">
              <a:lnSpc>
                <a:spcPct val="115000"/>
              </a:lnSpc>
              <a:spcBef>
                <a:spcPts val="0"/>
              </a:spcBef>
              <a:spcAft>
                <a:spcPts val="0"/>
              </a:spcAft>
              <a:buClr>
                <a:schemeClr val="accent4"/>
              </a:buClr>
              <a:buSzPts val="1400"/>
              <a:buNone/>
              <a:defRPr>
                <a:solidFill>
                  <a:schemeClr val="accent4"/>
                </a:solidFill>
              </a:defRPr>
            </a:lvl5pPr>
            <a:lvl6pPr lvl="5" algn="ctr">
              <a:lnSpc>
                <a:spcPct val="115000"/>
              </a:lnSpc>
              <a:spcBef>
                <a:spcPts val="0"/>
              </a:spcBef>
              <a:spcAft>
                <a:spcPts val="0"/>
              </a:spcAft>
              <a:buClr>
                <a:schemeClr val="accent4"/>
              </a:buClr>
              <a:buSzPts val="1400"/>
              <a:buNone/>
              <a:defRPr>
                <a:solidFill>
                  <a:schemeClr val="accent4"/>
                </a:solidFill>
              </a:defRPr>
            </a:lvl6pPr>
            <a:lvl7pPr lvl="6" algn="ctr">
              <a:lnSpc>
                <a:spcPct val="115000"/>
              </a:lnSpc>
              <a:spcBef>
                <a:spcPts val="0"/>
              </a:spcBef>
              <a:spcAft>
                <a:spcPts val="0"/>
              </a:spcAft>
              <a:buClr>
                <a:schemeClr val="accent4"/>
              </a:buClr>
              <a:buSzPts val="1400"/>
              <a:buNone/>
              <a:defRPr>
                <a:solidFill>
                  <a:schemeClr val="accent4"/>
                </a:solidFill>
              </a:defRPr>
            </a:lvl7pPr>
            <a:lvl8pPr lvl="7" algn="ctr">
              <a:lnSpc>
                <a:spcPct val="115000"/>
              </a:lnSpc>
              <a:spcBef>
                <a:spcPts val="0"/>
              </a:spcBef>
              <a:spcAft>
                <a:spcPts val="0"/>
              </a:spcAft>
              <a:buClr>
                <a:schemeClr val="accent4"/>
              </a:buClr>
              <a:buSzPts val="1400"/>
              <a:buNone/>
              <a:defRPr>
                <a:solidFill>
                  <a:schemeClr val="accent4"/>
                </a:solidFill>
              </a:defRPr>
            </a:lvl8pPr>
            <a:lvl9pPr lvl="8" algn="ctr">
              <a:lnSpc>
                <a:spcPct val="115000"/>
              </a:lnSpc>
              <a:spcBef>
                <a:spcPts val="0"/>
              </a:spcBef>
              <a:spcAft>
                <a:spcPts val="0"/>
              </a:spcAft>
              <a:buClr>
                <a:schemeClr val="accent4"/>
              </a:buClr>
              <a:buSzPts val="1400"/>
              <a:buNone/>
              <a:defRPr>
                <a:solidFill>
                  <a:schemeClr val="accent4"/>
                </a:solidFill>
              </a:defRPr>
            </a:lvl9pPr>
          </a:lstStyle>
          <a:p/>
        </p:txBody>
      </p:sp>
      <p:sp>
        <p:nvSpPr>
          <p:cNvPr id="342" name="Google Shape;342;p52"/>
          <p:cNvSpPr txBox="1"/>
          <p:nvPr>
            <p:ph type="title"/>
          </p:nvPr>
        </p:nvSpPr>
        <p:spPr>
          <a:xfrm>
            <a:off x="713225" y="445025"/>
            <a:ext cx="318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5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44" name="Google Shape;344;p5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53"/>
          <p:cNvSpPr txBox="1"/>
          <p:nvPr>
            <p:ph idx="1" type="subTitle"/>
          </p:nvPr>
        </p:nvSpPr>
        <p:spPr>
          <a:xfrm>
            <a:off x="4750175" y="163274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53"/>
          <p:cNvSpPr txBox="1"/>
          <p:nvPr>
            <p:ph idx="2" type="subTitle"/>
          </p:nvPr>
        </p:nvSpPr>
        <p:spPr>
          <a:xfrm>
            <a:off x="4750184" y="2035022"/>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8" name="Google Shape;348;p53"/>
          <p:cNvSpPr txBox="1"/>
          <p:nvPr>
            <p:ph idx="3" type="subTitle"/>
          </p:nvPr>
        </p:nvSpPr>
        <p:spPr>
          <a:xfrm>
            <a:off x="2306450" y="1632746"/>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53"/>
          <p:cNvSpPr txBox="1"/>
          <p:nvPr>
            <p:ph idx="4" type="subTitle"/>
          </p:nvPr>
        </p:nvSpPr>
        <p:spPr>
          <a:xfrm>
            <a:off x="2306462" y="2035022"/>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0" name="Google Shape;350;p53"/>
          <p:cNvSpPr txBox="1"/>
          <p:nvPr>
            <p:ph idx="5" type="subTitle"/>
          </p:nvPr>
        </p:nvSpPr>
        <p:spPr>
          <a:xfrm>
            <a:off x="4750175" y="3062273"/>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53"/>
          <p:cNvSpPr txBox="1"/>
          <p:nvPr>
            <p:ph idx="6" type="subTitle"/>
          </p:nvPr>
        </p:nvSpPr>
        <p:spPr>
          <a:xfrm>
            <a:off x="4750184" y="3471047"/>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2" name="Google Shape;352;p53"/>
          <p:cNvSpPr txBox="1"/>
          <p:nvPr>
            <p:ph idx="7" type="subTitle"/>
          </p:nvPr>
        </p:nvSpPr>
        <p:spPr>
          <a:xfrm>
            <a:off x="2306450" y="3062273"/>
            <a:ext cx="20148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53"/>
          <p:cNvSpPr txBox="1"/>
          <p:nvPr>
            <p:ph idx="8" type="subTitle"/>
          </p:nvPr>
        </p:nvSpPr>
        <p:spPr>
          <a:xfrm>
            <a:off x="2306462" y="3471047"/>
            <a:ext cx="2014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4" name="Google Shape;354;p53"/>
          <p:cNvSpPr txBox="1"/>
          <p:nvPr>
            <p:ph type="title"/>
          </p:nvPr>
        </p:nvSpPr>
        <p:spPr>
          <a:xfrm>
            <a:off x="713225" y="445025"/>
            <a:ext cx="2785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5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6" name="Google Shape;356;p5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5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59" name="Google Shape;359;p5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0" name="Google Shape;360;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1" name="Google Shape;361;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2" name="Google Shape;362;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63" name="Google Shape;363;p5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64" name="Google Shape;364;p54"/>
          <p:cNvSpPr txBox="1"/>
          <p:nvPr>
            <p:ph idx="1" type="subTitle"/>
          </p:nvPr>
        </p:nvSpPr>
        <p:spPr>
          <a:xfrm>
            <a:off x="728750" y="1112872"/>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54"/>
          <p:cNvSpPr txBox="1"/>
          <p:nvPr>
            <p:ph idx="2" type="subTitle"/>
          </p:nvPr>
        </p:nvSpPr>
        <p:spPr>
          <a:xfrm>
            <a:off x="728762" y="151514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6" name="Google Shape;366;p54"/>
          <p:cNvSpPr txBox="1"/>
          <p:nvPr>
            <p:ph idx="3" type="subTitle"/>
          </p:nvPr>
        </p:nvSpPr>
        <p:spPr>
          <a:xfrm>
            <a:off x="728750" y="2036386"/>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54"/>
          <p:cNvSpPr txBox="1"/>
          <p:nvPr>
            <p:ph idx="4" type="subTitle"/>
          </p:nvPr>
        </p:nvSpPr>
        <p:spPr>
          <a:xfrm>
            <a:off x="728762" y="2445160"/>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8" name="Google Shape;368;p54"/>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54"/>
          <p:cNvSpPr txBox="1"/>
          <p:nvPr>
            <p:ph idx="5" type="subTitle"/>
          </p:nvPr>
        </p:nvSpPr>
        <p:spPr>
          <a:xfrm>
            <a:off x="728750" y="2997225"/>
            <a:ext cx="2014800" cy="49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54"/>
          <p:cNvSpPr txBox="1"/>
          <p:nvPr>
            <p:ph idx="6" type="subTitle"/>
          </p:nvPr>
        </p:nvSpPr>
        <p:spPr>
          <a:xfrm>
            <a:off x="728762" y="3405999"/>
            <a:ext cx="20148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19"/>
          <p:cNvSpPr txBox="1"/>
          <p:nvPr>
            <p:ph type="title"/>
          </p:nvPr>
        </p:nvSpPr>
        <p:spPr>
          <a:xfrm>
            <a:off x="713225" y="445025"/>
            <a:ext cx="5681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9"/>
          <p:cNvSpPr txBox="1"/>
          <p:nvPr>
            <p:ph idx="1" type="subTitle"/>
          </p:nvPr>
        </p:nvSpPr>
        <p:spPr>
          <a:xfrm>
            <a:off x="50389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19"/>
          <p:cNvSpPr txBox="1"/>
          <p:nvPr>
            <p:ph idx="2" type="subTitle"/>
          </p:nvPr>
        </p:nvSpPr>
        <p:spPr>
          <a:xfrm>
            <a:off x="50389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3" name="Google Shape;33;p19"/>
          <p:cNvSpPr txBox="1"/>
          <p:nvPr>
            <p:ph idx="3" type="subTitle"/>
          </p:nvPr>
        </p:nvSpPr>
        <p:spPr>
          <a:xfrm>
            <a:off x="1693175" y="2551449"/>
            <a:ext cx="2486100" cy="501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SzPts val="2400"/>
              <a:buFont typeface="Vidaloka"/>
              <a:buNone/>
              <a:defRPr b="1" sz="2400">
                <a:latin typeface="Vidaloka"/>
                <a:ea typeface="Vidaloka"/>
                <a:cs typeface="Vidaloka"/>
                <a:sym typeface="Vidaloka"/>
              </a:defRPr>
            </a:lvl2pPr>
            <a:lvl3pPr lvl="2" algn="ctr">
              <a:lnSpc>
                <a:spcPct val="115000"/>
              </a:lnSpc>
              <a:spcBef>
                <a:spcPts val="0"/>
              </a:spcBef>
              <a:spcAft>
                <a:spcPts val="0"/>
              </a:spcAft>
              <a:buSzPts val="2400"/>
              <a:buFont typeface="Vidaloka"/>
              <a:buNone/>
              <a:defRPr b="1" sz="2400">
                <a:latin typeface="Vidaloka"/>
                <a:ea typeface="Vidaloka"/>
                <a:cs typeface="Vidaloka"/>
                <a:sym typeface="Vidaloka"/>
              </a:defRPr>
            </a:lvl3pPr>
            <a:lvl4pPr lvl="3" algn="ctr">
              <a:lnSpc>
                <a:spcPct val="115000"/>
              </a:lnSpc>
              <a:spcBef>
                <a:spcPts val="0"/>
              </a:spcBef>
              <a:spcAft>
                <a:spcPts val="0"/>
              </a:spcAft>
              <a:buSzPts val="2400"/>
              <a:buFont typeface="Vidaloka"/>
              <a:buNone/>
              <a:defRPr b="1" sz="2400">
                <a:latin typeface="Vidaloka"/>
                <a:ea typeface="Vidaloka"/>
                <a:cs typeface="Vidaloka"/>
                <a:sym typeface="Vidaloka"/>
              </a:defRPr>
            </a:lvl4pPr>
            <a:lvl5pPr lvl="4" algn="ctr">
              <a:lnSpc>
                <a:spcPct val="115000"/>
              </a:lnSpc>
              <a:spcBef>
                <a:spcPts val="0"/>
              </a:spcBef>
              <a:spcAft>
                <a:spcPts val="0"/>
              </a:spcAft>
              <a:buSzPts val="2400"/>
              <a:buFont typeface="Vidaloka"/>
              <a:buNone/>
              <a:defRPr b="1" sz="2400">
                <a:latin typeface="Vidaloka"/>
                <a:ea typeface="Vidaloka"/>
                <a:cs typeface="Vidaloka"/>
                <a:sym typeface="Vidaloka"/>
              </a:defRPr>
            </a:lvl5pPr>
            <a:lvl6pPr lvl="5" algn="ctr">
              <a:lnSpc>
                <a:spcPct val="115000"/>
              </a:lnSpc>
              <a:spcBef>
                <a:spcPts val="0"/>
              </a:spcBef>
              <a:spcAft>
                <a:spcPts val="0"/>
              </a:spcAft>
              <a:buSzPts val="2400"/>
              <a:buFont typeface="Vidaloka"/>
              <a:buNone/>
              <a:defRPr b="1" sz="2400">
                <a:latin typeface="Vidaloka"/>
                <a:ea typeface="Vidaloka"/>
                <a:cs typeface="Vidaloka"/>
                <a:sym typeface="Vidaloka"/>
              </a:defRPr>
            </a:lvl6pPr>
            <a:lvl7pPr lvl="6" algn="ctr">
              <a:lnSpc>
                <a:spcPct val="115000"/>
              </a:lnSpc>
              <a:spcBef>
                <a:spcPts val="0"/>
              </a:spcBef>
              <a:spcAft>
                <a:spcPts val="0"/>
              </a:spcAft>
              <a:buSzPts val="2400"/>
              <a:buFont typeface="Vidaloka"/>
              <a:buNone/>
              <a:defRPr b="1" sz="2400">
                <a:latin typeface="Vidaloka"/>
                <a:ea typeface="Vidaloka"/>
                <a:cs typeface="Vidaloka"/>
                <a:sym typeface="Vidaloka"/>
              </a:defRPr>
            </a:lvl7pPr>
            <a:lvl8pPr lvl="7" algn="ctr">
              <a:lnSpc>
                <a:spcPct val="115000"/>
              </a:lnSpc>
              <a:spcBef>
                <a:spcPts val="0"/>
              </a:spcBef>
              <a:spcAft>
                <a:spcPts val="0"/>
              </a:spcAft>
              <a:buSzPts val="2400"/>
              <a:buFont typeface="Vidaloka"/>
              <a:buNone/>
              <a:defRPr b="1" sz="2400">
                <a:latin typeface="Vidaloka"/>
                <a:ea typeface="Vidaloka"/>
                <a:cs typeface="Vidaloka"/>
                <a:sym typeface="Vidaloka"/>
              </a:defRPr>
            </a:lvl8pPr>
            <a:lvl9pPr lvl="8" algn="ctr">
              <a:lnSpc>
                <a:spcPct val="115000"/>
              </a:lnSpc>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19"/>
          <p:cNvSpPr txBox="1"/>
          <p:nvPr>
            <p:ph idx="4" type="subTitle"/>
          </p:nvPr>
        </p:nvSpPr>
        <p:spPr>
          <a:xfrm>
            <a:off x="1693175" y="2961200"/>
            <a:ext cx="2486100" cy="90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5" name="Google Shape;35;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 name="Google Shape;37;p19"/>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55"/>
          <p:cNvSpPr txBox="1"/>
          <p:nvPr>
            <p:ph type="title"/>
          </p:nvPr>
        </p:nvSpPr>
        <p:spPr>
          <a:xfrm>
            <a:off x="2592925" y="71460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3" name="Google Shape;373;p55"/>
          <p:cNvSpPr txBox="1"/>
          <p:nvPr>
            <p:ph idx="1" type="subTitle"/>
          </p:nvPr>
        </p:nvSpPr>
        <p:spPr>
          <a:xfrm>
            <a:off x="2364984" y="134640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4" name="Google Shape;374;p55"/>
          <p:cNvSpPr txBox="1"/>
          <p:nvPr>
            <p:ph idx="2" type="title"/>
          </p:nvPr>
        </p:nvSpPr>
        <p:spPr>
          <a:xfrm>
            <a:off x="2592925" y="2063025"/>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5" name="Google Shape;375;p55"/>
          <p:cNvSpPr txBox="1"/>
          <p:nvPr>
            <p:ph idx="3" type="subTitle"/>
          </p:nvPr>
        </p:nvSpPr>
        <p:spPr>
          <a:xfrm>
            <a:off x="2364984" y="2694825"/>
            <a:ext cx="4414200" cy="37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6" name="Google Shape;376;p55"/>
          <p:cNvSpPr txBox="1"/>
          <p:nvPr>
            <p:ph idx="4" type="title"/>
          </p:nvPr>
        </p:nvSpPr>
        <p:spPr>
          <a:xfrm>
            <a:off x="2592925" y="3411450"/>
            <a:ext cx="39582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None/>
              <a:defRPr sz="43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77" name="Google Shape;377;p55"/>
          <p:cNvSpPr txBox="1"/>
          <p:nvPr>
            <p:ph idx="5" type="subTitle"/>
          </p:nvPr>
        </p:nvSpPr>
        <p:spPr>
          <a:xfrm>
            <a:off x="2364950" y="4043250"/>
            <a:ext cx="4414200" cy="377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5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78" name="Google Shape;378;p5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79" name="Google Shape;379;p5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56"/>
          <p:cNvSpPr txBox="1"/>
          <p:nvPr>
            <p:ph idx="1" type="subTitle"/>
          </p:nvPr>
        </p:nvSpPr>
        <p:spPr>
          <a:xfrm>
            <a:off x="5700609" y="2084269"/>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56"/>
          <p:cNvSpPr txBox="1"/>
          <p:nvPr>
            <p:ph idx="2" type="subTitle"/>
          </p:nvPr>
        </p:nvSpPr>
        <p:spPr>
          <a:xfrm>
            <a:off x="5700621" y="2486544"/>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3" name="Google Shape;383;p56"/>
          <p:cNvSpPr txBox="1"/>
          <p:nvPr>
            <p:ph idx="3" type="subTitle"/>
          </p:nvPr>
        </p:nvSpPr>
        <p:spPr>
          <a:xfrm>
            <a:off x="1973988" y="902134"/>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56"/>
          <p:cNvSpPr txBox="1"/>
          <p:nvPr>
            <p:ph idx="4" type="subTitle"/>
          </p:nvPr>
        </p:nvSpPr>
        <p:spPr>
          <a:xfrm>
            <a:off x="1973988" y="1304410"/>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5" name="Google Shape;385;p56"/>
          <p:cNvSpPr txBox="1"/>
          <p:nvPr>
            <p:ph idx="5" type="subTitle"/>
          </p:nvPr>
        </p:nvSpPr>
        <p:spPr>
          <a:xfrm>
            <a:off x="1973988" y="3290875"/>
            <a:ext cx="2764500" cy="49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56"/>
          <p:cNvSpPr txBox="1"/>
          <p:nvPr>
            <p:ph idx="6" type="subTitle"/>
          </p:nvPr>
        </p:nvSpPr>
        <p:spPr>
          <a:xfrm>
            <a:off x="1973988" y="3699649"/>
            <a:ext cx="276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387" name="Google Shape;387;p5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8" name="Google Shape;388;p5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89" name="Google Shape;389;p5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90" name="Google Shape;390;p5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391" name="Google Shape;391;p5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392" name="Google Shape;392;p56"/>
          <p:cNvSpPr txBox="1"/>
          <p:nvPr>
            <p:ph type="title"/>
          </p:nvPr>
        </p:nvSpPr>
        <p:spPr>
          <a:xfrm>
            <a:off x="733000" y="1114450"/>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93" name="Google Shape;393;p56"/>
          <p:cNvSpPr txBox="1"/>
          <p:nvPr>
            <p:ph idx="7" type="title"/>
          </p:nvPr>
        </p:nvSpPr>
        <p:spPr>
          <a:xfrm>
            <a:off x="733000" y="3503175"/>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
        <p:nvSpPr>
          <p:cNvPr id="394" name="Google Shape;394;p56"/>
          <p:cNvSpPr txBox="1"/>
          <p:nvPr>
            <p:ph idx="8" type="title"/>
          </p:nvPr>
        </p:nvSpPr>
        <p:spPr>
          <a:xfrm>
            <a:off x="4441002" y="2276488"/>
            <a:ext cx="1118100" cy="6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000"/>
              <a:buNone/>
              <a:defRPr sz="4500">
                <a:solidFill>
                  <a:schemeClr val="accent1"/>
                </a:solidFill>
              </a:defRPr>
            </a:lvl1pPr>
            <a:lvl2pPr lvl="1"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a:lnSpc>
                <a:spcPct val="100000"/>
              </a:lnSpc>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57"/>
          <p:cNvSpPr txBox="1"/>
          <p:nvPr>
            <p:ph type="title"/>
          </p:nvPr>
        </p:nvSpPr>
        <p:spPr>
          <a:xfrm>
            <a:off x="803750" y="2040496"/>
            <a:ext cx="4087500" cy="67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7" name="Google Shape;397;p57"/>
          <p:cNvSpPr txBox="1"/>
          <p:nvPr>
            <p:ph idx="1" type="subTitle"/>
          </p:nvPr>
        </p:nvSpPr>
        <p:spPr>
          <a:xfrm>
            <a:off x="803750" y="2693525"/>
            <a:ext cx="3159300" cy="55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Josefin Sans"/>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cxnSp>
        <p:nvCxnSpPr>
          <p:cNvPr id="398" name="Google Shape;398;p5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99" name="Google Shape;399;p5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58"/>
          <p:cNvSpPr txBox="1"/>
          <p:nvPr>
            <p:ph type="title"/>
          </p:nvPr>
        </p:nvSpPr>
        <p:spPr>
          <a:xfrm>
            <a:off x="4490150" y="2047725"/>
            <a:ext cx="3364200" cy="628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SemiBold"/>
                <a:ea typeface="Open Sans SemiBold"/>
                <a:cs typeface="Open Sans SemiBold"/>
                <a:sym typeface="Open Sans SemiBold"/>
              </a:defRPr>
            </a:lvl2pPr>
            <a:lvl3pPr lvl="2" algn="l">
              <a:lnSpc>
                <a:spcPct val="100000"/>
              </a:lnSpc>
              <a:spcBef>
                <a:spcPts val="0"/>
              </a:spcBef>
              <a:spcAft>
                <a:spcPts val="0"/>
              </a:spcAft>
              <a:buSzPts val="3000"/>
              <a:buNone/>
              <a:defRPr>
                <a:latin typeface="Open Sans SemiBold"/>
                <a:ea typeface="Open Sans SemiBold"/>
                <a:cs typeface="Open Sans SemiBold"/>
                <a:sym typeface="Open Sans SemiBold"/>
              </a:defRPr>
            </a:lvl3pPr>
            <a:lvl4pPr lvl="3" algn="l">
              <a:lnSpc>
                <a:spcPct val="100000"/>
              </a:lnSpc>
              <a:spcBef>
                <a:spcPts val="0"/>
              </a:spcBef>
              <a:spcAft>
                <a:spcPts val="0"/>
              </a:spcAft>
              <a:buSzPts val="3000"/>
              <a:buNone/>
              <a:defRPr>
                <a:latin typeface="Open Sans SemiBold"/>
                <a:ea typeface="Open Sans SemiBold"/>
                <a:cs typeface="Open Sans SemiBold"/>
                <a:sym typeface="Open Sans SemiBold"/>
              </a:defRPr>
            </a:lvl4pPr>
            <a:lvl5pPr lvl="4" algn="l">
              <a:lnSpc>
                <a:spcPct val="100000"/>
              </a:lnSpc>
              <a:spcBef>
                <a:spcPts val="0"/>
              </a:spcBef>
              <a:spcAft>
                <a:spcPts val="0"/>
              </a:spcAft>
              <a:buSzPts val="3000"/>
              <a:buNone/>
              <a:defRPr>
                <a:latin typeface="Open Sans SemiBold"/>
                <a:ea typeface="Open Sans SemiBold"/>
                <a:cs typeface="Open Sans SemiBold"/>
                <a:sym typeface="Open Sans SemiBold"/>
              </a:defRPr>
            </a:lvl5pPr>
            <a:lvl6pPr lvl="5" algn="l">
              <a:lnSpc>
                <a:spcPct val="100000"/>
              </a:lnSpc>
              <a:spcBef>
                <a:spcPts val="0"/>
              </a:spcBef>
              <a:spcAft>
                <a:spcPts val="0"/>
              </a:spcAft>
              <a:buSzPts val="3000"/>
              <a:buNone/>
              <a:defRPr>
                <a:latin typeface="Open Sans SemiBold"/>
                <a:ea typeface="Open Sans SemiBold"/>
                <a:cs typeface="Open Sans SemiBold"/>
                <a:sym typeface="Open Sans SemiBold"/>
              </a:defRPr>
            </a:lvl6pPr>
            <a:lvl7pPr lvl="6" algn="l">
              <a:lnSpc>
                <a:spcPct val="100000"/>
              </a:lnSpc>
              <a:spcBef>
                <a:spcPts val="0"/>
              </a:spcBef>
              <a:spcAft>
                <a:spcPts val="0"/>
              </a:spcAft>
              <a:buSzPts val="3000"/>
              <a:buNone/>
              <a:defRPr>
                <a:latin typeface="Open Sans SemiBold"/>
                <a:ea typeface="Open Sans SemiBold"/>
                <a:cs typeface="Open Sans SemiBold"/>
                <a:sym typeface="Open Sans SemiBold"/>
              </a:defRPr>
            </a:lvl7pPr>
            <a:lvl8pPr lvl="7" algn="l">
              <a:lnSpc>
                <a:spcPct val="100000"/>
              </a:lnSpc>
              <a:spcBef>
                <a:spcPts val="0"/>
              </a:spcBef>
              <a:spcAft>
                <a:spcPts val="0"/>
              </a:spcAft>
              <a:buSzPts val="3000"/>
              <a:buNone/>
              <a:defRPr>
                <a:latin typeface="Open Sans SemiBold"/>
                <a:ea typeface="Open Sans SemiBold"/>
                <a:cs typeface="Open Sans SemiBold"/>
                <a:sym typeface="Open Sans SemiBold"/>
              </a:defRPr>
            </a:lvl8pPr>
            <a:lvl9pPr lvl="8" algn="l">
              <a:lnSpc>
                <a:spcPct val="100000"/>
              </a:lnSpc>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58"/>
          <p:cNvSpPr txBox="1"/>
          <p:nvPr>
            <p:ph idx="1" type="subTitle"/>
          </p:nvPr>
        </p:nvSpPr>
        <p:spPr>
          <a:xfrm>
            <a:off x="4855550" y="2694825"/>
            <a:ext cx="2998800" cy="558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Josefin Sans"/>
              <a:buNone/>
              <a:defRPr sz="1400">
                <a:solidFill>
                  <a:schemeClr val="dk1"/>
                </a:solidFill>
              </a:defRPr>
            </a:lvl1pPr>
            <a:lvl2pPr lvl="1" algn="l">
              <a:lnSpc>
                <a:spcPct val="115000"/>
              </a:lnSpc>
              <a:spcBef>
                <a:spcPts val="0"/>
              </a:spcBef>
              <a:spcAft>
                <a:spcPts val="0"/>
              </a:spcAft>
              <a:buSzPts val="1500"/>
              <a:buNone/>
              <a:defRPr sz="1500"/>
            </a:lvl2pPr>
            <a:lvl3pPr lvl="2" algn="l">
              <a:lnSpc>
                <a:spcPct val="115000"/>
              </a:lnSpc>
              <a:spcBef>
                <a:spcPts val="0"/>
              </a:spcBef>
              <a:spcAft>
                <a:spcPts val="0"/>
              </a:spcAft>
              <a:buSzPts val="1500"/>
              <a:buNone/>
              <a:defRPr sz="1500"/>
            </a:lvl3pPr>
            <a:lvl4pPr lvl="3" algn="l">
              <a:lnSpc>
                <a:spcPct val="115000"/>
              </a:lnSpc>
              <a:spcBef>
                <a:spcPts val="0"/>
              </a:spcBef>
              <a:spcAft>
                <a:spcPts val="0"/>
              </a:spcAft>
              <a:buSzPts val="1500"/>
              <a:buNone/>
              <a:defRPr sz="1500"/>
            </a:lvl4pPr>
            <a:lvl5pPr lvl="4" algn="l">
              <a:lnSpc>
                <a:spcPct val="115000"/>
              </a:lnSpc>
              <a:spcBef>
                <a:spcPts val="0"/>
              </a:spcBef>
              <a:spcAft>
                <a:spcPts val="0"/>
              </a:spcAft>
              <a:buSzPts val="1500"/>
              <a:buNone/>
              <a:defRPr sz="1500"/>
            </a:lvl5pPr>
            <a:lvl6pPr lvl="5" algn="l">
              <a:lnSpc>
                <a:spcPct val="115000"/>
              </a:lnSpc>
              <a:spcBef>
                <a:spcPts val="0"/>
              </a:spcBef>
              <a:spcAft>
                <a:spcPts val="0"/>
              </a:spcAft>
              <a:buSzPts val="1500"/>
              <a:buNone/>
              <a:defRPr sz="1500"/>
            </a:lvl6pPr>
            <a:lvl7pPr lvl="6" algn="l">
              <a:lnSpc>
                <a:spcPct val="115000"/>
              </a:lnSpc>
              <a:spcBef>
                <a:spcPts val="0"/>
              </a:spcBef>
              <a:spcAft>
                <a:spcPts val="0"/>
              </a:spcAft>
              <a:buSzPts val="1500"/>
              <a:buNone/>
              <a:defRPr sz="1500"/>
            </a:lvl7pPr>
            <a:lvl8pPr lvl="7" algn="l">
              <a:lnSpc>
                <a:spcPct val="115000"/>
              </a:lnSpc>
              <a:spcBef>
                <a:spcPts val="0"/>
              </a:spcBef>
              <a:spcAft>
                <a:spcPts val="0"/>
              </a:spcAft>
              <a:buSzPts val="1500"/>
              <a:buNone/>
              <a:defRPr sz="1500"/>
            </a:lvl8pPr>
            <a:lvl9pPr lvl="8" algn="l">
              <a:lnSpc>
                <a:spcPct val="115000"/>
              </a:lnSpc>
              <a:spcBef>
                <a:spcPts val="0"/>
              </a:spcBef>
              <a:spcAft>
                <a:spcPts val="0"/>
              </a:spcAft>
              <a:buSzPts val="1500"/>
              <a:buNone/>
              <a:defRPr sz="1500"/>
            </a:lvl9pPr>
          </a:lstStyle>
          <a:p/>
        </p:txBody>
      </p:sp>
      <p:cxnSp>
        <p:nvCxnSpPr>
          <p:cNvPr id="403" name="Google Shape;403;p5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4" name="Google Shape;404;p5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59"/>
          <p:cNvSpPr txBox="1"/>
          <p:nvPr>
            <p:ph idx="1" type="subTitle"/>
          </p:nvPr>
        </p:nvSpPr>
        <p:spPr>
          <a:xfrm>
            <a:off x="4166800" y="1453525"/>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407" name="Google Shape;407;p59"/>
          <p:cNvSpPr txBox="1"/>
          <p:nvPr>
            <p:ph type="title"/>
          </p:nvPr>
        </p:nvSpPr>
        <p:spPr>
          <a:xfrm>
            <a:off x="713225" y="445025"/>
            <a:ext cx="450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5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09" name="Google Shape;409;p5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0" name="Google Shape;410;p59"/>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6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3" name="Google Shape;413;p6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4" name="Google Shape;414;p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5" name="Google Shape;415;p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6" name="Google Shape;416;p6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17" name="Google Shape;417;p6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
        <p:nvSpPr>
          <p:cNvPr id="418" name="Google Shape;418;p60"/>
          <p:cNvSpPr txBox="1"/>
          <p:nvPr>
            <p:ph type="title"/>
          </p:nvPr>
        </p:nvSpPr>
        <p:spPr>
          <a:xfrm>
            <a:off x="1531650" y="445025"/>
            <a:ext cx="6080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60"/>
          <p:cNvSpPr txBox="1"/>
          <p:nvPr>
            <p:ph idx="1" type="subTitle"/>
          </p:nvPr>
        </p:nvSpPr>
        <p:spPr>
          <a:xfrm>
            <a:off x="4525188"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20" name="Google Shape;420;p60"/>
          <p:cNvSpPr txBox="1"/>
          <p:nvPr>
            <p:ph idx="2" type="subTitle"/>
          </p:nvPr>
        </p:nvSpPr>
        <p:spPr>
          <a:xfrm>
            <a:off x="661213" y="1537663"/>
            <a:ext cx="3957600" cy="2889000"/>
          </a:xfrm>
          <a:prstGeom prst="rect">
            <a:avLst/>
          </a:prstGeom>
          <a:noFill/>
          <a:ln>
            <a:noFill/>
          </a:ln>
        </p:spPr>
        <p:txBody>
          <a:bodyPr anchorCtr="0" anchor="ctr" bIns="91425" lIns="91425" spcFirstLastPara="1" rIns="91425" wrap="square" tIns="91425">
            <a:noAutofit/>
          </a:bodyPr>
          <a:lstStyle>
            <a:lvl1pPr lvl="0" marR="38100" algn="ctr">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61"/>
          <p:cNvSpPr txBox="1"/>
          <p:nvPr>
            <p:ph idx="1" type="subTitle"/>
          </p:nvPr>
        </p:nvSpPr>
        <p:spPr>
          <a:xfrm>
            <a:off x="4816075"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61"/>
          <p:cNvSpPr txBox="1"/>
          <p:nvPr>
            <p:ph idx="2" type="subTitle"/>
          </p:nvPr>
        </p:nvSpPr>
        <p:spPr>
          <a:xfrm>
            <a:off x="4816200"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4" name="Google Shape;424;p61"/>
          <p:cNvSpPr txBox="1"/>
          <p:nvPr>
            <p:ph idx="3" type="subTitle"/>
          </p:nvPr>
        </p:nvSpPr>
        <p:spPr>
          <a:xfrm>
            <a:off x="1385829" y="3616375"/>
            <a:ext cx="29421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61"/>
          <p:cNvSpPr txBox="1"/>
          <p:nvPr>
            <p:ph idx="4" type="subTitle"/>
          </p:nvPr>
        </p:nvSpPr>
        <p:spPr>
          <a:xfrm>
            <a:off x="1386025" y="3956375"/>
            <a:ext cx="2941800" cy="65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6" name="Google Shape;426;p61"/>
          <p:cNvSpPr txBox="1"/>
          <p:nvPr>
            <p:ph type="title"/>
          </p:nvPr>
        </p:nvSpPr>
        <p:spPr>
          <a:xfrm>
            <a:off x="713225" y="445025"/>
            <a:ext cx="272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l">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l">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l">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l">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l">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l">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l">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6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8" name="Google Shape;428;p6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62"/>
          <p:cNvSpPr txBox="1"/>
          <p:nvPr>
            <p:ph type="title"/>
          </p:nvPr>
        </p:nvSpPr>
        <p:spPr>
          <a:xfrm>
            <a:off x="1244250" y="445025"/>
            <a:ext cx="6655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atin typeface="Merriweather Light"/>
                <a:ea typeface="Merriweather Light"/>
                <a:cs typeface="Merriweather Light"/>
                <a:sym typeface="Merriweather Light"/>
              </a:defRPr>
            </a:lvl2pPr>
            <a:lvl3pPr lvl="2" algn="ctr">
              <a:lnSpc>
                <a:spcPct val="100000"/>
              </a:lnSpc>
              <a:spcBef>
                <a:spcPts val="0"/>
              </a:spcBef>
              <a:spcAft>
                <a:spcPts val="0"/>
              </a:spcAft>
              <a:buSzPts val="3000"/>
              <a:buNone/>
              <a:defRPr>
                <a:latin typeface="Merriweather Light"/>
                <a:ea typeface="Merriweather Light"/>
                <a:cs typeface="Merriweather Light"/>
                <a:sym typeface="Merriweather Light"/>
              </a:defRPr>
            </a:lvl3pPr>
            <a:lvl4pPr lvl="3" algn="ctr">
              <a:lnSpc>
                <a:spcPct val="100000"/>
              </a:lnSpc>
              <a:spcBef>
                <a:spcPts val="0"/>
              </a:spcBef>
              <a:spcAft>
                <a:spcPts val="0"/>
              </a:spcAft>
              <a:buSzPts val="3000"/>
              <a:buNone/>
              <a:defRPr>
                <a:latin typeface="Merriweather Light"/>
                <a:ea typeface="Merriweather Light"/>
                <a:cs typeface="Merriweather Light"/>
                <a:sym typeface="Merriweather Light"/>
              </a:defRPr>
            </a:lvl4pPr>
            <a:lvl5pPr lvl="4" algn="ctr">
              <a:lnSpc>
                <a:spcPct val="100000"/>
              </a:lnSpc>
              <a:spcBef>
                <a:spcPts val="0"/>
              </a:spcBef>
              <a:spcAft>
                <a:spcPts val="0"/>
              </a:spcAft>
              <a:buSzPts val="3000"/>
              <a:buNone/>
              <a:defRPr>
                <a:latin typeface="Merriweather Light"/>
                <a:ea typeface="Merriweather Light"/>
                <a:cs typeface="Merriweather Light"/>
                <a:sym typeface="Merriweather Light"/>
              </a:defRPr>
            </a:lvl5pPr>
            <a:lvl6pPr lvl="5" algn="ctr">
              <a:lnSpc>
                <a:spcPct val="100000"/>
              </a:lnSpc>
              <a:spcBef>
                <a:spcPts val="0"/>
              </a:spcBef>
              <a:spcAft>
                <a:spcPts val="0"/>
              </a:spcAft>
              <a:buSzPts val="3000"/>
              <a:buNone/>
              <a:defRPr>
                <a:latin typeface="Merriweather Light"/>
                <a:ea typeface="Merriweather Light"/>
                <a:cs typeface="Merriweather Light"/>
                <a:sym typeface="Merriweather Light"/>
              </a:defRPr>
            </a:lvl6pPr>
            <a:lvl7pPr lvl="6" algn="ctr">
              <a:lnSpc>
                <a:spcPct val="100000"/>
              </a:lnSpc>
              <a:spcBef>
                <a:spcPts val="0"/>
              </a:spcBef>
              <a:spcAft>
                <a:spcPts val="0"/>
              </a:spcAft>
              <a:buSzPts val="3000"/>
              <a:buNone/>
              <a:defRPr>
                <a:latin typeface="Merriweather Light"/>
                <a:ea typeface="Merriweather Light"/>
                <a:cs typeface="Merriweather Light"/>
                <a:sym typeface="Merriweather Light"/>
              </a:defRPr>
            </a:lvl7pPr>
            <a:lvl8pPr lvl="7" algn="ctr">
              <a:lnSpc>
                <a:spcPct val="100000"/>
              </a:lnSpc>
              <a:spcBef>
                <a:spcPts val="0"/>
              </a:spcBef>
              <a:spcAft>
                <a:spcPts val="0"/>
              </a:spcAft>
              <a:buSzPts val="3000"/>
              <a:buNone/>
              <a:defRPr>
                <a:latin typeface="Merriweather Light"/>
                <a:ea typeface="Merriweather Light"/>
                <a:cs typeface="Merriweather Light"/>
                <a:sym typeface="Merriweather Light"/>
              </a:defRPr>
            </a:lvl8pPr>
            <a:lvl9pPr lvl="8" algn="ctr">
              <a:lnSpc>
                <a:spcPct val="100000"/>
              </a:lnSpc>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62"/>
          <p:cNvSpPr txBox="1"/>
          <p:nvPr>
            <p:ph idx="1" type="subTitle"/>
          </p:nvPr>
        </p:nvSpPr>
        <p:spPr>
          <a:xfrm>
            <a:off x="3509000"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62"/>
          <p:cNvSpPr txBox="1"/>
          <p:nvPr>
            <p:ph idx="2" type="subTitle"/>
          </p:nvPr>
        </p:nvSpPr>
        <p:spPr>
          <a:xfrm>
            <a:off x="350902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3" name="Google Shape;433;p62"/>
          <p:cNvSpPr txBox="1"/>
          <p:nvPr>
            <p:ph idx="3" type="subTitle"/>
          </p:nvPr>
        </p:nvSpPr>
        <p:spPr>
          <a:xfrm>
            <a:off x="95302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62"/>
          <p:cNvSpPr txBox="1"/>
          <p:nvPr>
            <p:ph idx="4" type="subTitle"/>
          </p:nvPr>
        </p:nvSpPr>
        <p:spPr>
          <a:xfrm>
            <a:off x="953125" y="3814951"/>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5" name="Google Shape;435;p62"/>
          <p:cNvSpPr txBox="1"/>
          <p:nvPr>
            <p:ph idx="5" type="subTitle"/>
          </p:nvPr>
        </p:nvSpPr>
        <p:spPr>
          <a:xfrm>
            <a:off x="6064875" y="3398751"/>
            <a:ext cx="2126100" cy="44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a:lnSpc>
                <a:spcPct val="115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62"/>
          <p:cNvSpPr txBox="1"/>
          <p:nvPr>
            <p:ph idx="6" type="subTitle"/>
          </p:nvPr>
        </p:nvSpPr>
        <p:spPr>
          <a:xfrm>
            <a:off x="6064875" y="3814950"/>
            <a:ext cx="2126100" cy="88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cxnSp>
        <p:nvCxnSpPr>
          <p:cNvPr id="437" name="Google Shape;437;p6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8" name="Google Shape;438;p6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39" name="Google Shape;439;p6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0" name="Google Shape;440;p6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63"/>
          <p:cNvSpPr txBox="1"/>
          <p:nvPr>
            <p:ph type="title"/>
          </p:nvPr>
        </p:nvSpPr>
        <p:spPr>
          <a:xfrm>
            <a:off x="2832900" y="791200"/>
            <a:ext cx="34782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300"/>
              <a:buNone/>
              <a:defRPr sz="7000"/>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443" name="Google Shape;443;p63"/>
          <p:cNvSpPr txBox="1"/>
          <p:nvPr>
            <p:ph idx="1" type="subTitle"/>
          </p:nvPr>
        </p:nvSpPr>
        <p:spPr>
          <a:xfrm>
            <a:off x="2983350" y="1749425"/>
            <a:ext cx="3177300" cy="92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4" name="Google Shape;444;p63"/>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Montserrat"/>
                <a:ea typeface="Montserrat"/>
                <a:cs typeface="Montserrat"/>
                <a:sym typeface="Montserrat"/>
              </a:rPr>
              <a:t>CREDITS</a:t>
            </a:r>
            <a:r>
              <a:rPr b="0" i="0" lang="en" sz="1100" u="none" cap="none" strike="noStrike">
                <a:solidFill>
                  <a:schemeClr val="dk2"/>
                </a:solidFill>
                <a:latin typeface="Montserrat"/>
                <a:ea typeface="Montserrat"/>
                <a:cs typeface="Montserrat"/>
                <a:sym typeface="Montserrat"/>
              </a:rPr>
              <a:t>: This presentation template was created by </a:t>
            </a:r>
            <a:r>
              <a:rPr b="1" i="0" lang="en" sz="1100" u="none" cap="none" strike="noStrike">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 sz="1100" u="none" cap="none" strike="noStrike">
                <a:solidFill>
                  <a:schemeClr val="dk2"/>
                </a:solidFill>
                <a:latin typeface="Montserrat"/>
                <a:ea typeface="Montserrat"/>
                <a:cs typeface="Montserrat"/>
                <a:sym typeface="Montserrat"/>
              </a:rPr>
              <a:t>, including icons by </a:t>
            </a:r>
            <a:r>
              <a:rPr b="1" i="0" lang="en" sz="1100" u="none" cap="none" strike="noStrike">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1100" u="none" cap="none" strike="noStrike">
                <a:solidFill>
                  <a:schemeClr val="dk2"/>
                </a:solidFill>
                <a:latin typeface="Montserrat"/>
                <a:ea typeface="Montserrat"/>
                <a:cs typeface="Montserrat"/>
                <a:sym typeface="Montserrat"/>
              </a:rPr>
              <a:t>, infographics &amp; images by </a:t>
            </a:r>
            <a:r>
              <a:rPr b="1" i="0" lang="en" sz="1100" u="none" cap="none" strike="noStrike">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i="0" sz="1100" u="none" cap="none" strike="noStrike">
              <a:solidFill>
                <a:schemeClr val="dk2"/>
              </a:solidFill>
              <a:latin typeface="Montserrat"/>
              <a:ea typeface="Montserrat"/>
              <a:cs typeface="Montserrat"/>
              <a:sym typeface="Montserrat"/>
            </a:endParaRPr>
          </a:p>
        </p:txBody>
      </p:sp>
      <p:cxnSp>
        <p:nvCxnSpPr>
          <p:cNvPr id="445" name="Google Shape;445;p6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6" name="Google Shape;446;p63"/>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47" name="Google Shape;447;p6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48" name="Google Shape;448;p63"/>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6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1" name="Google Shape;451;p6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0" name="Google Shape;40;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1" name="Google Shape;41;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6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4" name="Google Shape;454;p6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5" name="Google Shape;455;p65"/>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56" name="Google Shape;456;p65"/>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6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59" name="Google Shape;459;p6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0" name="Google Shape;460;p66"/>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67"/>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3" name="Google Shape;463;p67"/>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4" name="Google Shape;464;p6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5" name="Google Shape;465;p6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6" name="Google Shape;466;p6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467" name="Google Shape;467;p6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1" name="Shape 471"/>
        <p:cNvGrpSpPr/>
        <p:nvPr/>
      </p:nvGrpSpPr>
      <p:grpSpPr>
        <a:xfrm>
          <a:off x="0" y="0"/>
          <a:ext cx="0" cy="0"/>
          <a:chOff x="0" y="0"/>
          <a:chExt cx="0" cy="0"/>
        </a:xfrm>
      </p:grpSpPr>
      <p:sp>
        <p:nvSpPr>
          <p:cNvPr id="472" name="Google Shape;472;g1dfbaa05e55_0_2553"/>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73" name="Google Shape;473;g1dfbaa05e55_0_2553"/>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474" name="Google Shape;474;g1dfbaa05e55_0_25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5" name="Google Shape;475;g1dfbaa05e55_0_2553"/>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76" name="Google Shape;476;g1dfbaa05e55_0_25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7" name="Google Shape;477;g1dfbaa05e55_0_2553"/>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8" name="Shape 478"/>
        <p:cNvGrpSpPr/>
        <p:nvPr/>
      </p:nvGrpSpPr>
      <p:grpSpPr>
        <a:xfrm>
          <a:off x="0" y="0"/>
          <a:ext cx="0" cy="0"/>
          <a:chOff x="0" y="0"/>
          <a:chExt cx="0" cy="0"/>
        </a:xfrm>
      </p:grpSpPr>
      <p:sp>
        <p:nvSpPr>
          <p:cNvPr id="479" name="Google Shape;479;g1dfbaa05e55_0_2560"/>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0" name="Google Shape;480;g1dfbaa05e55_0_2560"/>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481" name="Google Shape;481;g1dfbaa05e55_0_2560"/>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82" name="Google Shape;482;g1dfbaa05e55_0_25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3" name="Google Shape;483;g1dfbaa05e55_0_25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84" name="Google Shape;484;g1dfbaa05e55_0_2560"/>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85" name="Google Shape;485;g1dfbaa05e55_0_2560"/>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6" name="Shape 486"/>
        <p:cNvGrpSpPr/>
        <p:nvPr/>
      </p:nvGrpSpPr>
      <p:grpSpPr>
        <a:xfrm>
          <a:off x="0" y="0"/>
          <a:ext cx="0" cy="0"/>
          <a:chOff x="0" y="0"/>
          <a:chExt cx="0" cy="0"/>
        </a:xfrm>
      </p:grpSpPr>
      <p:sp>
        <p:nvSpPr>
          <p:cNvPr id="487" name="Google Shape;487;g1dfbaa05e55_0_256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8" name="Google Shape;488;g1dfbaa05e55_0_256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Lato"/>
              <a:buChar char="●"/>
              <a:defRPr sz="1100"/>
            </a:lvl1pPr>
            <a:lvl2pPr indent="-317500" lvl="1" marL="914400" rtl="0">
              <a:spcBef>
                <a:spcPts val="0"/>
              </a:spcBef>
              <a:spcAft>
                <a:spcPts val="0"/>
              </a:spcAft>
              <a:buClr>
                <a:schemeClr val="dk1"/>
              </a:buClr>
              <a:buSzPts val="1400"/>
              <a:buFont typeface="Lato"/>
              <a:buChar char="○"/>
              <a:defRPr/>
            </a:lvl2pPr>
            <a:lvl3pPr indent="-317500" lvl="2" marL="1371600" rtl="0">
              <a:spcBef>
                <a:spcPts val="0"/>
              </a:spcBef>
              <a:spcAft>
                <a:spcPts val="0"/>
              </a:spcAft>
              <a:buClr>
                <a:schemeClr val="dk1"/>
              </a:buClr>
              <a:buSzPts val="1400"/>
              <a:buFont typeface="Lato"/>
              <a:buChar char="■"/>
              <a:defRPr/>
            </a:lvl3pPr>
            <a:lvl4pPr indent="-317500" lvl="3" marL="1828800" rtl="0">
              <a:spcBef>
                <a:spcPts val="0"/>
              </a:spcBef>
              <a:spcAft>
                <a:spcPts val="0"/>
              </a:spcAft>
              <a:buClr>
                <a:schemeClr val="dk1"/>
              </a:buClr>
              <a:buSzPts val="1400"/>
              <a:buFont typeface="Lato"/>
              <a:buChar char="●"/>
              <a:defRPr/>
            </a:lvl4pPr>
            <a:lvl5pPr indent="-317500" lvl="4" marL="2286000" rtl="0">
              <a:spcBef>
                <a:spcPts val="0"/>
              </a:spcBef>
              <a:spcAft>
                <a:spcPts val="0"/>
              </a:spcAft>
              <a:buClr>
                <a:schemeClr val="dk1"/>
              </a:buClr>
              <a:buSzPts val="1400"/>
              <a:buFont typeface="Lato"/>
              <a:buChar char="○"/>
              <a:defRPr/>
            </a:lvl5pPr>
            <a:lvl6pPr indent="-317500" lvl="5" marL="2743200" rtl="0">
              <a:spcBef>
                <a:spcPts val="0"/>
              </a:spcBef>
              <a:spcAft>
                <a:spcPts val="0"/>
              </a:spcAft>
              <a:buClr>
                <a:schemeClr val="dk1"/>
              </a:buClr>
              <a:buSzPts val="1400"/>
              <a:buFont typeface="Lato"/>
              <a:buChar char="■"/>
              <a:defRPr/>
            </a:lvl6pPr>
            <a:lvl7pPr indent="-317500" lvl="6" marL="3200400" rtl="0">
              <a:spcBef>
                <a:spcPts val="0"/>
              </a:spcBef>
              <a:spcAft>
                <a:spcPts val="0"/>
              </a:spcAft>
              <a:buClr>
                <a:schemeClr val="dk1"/>
              </a:buClr>
              <a:buSzPts val="1400"/>
              <a:buFont typeface="Lato"/>
              <a:buChar char="●"/>
              <a:defRPr/>
            </a:lvl7pPr>
            <a:lvl8pPr indent="-317500" lvl="7" marL="3657600" rtl="0">
              <a:spcBef>
                <a:spcPts val="0"/>
              </a:spcBef>
              <a:spcAft>
                <a:spcPts val="0"/>
              </a:spcAft>
              <a:buClr>
                <a:schemeClr val="dk1"/>
              </a:buClr>
              <a:buSzPts val="1400"/>
              <a:buFont typeface="Lato"/>
              <a:buChar char="○"/>
              <a:defRPr/>
            </a:lvl8pPr>
            <a:lvl9pPr indent="-317500" lvl="8" marL="4114800" rtl="0">
              <a:spcBef>
                <a:spcPts val="0"/>
              </a:spcBef>
              <a:spcAft>
                <a:spcPts val="0"/>
              </a:spcAft>
              <a:buClr>
                <a:schemeClr val="dk1"/>
              </a:buClr>
              <a:buSzPts val="1400"/>
              <a:buFont typeface="Lato"/>
              <a:buChar char="■"/>
              <a:defRPr/>
            </a:lvl9pPr>
          </a:lstStyle>
          <a:p/>
        </p:txBody>
      </p:sp>
      <p:cxnSp>
        <p:nvCxnSpPr>
          <p:cNvPr id="489" name="Google Shape;489;g1dfbaa05e55_0_256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0" name="Google Shape;490;g1dfbaa05e55_0_256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1" name="Google Shape;491;g1dfbaa05e55_0_2568"/>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2" name="Shape 492"/>
        <p:cNvGrpSpPr/>
        <p:nvPr/>
      </p:nvGrpSpPr>
      <p:grpSpPr>
        <a:xfrm>
          <a:off x="0" y="0"/>
          <a:ext cx="0" cy="0"/>
          <a:chOff x="0" y="0"/>
          <a:chExt cx="0" cy="0"/>
        </a:xfrm>
      </p:grpSpPr>
      <p:sp>
        <p:nvSpPr>
          <p:cNvPr id="493" name="Google Shape;493;g1dfbaa05e55_0_2574"/>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4" name="Google Shape;494;g1dfbaa05e55_0_2574"/>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495" name="Google Shape;495;g1dfbaa05e55_0_2574"/>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96" name="Google Shape;496;g1dfbaa05e55_0_2574"/>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497" name="Google Shape;497;g1dfbaa05e55_0_2574"/>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98" name="Google Shape;498;g1dfbaa05e55_0_25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99" name="Google Shape;499;g1dfbaa05e55_0_25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0" name="Google Shape;500;g1dfbaa05e55_0_2574"/>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1" name="Shape 501"/>
        <p:cNvGrpSpPr/>
        <p:nvPr/>
      </p:nvGrpSpPr>
      <p:grpSpPr>
        <a:xfrm>
          <a:off x="0" y="0"/>
          <a:ext cx="0" cy="0"/>
          <a:chOff x="0" y="0"/>
          <a:chExt cx="0" cy="0"/>
        </a:xfrm>
      </p:grpSpPr>
      <p:sp>
        <p:nvSpPr>
          <p:cNvPr id="502" name="Google Shape;502;g1dfbaa05e55_0_258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03" name="Google Shape;503;g1dfbaa05e55_0_258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04" name="Google Shape;504;g1dfbaa05e55_0_258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5" name="Shape 505"/>
        <p:cNvGrpSpPr/>
        <p:nvPr/>
      </p:nvGrpSpPr>
      <p:grpSpPr>
        <a:xfrm>
          <a:off x="0" y="0"/>
          <a:ext cx="0" cy="0"/>
          <a:chOff x="0" y="0"/>
          <a:chExt cx="0" cy="0"/>
        </a:xfrm>
      </p:grpSpPr>
      <p:sp>
        <p:nvSpPr>
          <p:cNvPr id="506" name="Google Shape;506;g1dfbaa05e55_0_258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507" name="Google Shape;507;g1dfbaa05e55_0_258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08" name="Google Shape;508;g1dfbaa05e55_0_258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09" name="Google Shape;509;g1dfbaa05e55_0_258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0" name="Google Shape;510;g1dfbaa05e55_0_258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1" name="Shape 511"/>
        <p:cNvGrpSpPr/>
        <p:nvPr/>
      </p:nvGrpSpPr>
      <p:grpSpPr>
        <a:xfrm>
          <a:off x="0" y="0"/>
          <a:ext cx="0" cy="0"/>
          <a:chOff x="0" y="0"/>
          <a:chExt cx="0" cy="0"/>
        </a:xfrm>
      </p:grpSpPr>
      <p:sp>
        <p:nvSpPr>
          <p:cNvPr id="512" name="Google Shape;512;g1dfbaa05e55_0_2593"/>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13" name="Google Shape;513;g1dfbaa05e55_0_259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4" name="Google Shape;514;g1dfbaa05e55_0_259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5" name="Google Shape;515;g1dfbaa05e55_0_2593"/>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16" name="Google Shape;516;g1dfbaa05e55_0_2593"/>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21"/>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21"/>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5" name="Google Shape;45;p21"/>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6" name="Google Shape;46;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7" name="Google Shape;47;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7" name="Shape 517"/>
        <p:cNvGrpSpPr/>
        <p:nvPr/>
      </p:nvGrpSpPr>
      <p:grpSpPr>
        <a:xfrm>
          <a:off x="0" y="0"/>
          <a:ext cx="0" cy="0"/>
          <a:chOff x="0" y="0"/>
          <a:chExt cx="0" cy="0"/>
        </a:xfrm>
      </p:grpSpPr>
      <p:sp>
        <p:nvSpPr>
          <p:cNvPr id="518" name="Google Shape;518;g1dfbaa05e55_0_259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19" name="Google Shape;519;g1dfbaa05e55_0_259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20" name="Google Shape;520;g1dfbaa05e55_0_25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1" name="Google Shape;521;g1dfbaa05e55_0_25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2" name="Google Shape;522;g1dfbaa05e55_0_259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3" name="Shape 523"/>
        <p:cNvGrpSpPr/>
        <p:nvPr/>
      </p:nvGrpSpPr>
      <p:grpSpPr>
        <a:xfrm>
          <a:off x="0" y="0"/>
          <a:ext cx="0" cy="0"/>
          <a:chOff x="0" y="0"/>
          <a:chExt cx="0" cy="0"/>
        </a:xfrm>
      </p:grpSpPr>
      <p:sp>
        <p:nvSpPr>
          <p:cNvPr id="524" name="Google Shape;524;g1dfbaa05e55_0_2605"/>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525" name="Google Shape;525;g1dfbaa05e55_0_260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6" name="Google Shape;526;g1dfbaa05e55_0_260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7" name="Google Shape;527;g1dfbaa05e55_0_2605"/>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8" name="Shape 528"/>
        <p:cNvGrpSpPr/>
        <p:nvPr/>
      </p:nvGrpSpPr>
      <p:grpSpPr>
        <a:xfrm>
          <a:off x="0" y="0"/>
          <a:ext cx="0" cy="0"/>
          <a:chOff x="0" y="0"/>
          <a:chExt cx="0" cy="0"/>
        </a:xfrm>
      </p:grpSpPr>
      <p:sp>
        <p:nvSpPr>
          <p:cNvPr id="529" name="Google Shape;529;g1dfbaa05e55_0_2610"/>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0" name="Google Shape;530;g1dfbaa05e55_0_2610"/>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cxnSp>
        <p:nvCxnSpPr>
          <p:cNvPr id="531" name="Google Shape;531;g1dfbaa05e55_0_26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2" name="Google Shape;532;g1dfbaa05e55_0_26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33" name="Google Shape;533;g1dfbaa05e55_0_261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4" name="Google Shape;534;g1dfbaa05e55_0_261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35" name="Shape 535"/>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6" name="Shape 536"/>
        <p:cNvGrpSpPr/>
        <p:nvPr/>
      </p:nvGrpSpPr>
      <p:grpSpPr>
        <a:xfrm>
          <a:off x="0" y="0"/>
          <a:ext cx="0" cy="0"/>
          <a:chOff x="0" y="0"/>
          <a:chExt cx="0" cy="0"/>
        </a:xfrm>
      </p:grpSpPr>
      <p:sp>
        <p:nvSpPr>
          <p:cNvPr id="537" name="Google Shape;537;g1dfbaa05e55_0_2618"/>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8" name="Google Shape;538;g1dfbaa05e55_0_2618"/>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39" name="Google Shape;539;g1dfbaa05e55_0_2618"/>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0" name="Google Shape;540;g1dfbaa05e55_0_2618"/>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41" name="Google Shape;541;g1dfbaa05e55_0_2618"/>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2" name="Google Shape;542;g1dfbaa05e55_0_2618"/>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43" name="Google Shape;543;g1dfbaa05e55_0_2618"/>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4" name="Google Shape;544;g1dfbaa05e55_0_2618"/>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545" name="Google Shape;545;g1dfbaa05e55_0_2618"/>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6" name="Google Shape;546;g1dfbaa05e55_0_2618"/>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47" name="Google Shape;547;g1dfbaa05e55_0_2618"/>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48" name="Google Shape;548;g1dfbaa05e55_0_2618"/>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549" name="Google Shape;549;g1dfbaa05e55_0_2618"/>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550" name="Google Shape;550;g1dfbaa05e55_0_26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51" name="Google Shape;551;g1dfbaa05e55_0_26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552" name="Shape 552"/>
        <p:cNvGrpSpPr/>
        <p:nvPr/>
      </p:nvGrpSpPr>
      <p:grpSpPr>
        <a:xfrm>
          <a:off x="0" y="0"/>
          <a:ext cx="0" cy="0"/>
          <a:chOff x="0" y="0"/>
          <a:chExt cx="0" cy="0"/>
        </a:xfrm>
      </p:grpSpPr>
      <p:sp>
        <p:nvSpPr>
          <p:cNvPr id="553" name="Google Shape;553;g1dfbaa05e55_0_263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4" name="Google Shape;554;g1dfbaa05e55_0_263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55" name="Google Shape;555;g1dfbaa05e55_0_263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6" name="Google Shape;556;g1dfbaa05e55_0_263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7" name="Google Shape;557;g1dfbaa05e55_0_263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58" name="Google Shape;558;g1dfbaa05e55_0_263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9" name="Google Shape;559;g1dfbaa05e55_0_263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0" name="Google Shape;560;g1dfbaa05e55_0_263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61" name="Google Shape;561;g1dfbaa05e55_0_263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2" name="Google Shape;562;g1dfbaa05e55_0_263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3" name="Google Shape;563;g1dfbaa05e55_0_263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64" name="Google Shape;564;g1dfbaa05e55_0_263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5" name="Google Shape;565;g1dfbaa05e55_0_263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6" name="Google Shape;566;g1dfbaa05e55_0_263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67" name="Google Shape;567;g1dfbaa05e55_0_263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8" name="Google Shape;568;g1dfbaa05e55_0_263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9" name="Google Shape;569;g1dfbaa05e55_0_263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570" name="Google Shape;570;g1dfbaa05e55_0_263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71" name="Google Shape;571;g1dfbaa05e55_0_263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2" name="Google Shape;572;g1dfbaa05e55_0_26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3" name="Google Shape;573;g1dfbaa05e55_0_26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4" name="Google Shape;574;g1dfbaa05e55_0_26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75" name="Google Shape;575;g1dfbaa05e55_0_26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76" name="Shape 576"/>
        <p:cNvGrpSpPr/>
        <p:nvPr/>
      </p:nvGrpSpPr>
      <p:grpSpPr>
        <a:xfrm>
          <a:off x="0" y="0"/>
          <a:ext cx="0" cy="0"/>
          <a:chOff x="0" y="0"/>
          <a:chExt cx="0" cy="0"/>
        </a:xfrm>
      </p:grpSpPr>
      <p:sp>
        <p:nvSpPr>
          <p:cNvPr id="577" name="Google Shape;577;g1dfbaa05e55_0_2658"/>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578" name="Google Shape;578;g1dfbaa05e55_0_2658"/>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79" name="Google Shape;579;g1dfbaa05e55_0_265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0" name="Google Shape;580;g1dfbaa05e55_0_265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581" name="Shape 581"/>
        <p:cNvGrpSpPr/>
        <p:nvPr/>
      </p:nvGrpSpPr>
      <p:grpSpPr>
        <a:xfrm>
          <a:off x="0" y="0"/>
          <a:ext cx="0" cy="0"/>
          <a:chOff x="0" y="0"/>
          <a:chExt cx="0" cy="0"/>
        </a:xfrm>
      </p:grpSpPr>
      <p:sp>
        <p:nvSpPr>
          <p:cNvPr id="582" name="Google Shape;582;g1dfbaa05e55_0_2663"/>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583" name="Google Shape;583;g1dfbaa05e55_0_2663"/>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584" name="Google Shape;584;g1dfbaa05e55_0_266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5" name="Google Shape;585;g1dfbaa05e55_0_266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6" name="Google Shape;586;g1dfbaa05e55_0_266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87" name="Google Shape;587;g1dfbaa05e55_0_266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588" name="Shape 588"/>
        <p:cNvGrpSpPr/>
        <p:nvPr/>
      </p:nvGrpSpPr>
      <p:grpSpPr>
        <a:xfrm>
          <a:off x="0" y="0"/>
          <a:ext cx="0" cy="0"/>
          <a:chOff x="0" y="0"/>
          <a:chExt cx="0" cy="0"/>
        </a:xfrm>
      </p:grpSpPr>
      <p:sp>
        <p:nvSpPr>
          <p:cNvPr id="589" name="Google Shape;589;g1dfbaa05e55_0_2670"/>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590" name="Google Shape;590;g1dfbaa05e55_0_2670"/>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591" name="Google Shape;591;g1dfbaa05e55_0_267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2" name="Google Shape;592;g1dfbaa05e55_0_267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3" name="Google Shape;593;g1dfbaa05e55_0_267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4" name="Google Shape;594;g1dfbaa05e55_0_267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95" name="Shape 595"/>
        <p:cNvGrpSpPr/>
        <p:nvPr/>
      </p:nvGrpSpPr>
      <p:grpSpPr>
        <a:xfrm>
          <a:off x="0" y="0"/>
          <a:ext cx="0" cy="0"/>
          <a:chOff x="0" y="0"/>
          <a:chExt cx="0" cy="0"/>
        </a:xfrm>
      </p:grpSpPr>
      <p:sp>
        <p:nvSpPr>
          <p:cNvPr id="596" name="Google Shape;596;g1dfbaa05e55_0_2677"/>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597" name="Google Shape;597;g1dfbaa05e55_0_2677"/>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598" name="Google Shape;598;g1dfbaa05e55_0_267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9" name="Google Shape;599;g1dfbaa05e55_0_267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22"/>
          <p:cNvSpPr txBox="1"/>
          <p:nvPr>
            <p:ph type="title"/>
          </p:nvPr>
        </p:nvSpPr>
        <p:spPr>
          <a:xfrm>
            <a:off x="1122500" y="1073000"/>
            <a:ext cx="6899100" cy="285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50" name="Google Shape;50;p22"/>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1" name="Google Shape;51;p22"/>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2" name="Google Shape;52;p22"/>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3" name="Google Shape;53;p22"/>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600" name="Shape 600"/>
        <p:cNvGrpSpPr/>
        <p:nvPr/>
      </p:nvGrpSpPr>
      <p:grpSpPr>
        <a:xfrm>
          <a:off x="0" y="0"/>
          <a:ext cx="0" cy="0"/>
          <a:chOff x="0" y="0"/>
          <a:chExt cx="0" cy="0"/>
        </a:xfrm>
      </p:grpSpPr>
      <p:sp>
        <p:nvSpPr>
          <p:cNvPr id="601" name="Google Shape;601;g1dfbaa05e55_0_2682"/>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602" name="Google Shape;602;g1dfbaa05e55_0_2682"/>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603" name="Google Shape;603;g1dfbaa05e55_0_268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4" name="Google Shape;604;g1dfbaa05e55_0_268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05" name="Google Shape;605;g1dfbaa05e55_0_268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6" name="Google Shape;606;g1dfbaa05e55_0_268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7" name="Google Shape;607;g1dfbaa05e55_0_268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08" name="Google Shape;608;g1dfbaa05e55_0_268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609" name="Shape 609"/>
        <p:cNvGrpSpPr/>
        <p:nvPr/>
      </p:nvGrpSpPr>
      <p:grpSpPr>
        <a:xfrm>
          <a:off x="0" y="0"/>
          <a:ext cx="0" cy="0"/>
          <a:chOff x="0" y="0"/>
          <a:chExt cx="0" cy="0"/>
        </a:xfrm>
      </p:grpSpPr>
      <p:sp>
        <p:nvSpPr>
          <p:cNvPr id="610" name="Google Shape;610;g1dfbaa05e55_0_2691"/>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1" name="Google Shape;611;g1dfbaa05e55_0_2691"/>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612" name="Google Shape;612;g1dfbaa05e55_0_2691"/>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13" name="Google Shape;613;g1dfbaa05e55_0_2691"/>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4" name="Google Shape;614;g1dfbaa05e55_0_2691"/>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15" name="Google Shape;615;g1dfbaa05e55_0_2691"/>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16" name="Google Shape;616;g1dfbaa05e55_0_2691"/>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17" name="Shape 617"/>
        <p:cNvGrpSpPr/>
        <p:nvPr/>
      </p:nvGrpSpPr>
      <p:grpSpPr>
        <a:xfrm>
          <a:off x="0" y="0"/>
          <a:ext cx="0" cy="0"/>
          <a:chOff x="0" y="0"/>
          <a:chExt cx="0" cy="0"/>
        </a:xfrm>
      </p:grpSpPr>
      <p:sp>
        <p:nvSpPr>
          <p:cNvPr id="618" name="Google Shape;618;g1dfbaa05e55_0_269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19" name="Google Shape;619;g1dfbaa05e55_0_269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0" name="Google Shape;620;g1dfbaa05e55_0_269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1" name="Google Shape;621;g1dfbaa05e55_0_2699"/>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622" name="Shape 622"/>
        <p:cNvGrpSpPr/>
        <p:nvPr/>
      </p:nvGrpSpPr>
      <p:grpSpPr>
        <a:xfrm>
          <a:off x="0" y="0"/>
          <a:ext cx="0" cy="0"/>
          <a:chOff x="0" y="0"/>
          <a:chExt cx="0" cy="0"/>
        </a:xfrm>
      </p:grpSpPr>
      <p:cxnSp>
        <p:nvCxnSpPr>
          <p:cNvPr id="623" name="Google Shape;623;g1dfbaa05e55_0_270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4" name="Google Shape;624;g1dfbaa05e55_0_270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25" name="Google Shape;625;g1dfbaa05e55_0_270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26" name="Google Shape;626;g1dfbaa05e55_0_270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27" name="Google Shape;627;g1dfbaa05e55_0_270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28" name="Google Shape;628;g1dfbaa05e55_0_270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29" name="Google Shape;629;g1dfbaa05e55_0_270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630" name="Shape 630"/>
        <p:cNvGrpSpPr/>
        <p:nvPr/>
      </p:nvGrpSpPr>
      <p:grpSpPr>
        <a:xfrm>
          <a:off x="0" y="0"/>
          <a:ext cx="0" cy="0"/>
          <a:chOff x="0" y="0"/>
          <a:chExt cx="0" cy="0"/>
        </a:xfrm>
      </p:grpSpPr>
      <p:sp>
        <p:nvSpPr>
          <p:cNvPr id="631" name="Google Shape;631;g1dfbaa05e55_0_2712"/>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2" name="Google Shape;632;g1dfbaa05e55_0_2712"/>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33" name="Google Shape;633;g1dfbaa05e55_0_2712"/>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4" name="Google Shape;634;g1dfbaa05e55_0_2712"/>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35" name="Google Shape;635;g1dfbaa05e55_0_2712"/>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6" name="Google Shape;636;g1dfbaa05e55_0_2712"/>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37" name="Google Shape;637;g1dfbaa05e55_0_2712"/>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8" name="Google Shape;638;g1dfbaa05e55_0_2712"/>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639" name="Google Shape;639;g1dfbaa05e55_0_2712"/>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640" name="Google Shape;640;g1dfbaa05e55_0_271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1" name="Google Shape;641;g1dfbaa05e55_0_271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642" name="Shape 642"/>
        <p:cNvGrpSpPr/>
        <p:nvPr/>
      </p:nvGrpSpPr>
      <p:grpSpPr>
        <a:xfrm>
          <a:off x="0" y="0"/>
          <a:ext cx="0" cy="0"/>
          <a:chOff x="0" y="0"/>
          <a:chExt cx="0" cy="0"/>
        </a:xfrm>
      </p:grpSpPr>
      <p:cxnSp>
        <p:nvCxnSpPr>
          <p:cNvPr id="643" name="Google Shape;643;g1dfbaa05e55_0_27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4" name="Google Shape;644;g1dfbaa05e55_0_27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5" name="Google Shape;645;g1dfbaa05e55_0_27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46" name="Google Shape;646;g1dfbaa05e55_0_27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47" name="Google Shape;647;g1dfbaa05e55_0_27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648" name="Shape 648"/>
        <p:cNvGrpSpPr/>
        <p:nvPr/>
      </p:nvGrpSpPr>
      <p:grpSpPr>
        <a:xfrm>
          <a:off x="0" y="0"/>
          <a:ext cx="0" cy="0"/>
          <a:chOff x="0" y="0"/>
          <a:chExt cx="0" cy="0"/>
        </a:xfrm>
      </p:grpSpPr>
      <p:sp>
        <p:nvSpPr>
          <p:cNvPr id="649" name="Google Shape;649;g1dfbaa05e55_0_2730"/>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50" name="Google Shape;650;g1dfbaa05e55_0_2730"/>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51" name="Google Shape;651;g1dfbaa05e55_0_27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2" name="Google Shape;652;g1dfbaa05e55_0_27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3" name="Google Shape;653;g1dfbaa05e55_0_273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54" name="Google Shape;654;g1dfbaa05e55_0_273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655" name="Shape 655"/>
        <p:cNvGrpSpPr/>
        <p:nvPr/>
      </p:nvGrpSpPr>
      <p:grpSpPr>
        <a:xfrm>
          <a:off x="0" y="0"/>
          <a:ext cx="0" cy="0"/>
          <a:chOff x="0" y="0"/>
          <a:chExt cx="0" cy="0"/>
        </a:xfrm>
      </p:grpSpPr>
      <p:sp>
        <p:nvSpPr>
          <p:cNvPr id="656" name="Google Shape;656;g1dfbaa05e55_0_273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7" name="Google Shape;657;g1dfbaa05e55_0_273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658" name="Google Shape;658;g1dfbaa05e55_0_273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59" name="Google Shape;659;g1dfbaa05e55_0_27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0" name="Google Shape;660;g1dfbaa05e55_0_27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1" name="Google Shape;661;g1dfbaa05e55_0_273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662" name="Shape 662"/>
        <p:cNvGrpSpPr/>
        <p:nvPr/>
      </p:nvGrpSpPr>
      <p:grpSpPr>
        <a:xfrm>
          <a:off x="0" y="0"/>
          <a:ext cx="0" cy="0"/>
          <a:chOff x="0" y="0"/>
          <a:chExt cx="0" cy="0"/>
        </a:xfrm>
      </p:grpSpPr>
      <p:sp>
        <p:nvSpPr>
          <p:cNvPr id="663" name="Google Shape;663;g1dfbaa05e55_0_2744"/>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64" name="Google Shape;664;g1dfbaa05e55_0_2744"/>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665" name="Google Shape;665;g1dfbaa05e55_0_2744"/>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666" name="Google Shape;666;g1dfbaa05e55_0_27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7" name="Google Shape;667;g1dfbaa05e55_0_27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8" name="Google Shape;668;g1dfbaa05e55_0_274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69" name="Google Shape;669;g1dfbaa05e55_0_274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0" name="Google Shape;670;g1dfbaa05e55_0_274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71" name="Google Shape;671;g1dfbaa05e55_0_274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672" name="Shape 672"/>
        <p:cNvGrpSpPr/>
        <p:nvPr/>
      </p:nvGrpSpPr>
      <p:grpSpPr>
        <a:xfrm>
          <a:off x="0" y="0"/>
          <a:ext cx="0" cy="0"/>
          <a:chOff x="0" y="0"/>
          <a:chExt cx="0" cy="0"/>
        </a:xfrm>
      </p:grpSpPr>
      <p:sp>
        <p:nvSpPr>
          <p:cNvPr id="673" name="Google Shape;673;g1dfbaa05e55_0_2754"/>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4" name="Google Shape;674;g1dfbaa05e55_0_2754"/>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675" name="Google Shape;675;g1dfbaa05e55_0_27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6" name="Google Shape;676;g1dfbaa05e55_0_27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77" name="Google Shape;677;g1dfbaa05e55_0_2754"/>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23"/>
          <p:cNvSpPr txBox="1"/>
          <p:nvPr>
            <p:ph idx="1" type="subTitle"/>
          </p:nvPr>
        </p:nvSpPr>
        <p:spPr>
          <a:xfrm>
            <a:off x="895950" y="1682000"/>
            <a:ext cx="3847200" cy="237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0"/>
              </a:spcBef>
              <a:spcAft>
                <a:spcPts val="0"/>
              </a:spcAft>
              <a:buSzPts val="1400"/>
              <a:buChar char="■"/>
              <a:defRPr/>
            </a:lvl3pPr>
            <a:lvl4pPr lvl="3" algn="ctr">
              <a:lnSpc>
                <a:spcPct val="115000"/>
              </a:lnSpc>
              <a:spcBef>
                <a:spcPts val="0"/>
              </a:spcBef>
              <a:spcAft>
                <a:spcPts val="0"/>
              </a:spcAft>
              <a:buSzPts val="1400"/>
              <a:buChar char="●"/>
              <a:defRPr/>
            </a:lvl4pPr>
            <a:lvl5pPr lvl="4" algn="ctr">
              <a:lnSpc>
                <a:spcPct val="115000"/>
              </a:lnSpc>
              <a:spcBef>
                <a:spcPts val="0"/>
              </a:spcBef>
              <a:spcAft>
                <a:spcPts val="0"/>
              </a:spcAft>
              <a:buSzPts val="1400"/>
              <a:buChar char="○"/>
              <a:defRPr/>
            </a:lvl5pPr>
            <a:lvl6pPr lvl="5" algn="ctr">
              <a:lnSpc>
                <a:spcPct val="115000"/>
              </a:lnSpc>
              <a:spcBef>
                <a:spcPts val="0"/>
              </a:spcBef>
              <a:spcAft>
                <a:spcPts val="0"/>
              </a:spcAft>
              <a:buSzPts val="1400"/>
              <a:buChar char="■"/>
              <a:defRPr/>
            </a:lvl6pPr>
            <a:lvl7pPr lvl="6" algn="ctr">
              <a:lnSpc>
                <a:spcPct val="115000"/>
              </a:lnSpc>
              <a:spcBef>
                <a:spcPts val="0"/>
              </a:spcBef>
              <a:spcAft>
                <a:spcPts val="0"/>
              </a:spcAft>
              <a:buSzPts val="1400"/>
              <a:buChar char="●"/>
              <a:defRPr/>
            </a:lvl7pPr>
            <a:lvl8pPr lvl="7" algn="ctr">
              <a:lnSpc>
                <a:spcPct val="115000"/>
              </a:lnSpc>
              <a:spcBef>
                <a:spcPts val="0"/>
              </a:spcBef>
              <a:spcAft>
                <a:spcPts val="0"/>
              </a:spcAft>
              <a:buSzPts val="1400"/>
              <a:buChar char="○"/>
              <a:defRPr/>
            </a:lvl8pPr>
            <a:lvl9pPr lvl="8" algn="ctr">
              <a:lnSpc>
                <a:spcPct val="115000"/>
              </a:lnSpc>
              <a:spcBef>
                <a:spcPts val="0"/>
              </a:spcBef>
              <a:spcAft>
                <a:spcPts val="0"/>
              </a:spcAft>
              <a:buSzPts val="1400"/>
              <a:buChar char="■"/>
              <a:defRPr/>
            </a:lvl9pPr>
          </a:lstStyle>
          <a:p/>
        </p:txBody>
      </p:sp>
      <p:sp>
        <p:nvSpPr>
          <p:cNvPr id="56" name="Google Shape;56;p23"/>
          <p:cNvSpPr txBox="1"/>
          <p:nvPr>
            <p:ph type="title"/>
          </p:nvPr>
        </p:nvSpPr>
        <p:spPr>
          <a:xfrm>
            <a:off x="713225" y="445025"/>
            <a:ext cx="5679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7" name="Google Shape;57;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8" name="Google Shape;58;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23"/>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678" name="Shape 678"/>
        <p:cNvGrpSpPr/>
        <p:nvPr/>
      </p:nvGrpSpPr>
      <p:grpSpPr>
        <a:xfrm>
          <a:off x="0" y="0"/>
          <a:ext cx="0" cy="0"/>
          <a:chOff x="0" y="0"/>
          <a:chExt cx="0" cy="0"/>
        </a:xfrm>
      </p:grpSpPr>
      <p:sp>
        <p:nvSpPr>
          <p:cNvPr id="679" name="Google Shape;679;g1dfbaa05e55_0_2760"/>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0" name="Google Shape;680;g1dfbaa05e55_0_2760"/>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681" name="Google Shape;681;g1dfbaa05e55_0_27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2" name="Google Shape;682;g1dfbaa05e55_0_27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83" name="Google Shape;683;g1dfbaa05e55_0_27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4" name="Google Shape;684;g1dfbaa05e55_0_27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5" name="Google Shape;685;g1dfbaa05e55_0_276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686" name="Google Shape;686;g1dfbaa05e55_0_276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87" name="Shape 687"/>
        <p:cNvGrpSpPr/>
        <p:nvPr/>
      </p:nvGrpSpPr>
      <p:grpSpPr>
        <a:xfrm>
          <a:off x="0" y="0"/>
          <a:ext cx="0" cy="0"/>
          <a:chOff x="0" y="0"/>
          <a:chExt cx="0" cy="0"/>
        </a:xfrm>
      </p:grpSpPr>
      <p:sp>
        <p:nvSpPr>
          <p:cNvPr id="688" name="Google Shape;688;g1dfbaa05e55_0_2769"/>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689" name="Google Shape;689;g1dfbaa05e55_0_2769"/>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0" name="Google Shape;690;g1dfbaa05e55_0_2769"/>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691" name="Google Shape;691;g1dfbaa05e55_0_2769"/>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2" name="Google Shape;692;g1dfbaa05e55_0_2769"/>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693" name="Google Shape;693;g1dfbaa05e55_0_2769"/>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4" name="Google Shape;694;g1dfbaa05e55_0_276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695" name="Google Shape;695;g1dfbaa05e55_0_276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6" name="Google Shape;696;g1dfbaa05e55_0_276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697" name="Shape 697"/>
        <p:cNvGrpSpPr/>
        <p:nvPr/>
      </p:nvGrpSpPr>
      <p:grpSpPr>
        <a:xfrm>
          <a:off x="0" y="0"/>
          <a:ext cx="0" cy="0"/>
          <a:chOff x="0" y="0"/>
          <a:chExt cx="0" cy="0"/>
        </a:xfrm>
      </p:grpSpPr>
      <p:sp>
        <p:nvSpPr>
          <p:cNvPr id="698" name="Google Shape;698;g1dfbaa05e55_0_2779"/>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699" name="Google Shape;699;g1dfbaa05e55_0_2779"/>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0" name="Google Shape;700;g1dfbaa05e55_0_2779"/>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01" name="Google Shape;701;g1dfbaa05e55_0_2779"/>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2" name="Google Shape;702;g1dfbaa05e55_0_2779"/>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03" name="Google Shape;703;g1dfbaa05e55_0_2779"/>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4" name="Google Shape;704;g1dfbaa05e55_0_2779"/>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705" name="Google Shape;705;g1dfbaa05e55_0_2779"/>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06" name="Google Shape;706;g1dfbaa05e55_0_2779"/>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7" name="Google Shape;707;g1dfbaa05e55_0_2779"/>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08" name="Google Shape;708;g1dfbaa05e55_0_2779"/>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9" name="Google Shape;709;g1dfbaa05e55_0_2779"/>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10" name="Google Shape;710;g1dfbaa05e55_0_2779"/>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711" name="Google Shape;711;g1dfbaa05e55_0_277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2" name="Google Shape;712;g1dfbaa05e55_0_277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3" name="Google Shape;713;g1dfbaa05e55_0_277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4" name="Google Shape;714;g1dfbaa05e55_0_277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715" name="Shape 715"/>
        <p:cNvGrpSpPr/>
        <p:nvPr/>
      </p:nvGrpSpPr>
      <p:grpSpPr>
        <a:xfrm>
          <a:off x="0" y="0"/>
          <a:ext cx="0" cy="0"/>
          <a:chOff x="0" y="0"/>
          <a:chExt cx="0" cy="0"/>
        </a:xfrm>
      </p:grpSpPr>
      <p:sp>
        <p:nvSpPr>
          <p:cNvPr id="716" name="Google Shape;716;g1dfbaa05e55_0_2797"/>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17" name="Google Shape;717;g1dfbaa05e55_0_2797"/>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8" name="Google Shape;718;g1dfbaa05e55_0_2797"/>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19" name="Google Shape;719;g1dfbaa05e55_0_2797"/>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0" name="Google Shape;720;g1dfbaa05e55_0_2797"/>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21" name="Google Shape;721;g1dfbaa05e55_0_2797"/>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2" name="Google Shape;722;g1dfbaa05e55_0_2797"/>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23" name="Google Shape;723;g1dfbaa05e55_0_2797"/>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4" name="Google Shape;724;g1dfbaa05e55_0_2797"/>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25" name="Google Shape;725;g1dfbaa05e55_0_2797"/>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6" name="Google Shape;726;g1dfbaa05e55_0_2797"/>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27" name="Google Shape;727;g1dfbaa05e55_0_2797"/>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8" name="Google Shape;728;g1dfbaa05e55_0_2797"/>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29" name="Google Shape;729;g1dfbaa05e55_0_279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30" name="Google Shape;730;g1dfbaa05e55_0_279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731" name="Shape 731"/>
        <p:cNvGrpSpPr/>
        <p:nvPr/>
      </p:nvGrpSpPr>
      <p:grpSpPr>
        <a:xfrm>
          <a:off x="0" y="0"/>
          <a:ext cx="0" cy="0"/>
          <a:chOff x="0" y="0"/>
          <a:chExt cx="0" cy="0"/>
        </a:xfrm>
      </p:grpSpPr>
      <p:sp>
        <p:nvSpPr>
          <p:cNvPr id="732" name="Google Shape;732;g1dfbaa05e55_0_281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33" name="Google Shape;733;g1dfbaa05e55_0_281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4" name="Google Shape;734;g1dfbaa05e55_0_281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35" name="Google Shape;735;g1dfbaa05e55_0_281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6" name="Google Shape;736;g1dfbaa05e55_0_281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37" name="Google Shape;737;g1dfbaa05e55_0_281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8" name="Google Shape;738;g1dfbaa05e55_0_281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39" name="Google Shape;739;g1dfbaa05e55_0_281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0" name="Google Shape;740;g1dfbaa05e55_0_281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741" name="Google Shape;741;g1dfbaa05e55_0_281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2" name="Google Shape;742;g1dfbaa05e55_0_281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43" name="Google Shape;743;g1dfbaa05e55_0_28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4" name="Google Shape;744;g1dfbaa05e55_0_28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45" name="Google Shape;745;g1dfbaa05e55_0_281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46" name="Google Shape;746;g1dfbaa05e55_0_281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747" name="Shape 747"/>
        <p:cNvGrpSpPr/>
        <p:nvPr/>
      </p:nvGrpSpPr>
      <p:grpSpPr>
        <a:xfrm>
          <a:off x="0" y="0"/>
          <a:ext cx="0" cy="0"/>
          <a:chOff x="0" y="0"/>
          <a:chExt cx="0" cy="0"/>
        </a:xfrm>
      </p:grpSpPr>
      <p:sp>
        <p:nvSpPr>
          <p:cNvPr id="748" name="Google Shape;748;g1dfbaa05e55_0_2829"/>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749" name="Google Shape;749;g1dfbaa05e55_0_28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0" name="Google Shape;750;g1dfbaa05e55_0_28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51" name="Google Shape;751;g1dfbaa05e55_0_28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2" name="Google Shape;752;g1dfbaa05e55_0_28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3" name="Google Shape;753;g1dfbaa05e55_0_28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54" name="Google Shape;754;g1dfbaa05e55_0_28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755" name="Shape 755"/>
        <p:cNvGrpSpPr/>
        <p:nvPr/>
      </p:nvGrpSpPr>
      <p:grpSpPr>
        <a:xfrm>
          <a:off x="0" y="0"/>
          <a:ext cx="0" cy="0"/>
          <a:chOff x="0" y="0"/>
          <a:chExt cx="0" cy="0"/>
        </a:xfrm>
      </p:grpSpPr>
      <p:sp>
        <p:nvSpPr>
          <p:cNvPr id="756" name="Google Shape;756;g1dfbaa05e55_0_2837"/>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7" name="Google Shape;757;g1dfbaa05e55_0_2837"/>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8" name="Google Shape;758;g1dfbaa05e55_0_2837"/>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59" name="Google Shape;759;g1dfbaa05e55_0_2837"/>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0" name="Google Shape;760;g1dfbaa05e55_0_2837"/>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1" name="Google Shape;761;g1dfbaa05e55_0_2837"/>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2" name="Google Shape;762;g1dfbaa05e55_0_2837"/>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3" name="Google Shape;763;g1dfbaa05e55_0_2837"/>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64" name="Google Shape;764;g1dfbaa05e55_0_2837"/>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65" name="Google Shape;765;g1dfbaa05e55_0_28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66" name="Google Shape;766;g1dfbaa05e55_0_28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767" name="Shape 767"/>
        <p:cNvGrpSpPr/>
        <p:nvPr/>
      </p:nvGrpSpPr>
      <p:grpSpPr>
        <a:xfrm>
          <a:off x="0" y="0"/>
          <a:ext cx="0" cy="0"/>
          <a:chOff x="0" y="0"/>
          <a:chExt cx="0" cy="0"/>
        </a:xfrm>
      </p:grpSpPr>
      <p:sp>
        <p:nvSpPr>
          <p:cNvPr id="768" name="Google Shape;768;g1dfbaa05e55_0_2849"/>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69" name="Google Shape;769;g1dfbaa05e55_0_2849"/>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0" name="Google Shape;770;g1dfbaa05e55_0_2849"/>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1" name="Google Shape;771;g1dfbaa05e55_0_2849"/>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2" name="Google Shape;772;g1dfbaa05e55_0_2849"/>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773" name="Google Shape;773;g1dfbaa05e55_0_2849"/>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4" name="Google Shape;774;g1dfbaa05e55_0_2849"/>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775" name="Google Shape;775;g1dfbaa05e55_0_28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6" name="Google Shape;776;g1dfbaa05e55_0_28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77" name="Google Shape;777;g1dfbaa05e55_0_2849"/>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778" name="Shape 778"/>
        <p:cNvGrpSpPr/>
        <p:nvPr/>
      </p:nvGrpSpPr>
      <p:grpSpPr>
        <a:xfrm>
          <a:off x="0" y="0"/>
          <a:ext cx="0" cy="0"/>
          <a:chOff x="0" y="0"/>
          <a:chExt cx="0" cy="0"/>
        </a:xfrm>
      </p:grpSpPr>
      <p:cxnSp>
        <p:nvCxnSpPr>
          <p:cNvPr id="779" name="Google Shape;779;g1dfbaa05e55_0_286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0" name="Google Shape;780;g1dfbaa05e55_0_286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1" name="Google Shape;781;g1dfbaa05e55_0_286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82" name="Google Shape;782;g1dfbaa05e55_0_286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83" name="Google Shape;783;g1dfbaa05e55_0_286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84" name="Google Shape;784;g1dfbaa05e55_0_286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85" name="Google Shape;785;g1dfbaa05e55_0_2860"/>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6" name="Google Shape;786;g1dfbaa05e55_0_2860"/>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7" name="Google Shape;787;g1dfbaa05e55_0_2860"/>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8" name="Google Shape;788;g1dfbaa05e55_0_2860"/>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9" name="Google Shape;789;g1dfbaa05e55_0_2860"/>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0" name="Google Shape;790;g1dfbaa05e55_0_2860"/>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91" name="Google Shape;791;g1dfbaa05e55_0_2860"/>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2" name="Google Shape;792;g1dfbaa05e55_0_2860"/>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93" name="Google Shape;793;g1dfbaa05e55_0_2860"/>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4" name="Google Shape;794;g1dfbaa05e55_0_2860"/>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795" name="Google Shape;795;g1dfbaa05e55_0_2860"/>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796" name="Google Shape;796;g1dfbaa05e55_0_2860"/>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797" name="Google Shape;797;g1dfbaa05e55_0_2860"/>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798" name="Shape 798"/>
        <p:cNvGrpSpPr/>
        <p:nvPr/>
      </p:nvGrpSpPr>
      <p:grpSpPr>
        <a:xfrm>
          <a:off x="0" y="0"/>
          <a:ext cx="0" cy="0"/>
          <a:chOff x="0" y="0"/>
          <a:chExt cx="0" cy="0"/>
        </a:xfrm>
      </p:grpSpPr>
      <p:sp>
        <p:nvSpPr>
          <p:cNvPr id="799" name="Google Shape;799;g1dfbaa05e55_0_2880"/>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0" name="Google Shape;800;g1dfbaa05e55_0_2880"/>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01" name="Google Shape;801;g1dfbaa05e55_0_2880"/>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2" name="Google Shape;802;g1dfbaa05e55_0_2880"/>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03" name="Google Shape;803;g1dfbaa05e55_0_2880"/>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04" name="Google Shape;804;g1dfbaa05e55_0_2880"/>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805" name="Google Shape;805;g1dfbaa05e55_0_288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06" name="Google Shape;806;g1dfbaa05e55_0_288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07" name="Google Shape;807;g1dfbaa05e55_0_288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24"/>
          <p:cNvSpPr txBox="1"/>
          <p:nvPr>
            <p:ph idx="1" type="body"/>
          </p:nvPr>
        </p:nvSpPr>
        <p:spPr>
          <a:xfrm>
            <a:off x="713225" y="441927"/>
            <a:ext cx="3557100" cy="977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3" name="Google Shape;63;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24"/>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808" name="Shape 808"/>
        <p:cNvGrpSpPr/>
        <p:nvPr/>
      </p:nvGrpSpPr>
      <p:grpSpPr>
        <a:xfrm>
          <a:off x="0" y="0"/>
          <a:ext cx="0" cy="0"/>
          <a:chOff x="0" y="0"/>
          <a:chExt cx="0" cy="0"/>
        </a:xfrm>
      </p:grpSpPr>
      <p:sp>
        <p:nvSpPr>
          <p:cNvPr id="809" name="Google Shape;809;g1dfbaa05e55_0_2890"/>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0" name="Google Shape;810;g1dfbaa05e55_0_2890"/>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1" name="Google Shape;811;g1dfbaa05e55_0_2890"/>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2" name="Google Shape;812;g1dfbaa05e55_0_2890"/>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3" name="Google Shape;813;g1dfbaa05e55_0_2890"/>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4" name="Google Shape;814;g1dfbaa05e55_0_2890"/>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5" name="Google Shape;815;g1dfbaa05e55_0_2890"/>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16" name="Google Shape;816;g1dfbaa05e55_0_2890"/>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7" name="Google Shape;817;g1dfbaa05e55_0_2890"/>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18" name="Google Shape;818;g1dfbaa05e55_0_289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19" name="Google Shape;819;g1dfbaa05e55_0_289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820" name="Shape 820"/>
        <p:cNvGrpSpPr/>
        <p:nvPr/>
      </p:nvGrpSpPr>
      <p:grpSpPr>
        <a:xfrm>
          <a:off x="0" y="0"/>
          <a:ext cx="0" cy="0"/>
          <a:chOff x="0" y="0"/>
          <a:chExt cx="0" cy="0"/>
        </a:xfrm>
      </p:grpSpPr>
      <p:cxnSp>
        <p:nvCxnSpPr>
          <p:cNvPr id="821" name="Google Shape;821;g1dfbaa05e55_0_290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2" name="Google Shape;822;g1dfbaa05e55_0_290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23" name="Google Shape;823;g1dfbaa05e55_0_290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4" name="Google Shape;824;g1dfbaa05e55_0_290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5" name="Google Shape;825;g1dfbaa05e55_0_290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26" name="Google Shape;826;g1dfbaa05e55_0_290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27" name="Google Shape;827;g1dfbaa05e55_0_2902"/>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28" name="Google Shape;828;g1dfbaa05e55_0_2902"/>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g1dfbaa05e55_0_2902"/>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0" name="Google Shape;830;g1dfbaa05e55_0_2902"/>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g1dfbaa05e55_0_290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832" name="Google Shape;832;g1dfbaa05e55_0_2902"/>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33" name="Google Shape;833;g1dfbaa05e55_0_2902"/>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834" name="Shape 834"/>
        <p:cNvGrpSpPr/>
        <p:nvPr/>
      </p:nvGrpSpPr>
      <p:grpSpPr>
        <a:xfrm>
          <a:off x="0" y="0"/>
          <a:ext cx="0" cy="0"/>
          <a:chOff x="0" y="0"/>
          <a:chExt cx="0" cy="0"/>
        </a:xfrm>
      </p:grpSpPr>
      <p:sp>
        <p:nvSpPr>
          <p:cNvPr id="835" name="Google Shape;835;g1dfbaa05e55_0_2916"/>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36" name="Google Shape;836;g1dfbaa05e55_0_2916"/>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7" name="Google Shape;837;g1dfbaa05e55_0_2916"/>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38" name="Google Shape;838;g1dfbaa05e55_0_2916"/>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9" name="Google Shape;839;g1dfbaa05e55_0_2916"/>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40" name="Google Shape;840;g1dfbaa05e55_0_2916"/>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41" name="Google Shape;841;g1dfbaa05e55_0_29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42" name="Google Shape;842;g1dfbaa05e55_0_29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843" name="Shape 843"/>
        <p:cNvGrpSpPr/>
        <p:nvPr/>
      </p:nvGrpSpPr>
      <p:grpSpPr>
        <a:xfrm>
          <a:off x="0" y="0"/>
          <a:ext cx="0" cy="0"/>
          <a:chOff x="0" y="0"/>
          <a:chExt cx="0" cy="0"/>
        </a:xfrm>
      </p:grpSpPr>
      <p:sp>
        <p:nvSpPr>
          <p:cNvPr id="844" name="Google Shape;844;g1dfbaa05e55_0_2925"/>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5" name="Google Shape;845;g1dfbaa05e55_0_2925"/>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6" name="Google Shape;846;g1dfbaa05e55_0_2925"/>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7" name="Google Shape;847;g1dfbaa05e55_0_2925"/>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8" name="Google Shape;848;g1dfbaa05e55_0_2925"/>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49" name="Google Shape;849;g1dfbaa05e55_0_2925"/>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850" name="Google Shape;850;g1dfbaa05e55_0_29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1" name="Google Shape;851;g1dfbaa05e55_0_29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52" name="Google Shape;852;g1dfbaa05e55_0_292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53" name="Google Shape;853;g1dfbaa05e55_0_29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54" name="Google Shape;854;g1dfbaa05e55_0_29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55" name="Google Shape;855;g1dfbaa05e55_0_2925"/>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56" name="Google Shape;856;g1dfbaa05e55_0_2925"/>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857" name="Google Shape;857;g1dfbaa05e55_0_2925"/>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858" name="Shape 858"/>
        <p:cNvGrpSpPr/>
        <p:nvPr/>
      </p:nvGrpSpPr>
      <p:grpSpPr>
        <a:xfrm>
          <a:off x="0" y="0"/>
          <a:ext cx="0" cy="0"/>
          <a:chOff x="0" y="0"/>
          <a:chExt cx="0" cy="0"/>
        </a:xfrm>
      </p:grpSpPr>
      <p:sp>
        <p:nvSpPr>
          <p:cNvPr id="859" name="Google Shape;859;g1dfbaa05e55_0_2940"/>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0" name="Google Shape;860;g1dfbaa05e55_0_2940"/>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61" name="Google Shape;861;g1dfbaa05e55_0_29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2" name="Google Shape;862;g1dfbaa05e55_0_29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863" name="Shape 863"/>
        <p:cNvGrpSpPr/>
        <p:nvPr/>
      </p:nvGrpSpPr>
      <p:grpSpPr>
        <a:xfrm>
          <a:off x="0" y="0"/>
          <a:ext cx="0" cy="0"/>
          <a:chOff x="0" y="0"/>
          <a:chExt cx="0" cy="0"/>
        </a:xfrm>
      </p:grpSpPr>
      <p:sp>
        <p:nvSpPr>
          <p:cNvPr id="864" name="Google Shape;864;g1dfbaa05e55_0_2945"/>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865" name="Google Shape;865;g1dfbaa05e55_0_2945"/>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866" name="Google Shape;866;g1dfbaa05e55_0_29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67" name="Google Shape;867;g1dfbaa05e55_0_29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868" name="Shape 868"/>
        <p:cNvGrpSpPr/>
        <p:nvPr/>
      </p:nvGrpSpPr>
      <p:grpSpPr>
        <a:xfrm>
          <a:off x="0" y="0"/>
          <a:ext cx="0" cy="0"/>
          <a:chOff x="0" y="0"/>
          <a:chExt cx="0" cy="0"/>
        </a:xfrm>
      </p:grpSpPr>
      <p:sp>
        <p:nvSpPr>
          <p:cNvPr id="869" name="Google Shape;869;g1dfbaa05e55_0_2950"/>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870" name="Google Shape;870;g1dfbaa05e55_0_2950"/>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71" name="Google Shape;871;g1dfbaa05e55_0_29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72" name="Google Shape;872;g1dfbaa05e55_0_29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73" name="Google Shape;873;g1dfbaa05e55_0_2950"/>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874" name="Shape 874"/>
        <p:cNvGrpSpPr/>
        <p:nvPr/>
      </p:nvGrpSpPr>
      <p:grpSpPr>
        <a:xfrm>
          <a:off x="0" y="0"/>
          <a:ext cx="0" cy="0"/>
          <a:chOff x="0" y="0"/>
          <a:chExt cx="0" cy="0"/>
        </a:xfrm>
      </p:grpSpPr>
      <p:cxnSp>
        <p:nvCxnSpPr>
          <p:cNvPr id="875" name="Google Shape;875;g1dfbaa05e55_0_295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76" name="Google Shape;876;g1dfbaa05e55_0_295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77" name="Google Shape;877;g1dfbaa05e55_0_295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8" name="Google Shape;878;g1dfbaa05e55_0_295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79" name="Google Shape;879;g1dfbaa05e55_0_295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80" name="Google Shape;880;g1dfbaa05e55_0_295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81" name="Google Shape;881;g1dfbaa05e55_0_295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882" name="Google Shape;882;g1dfbaa05e55_0_295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883" name="Google Shape;883;g1dfbaa05e55_0_295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884" name="Shape 884"/>
        <p:cNvGrpSpPr/>
        <p:nvPr/>
      </p:nvGrpSpPr>
      <p:grpSpPr>
        <a:xfrm>
          <a:off x="0" y="0"/>
          <a:ext cx="0" cy="0"/>
          <a:chOff x="0" y="0"/>
          <a:chExt cx="0" cy="0"/>
        </a:xfrm>
      </p:grpSpPr>
      <p:sp>
        <p:nvSpPr>
          <p:cNvPr id="885" name="Google Shape;885;g1dfbaa05e55_0_2966"/>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6" name="Google Shape;886;g1dfbaa05e55_0_2966"/>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7" name="Google Shape;887;g1dfbaa05e55_0_2966"/>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88" name="Google Shape;888;g1dfbaa05e55_0_2966"/>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9" name="Google Shape;889;g1dfbaa05e55_0_2966"/>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890" name="Google Shape;890;g1dfbaa05e55_0_296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91" name="Google Shape;891;g1dfbaa05e55_0_296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892" name="Shape 892"/>
        <p:cNvGrpSpPr/>
        <p:nvPr/>
      </p:nvGrpSpPr>
      <p:grpSpPr>
        <a:xfrm>
          <a:off x="0" y="0"/>
          <a:ext cx="0" cy="0"/>
          <a:chOff x="0" y="0"/>
          <a:chExt cx="0" cy="0"/>
        </a:xfrm>
      </p:grpSpPr>
      <p:sp>
        <p:nvSpPr>
          <p:cNvPr id="893" name="Google Shape;893;g1dfbaa05e55_0_2974"/>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894" name="Google Shape;894;g1dfbaa05e55_0_2974"/>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5" name="Google Shape;895;g1dfbaa05e55_0_2974"/>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6" name="Google Shape;896;g1dfbaa05e55_0_2974"/>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7" name="Google Shape;897;g1dfbaa05e55_0_2974"/>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8" name="Google Shape;898;g1dfbaa05e55_0_2974"/>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899" name="Google Shape;899;g1dfbaa05e55_0_2974"/>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00" name="Google Shape;900;g1dfbaa05e55_0_297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1" name="Google Shape;901;g1dfbaa05e55_0_297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02" name="Google Shape;902;g1dfbaa05e55_0_297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903" name="Google Shape;903;g1dfbaa05e55_0_297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2.xml"/><Relationship Id="rId42" Type="http://schemas.openxmlformats.org/officeDocument/2006/relationships/slideLayout" Target="../slideLayouts/slideLayout94.xml"/><Relationship Id="rId41" Type="http://schemas.openxmlformats.org/officeDocument/2006/relationships/slideLayout" Target="../slideLayouts/slideLayout93.xml"/><Relationship Id="rId44" Type="http://schemas.openxmlformats.org/officeDocument/2006/relationships/slideLayout" Target="../slideLayouts/slideLayout96.xml"/><Relationship Id="rId43" Type="http://schemas.openxmlformats.org/officeDocument/2006/relationships/slideLayout" Target="../slideLayouts/slideLayout95.xml"/><Relationship Id="rId46" Type="http://schemas.openxmlformats.org/officeDocument/2006/relationships/slideLayout" Target="../slideLayouts/slideLayout98.xml"/><Relationship Id="rId45" Type="http://schemas.openxmlformats.org/officeDocument/2006/relationships/slideLayout" Target="../slideLayouts/slideLayout97.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48" Type="http://schemas.openxmlformats.org/officeDocument/2006/relationships/slideLayout" Target="../slideLayouts/slideLayout100.xml"/><Relationship Id="rId47" Type="http://schemas.openxmlformats.org/officeDocument/2006/relationships/slideLayout" Target="../slideLayouts/slideLayout99.xml"/><Relationship Id="rId49" Type="http://schemas.openxmlformats.org/officeDocument/2006/relationships/slideLayout" Target="../slideLayouts/slideLayout101.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slideLayout" Target="../slideLayouts/slideLayout83.xml"/><Relationship Id="rId30" Type="http://schemas.openxmlformats.org/officeDocument/2006/relationships/slideLayout" Target="../slideLayouts/slideLayout82.xml"/><Relationship Id="rId33" Type="http://schemas.openxmlformats.org/officeDocument/2006/relationships/slideLayout" Target="../slideLayouts/slideLayout85.xml"/><Relationship Id="rId32" Type="http://schemas.openxmlformats.org/officeDocument/2006/relationships/slideLayout" Target="../slideLayouts/slideLayout84.xml"/><Relationship Id="rId35" Type="http://schemas.openxmlformats.org/officeDocument/2006/relationships/slideLayout" Target="../slideLayouts/slideLayout87.xml"/><Relationship Id="rId34" Type="http://schemas.openxmlformats.org/officeDocument/2006/relationships/slideLayout" Target="../slideLayouts/slideLayout86.xml"/><Relationship Id="rId37" Type="http://schemas.openxmlformats.org/officeDocument/2006/relationships/slideLayout" Target="../slideLayouts/slideLayout89.xml"/><Relationship Id="rId36" Type="http://schemas.openxmlformats.org/officeDocument/2006/relationships/slideLayout" Target="../slideLayouts/slideLayout88.xml"/><Relationship Id="rId39" Type="http://schemas.openxmlformats.org/officeDocument/2006/relationships/slideLayout" Target="../slideLayouts/slideLayout91.xml"/><Relationship Id="rId38" Type="http://schemas.openxmlformats.org/officeDocument/2006/relationships/slideLayout" Target="../slideLayouts/slideLayout90.xml"/><Relationship Id="rId20" Type="http://schemas.openxmlformats.org/officeDocument/2006/relationships/slideLayout" Target="../slideLayouts/slideLayout72.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29" Type="http://schemas.openxmlformats.org/officeDocument/2006/relationships/slideLayout" Target="../slideLayouts/slideLayout81.xml"/><Relationship Id="rId51" Type="http://schemas.openxmlformats.org/officeDocument/2006/relationships/slideLayout" Target="../slideLayouts/slideLayout103.xml"/><Relationship Id="rId50" Type="http://schemas.openxmlformats.org/officeDocument/2006/relationships/slideLayout" Target="../slideLayouts/slideLayout102.xml"/><Relationship Id="rId53" Type="http://schemas.openxmlformats.org/officeDocument/2006/relationships/theme" Target="../theme/theme1.xml"/><Relationship Id="rId52" Type="http://schemas.openxmlformats.org/officeDocument/2006/relationships/slideLayout" Target="../slideLayouts/slideLayout10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5" Type="http://schemas.openxmlformats.org/officeDocument/2006/relationships/slideLayout" Target="../slideLayouts/slideLayout67.xml"/><Relationship Id="rId14" Type="http://schemas.openxmlformats.org/officeDocument/2006/relationships/slideLayout" Target="../slideLayouts/slideLayout66.xml"/><Relationship Id="rId17" Type="http://schemas.openxmlformats.org/officeDocument/2006/relationships/slideLayout" Target="../slideLayouts/slideLayout69.xml"/><Relationship Id="rId16" Type="http://schemas.openxmlformats.org/officeDocument/2006/relationships/slideLayout" Target="../slideLayouts/slideLayout68.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8" name="Shape 468"/>
        <p:cNvGrpSpPr/>
        <p:nvPr/>
      </p:nvGrpSpPr>
      <p:grpSpPr>
        <a:xfrm>
          <a:off x="0" y="0"/>
          <a:ext cx="0" cy="0"/>
          <a:chOff x="0" y="0"/>
          <a:chExt cx="0" cy="0"/>
        </a:xfrm>
      </p:grpSpPr>
      <p:sp>
        <p:nvSpPr>
          <p:cNvPr id="469" name="Google Shape;469;g1dfbaa05e55_0_255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rtl="0">
              <a:spcBef>
                <a:spcPts val="0"/>
              </a:spcBef>
              <a:spcAft>
                <a:spcPts val="0"/>
              </a:spcAft>
              <a:buClr>
                <a:schemeClr val="dk1"/>
              </a:buClr>
              <a:buSzPts val="3000"/>
              <a:buNone/>
              <a:defRPr i="1" sz="3000">
                <a:solidFill>
                  <a:schemeClr val="dk1"/>
                </a:solidFill>
              </a:defRPr>
            </a:lvl2pPr>
            <a:lvl3pPr lvl="2" rtl="0">
              <a:spcBef>
                <a:spcPts val="0"/>
              </a:spcBef>
              <a:spcAft>
                <a:spcPts val="0"/>
              </a:spcAft>
              <a:buClr>
                <a:schemeClr val="dk1"/>
              </a:buClr>
              <a:buSzPts val="3000"/>
              <a:buNone/>
              <a:defRPr i="1" sz="3000">
                <a:solidFill>
                  <a:schemeClr val="dk1"/>
                </a:solidFill>
              </a:defRPr>
            </a:lvl3pPr>
            <a:lvl4pPr lvl="3" rtl="0">
              <a:spcBef>
                <a:spcPts val="0"/>
              </a:spcBef>
              <a:spcAft>
                <a:spcPts val="0"/>
              </a:spcAft>
              <a:buClr>
                <a:schemeClr val="dk1"/>
              </a:buClr>
              <a:buSzPts val="3000"/>
              <a:buNone/>
              <a:defRPr i="1" sz="3000">
                <a:solidFill>
                  <a:schemeClr val="dk1"/>
                </a:solidFill>
              </a:defRPr>
            </a:lvl4pPr>
            <a:lvl5pPr lvl="4" rtl="0">
              <a:spcBef>
                <a:spcPts val="0"/>
              </a:spcBef>
              <a:spcAft>
                <a:spcPts val="0"/>
              </a:spcAft>
              <a:buClr>
                <a:schemeClr val="dk1"/>
              </a:buClr>
              <a:buSzPts val="3000"/>
              <a:buNone/>
              <a:defRPr i="1" sz="3000">
                <a:solidFill>
                  <a:schemeClr val="dk1"/>
                </a:solidFill>
              </a:defRPr>
            </a:lvl5pPr>
            <a:lvl6pPr lvl="5" rtl="0">
              <a:spcBef>
                <a:spcPts val="0"/>
              </a:spcBef>
              <a:spcAft>
                <a:spcPts val="0"/>
              </a:spcAft>
              <a:buClr>
                <a:schemeClr val="dk1"/>
              </a:buClr>
              <a:buSzPts val="3000"/>
              <a:buNone/>
              <a:defRPr i="1" sz="3000">
                <a:solidFill>
                  <a:schemeClr val="dk1"/>
                </a:solidFill>
              </a:defRPr>
            </a:lvl6pPr>
            <a:lvl7pPr lvl="6" rtl="0">
              <a:spcBef>
                <a:spcPts val="0"/>
              </a:spcBef>
              <a:spcAft>
                <a:spcPts val="0"/>
              </a:spcAft>
              <a:buClr>
                <a:schemeClr val="dk1"/>
              </a:buClr>
              <a:buSzPts val="3000"/>
              <a:buNone/>
              <a:defRPr i="1" sz="3000">
                <a:solidFill>
                  <a:schemeClr val="dk1"/>
                </a:solidFill>
              </a:defRPr>
            </a:lvl7pPr>
            <a:lvl8pPr lvl="7" rtl="0">
              <a:spcBef>
                <a:spcPts val="0"/>
              </a:spcBef>
              <a:spcAft>
                <a:spcPts val="0"/>
              </a:spcAft>
              <a:buClr>
                <a:schemeClr val="dk1"/>
              </a:buClr>
              <a:buSzPts val="3000"/>
              <a:buNone/>
              <a:defRPr i="1" sz="3000">
                <a:solidFill>
                  <a:schemeClr val="dk1"/>
                </a:solidFill>
              </a:defRPr>
            </a:lvl8pPr>
            <a:lvl9pPr lvl="8" rtl="0">
              <a:spcBef>
                <a:spcPts val="0"/>
              </a:spcBef>
              <a:spcAft>
                <a:spcPts val="0"/>
              </a:spcAft>
              <a:buClr>
                <a:schemeClr val="dk1"/>
              </a:buClr>
              <a:buSzPts val="3000"/>
              <a:buNone/>
              <a:defRPr i="1" sz="3000">
                <a:solidFill>
                  <a:schemeClr val="dk1"/>
                </a:solidFill>
              </a:defRPr>
            </a:lvl9pPr>
          </a:lstStyle>
          <a:p/>
        </p:txBody>
      </p:sp>
      <p:sp>
        <p:nvSpPr>
          <p:cNvPr id="470" name="Google Shape;470;g1dfbaa05e55_0_2550"/>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4" r:id="rId33"/>
    <p:sldLayoutId id="2147483735" r:id="rId34"/>
    <p:sldLayoutId id="2147483736" r:id="rId35"/>
    <p:sldLayoutId id="2147483737" r:id="rId36"/>
    <p:sldLayoutId id="2147483738" r:id="rId37"/>
    <p:sldLayoutId id="2147483739" r:id="rId38"/>
    <p:sldLayoutId id="2147483740" r:id="rId39"/>
    <p:sldLayoutId id="2147483741" r:id="rId40"/>
    <p:sldLayoutId id="2147483742" r:id="rId41"/>
    <p:sldLayoutId id="2147483743" r:id="rId42"/>
    <p:sldLayoutId id="2147483744" r:id="rId43"/>
    <p:sldLayoutId id="2147483745" r:id="rId44"/>
    <p:sldLayoutId id="2147483746" r:id="rId45"/>
    <p:sldLayoutId id="2147483747" r:id="rId46"/>
    <p:sldLayoutId id="2147483748" r:id="rId47"/>
    <p:sldLayoutId id="2147483749" r:id="rId48"/>
    <p:sldLayoutId id="2147483750" r:id="rId49"/>
    <p:sldLayoutId id="2147483751" r:id="rId50"/>
    <p:sldLayoutId id="2147483752" r:id="rId51"/>
    <p:sldLayoutId id="2147483753"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 Id="rId11" Type="http://schemas.openxmlformats.org/officeDocument/2006/relationships/image" Target="../media/image1.png"/><Relationship Id="rId10"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7.png"/><Relationship Id="rId9"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10.png"/><Relationship Id="rId7" Type="http://schemas.openxmlformats.org/officeDocument/2006/relationships/image" Target="../media/image31.png"/><Relationship Id="rId8" Type="http://schemas.openxmlformats.org/officeDocument/2006/relationships/image" Target="../media/image14.png"/><Relationship Id="rId11" Type="http://schemas.openxmlformats.org/officeDocument/2006/relationships/image" Target="../media/image11.png"/><Relationship Id="rId10" Type="http://schemas.openxmlformats.org/officeDocument/2006/relationships/image" Target="../media/image16.png"/><Relationship Id="rId1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5.png"/><Relationship Id="rId5" Type="http://schemas.openxmlformats.org/officeDocument/2006/relationships/image" Target="../media/image34.png"/><Relationship Id="rId6"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25.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g1dfbaa05e55_0_1518"/>
          <p:cNvSpPr txBox="1"/>
          <p:nvPr>
            <p:ph type="ctrTitle"/>
          </p:nvPr>
        </p:nvSpPr>
        <p:spPr>
          <a:xfrm>
            <a:off x="1039950" y="1435650"/>
            <a:ext cx="7064100" cy="113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latin typeface="Arial"/>
                <a:ea typeface="Arial"/>
                <a:cs typeface="Arial"/>
                <a:sym typeface="Arial"/>
              </a:rPr>
              <a:t>Gun Violence - Team 4</a:t>
            </a:r>
            <a:endParaRPr/>
          </a:p>
        </p:txBody>
      </p:sp>
      <p:sp>
        <p:nvSpPr>
          <p:cNvPr id="936" name="Google Shape;936;g1dfbaa05e55_0_1518"/>
          <p:cNvSpPr txBox="1"/>
          <p:nvPr>
            <p:ph idx="1" type="subTitle"/>
          </p:nvPr>
        </p:nvSpPr>
        <p:spPr>
          <a:xfrm>
            <a:off x="302825" y="3615550"/>
            <a:ext cx="2575500" cy="1314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b="1" lang="en" sz="1700">
                <a:solidFill>
                  <a:schemeClr val="dk1"/>
                </a:solidFill>
              </a:rPr>
              <a:t>Team members:</a:t>
            </a:r>
            <a:r>
              <a:rPr lang="en" sz="1700">
                <a:solidFill>
                  <a:schemeClr val="dk1"/>
                </a:solidFill>
              </a:rPr>
              <a:t> </a:t>
            </a:r>
            <a:endParaRPr sz="170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rPr>
              <a:t>Snigdha Reddy Pulim</a:t>
            </a:r>
            <a:endParaRPr sz="170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rPr>
              <a:t>Patrick Wright</a:t>
            </a:r>
            <a:endParaRPr sz="170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rPr>
              <a:t>Tarek Mourad</a:t>
            </a:r>
            <a:endParaRPr sz="170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rPr>
              <a:t>Vaishnavi Vadlamudi</a:t>
            </a:r>
            <a:endParaRPr sz="1700">
              <a:solidFill>
                <a:schemeClr val="dk1"/>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g1dfbaa05e55_0_1608"/>
          <p:cNvSpPr txBox="1"/>
          <p:nvPr>
            <p:ph type="title"/>
          </p:nvPr>
        </p:nvSpPr>
        <p:spPr>
          <a:xfrm>
            <a:off x="713225" y="445025"/>
            <a:ext cx="61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Discipline Data analyses</a:t>
            </a:r>
            <a:endParaRPr/>
          </a:p>
        </p:txBody>
      </p:sp>
      <p:pic>
        <p:nvPicPr>
          <p:cNvPr id="1035" name="Google Shape;1035;g1dfbaa05e55_0_1608"/>
          <p:cNvPicPr preferRelativeResize="0"/>
          <p:nvPr/>
        </p:nvPicPr>
        <p:blipFill>
          <a:blip r:embed="rId3">
            <a:alphaModFix/>
          </a:blip>
          <a:stretch>
            <a:fillRect/>
          </a:stretch>
        </p:blipFill>
        <p:spPr>
          <a:xfrm>
            <a:off x="373100" y="1120675"/>
            <a:ext cx="5676499" cy="3393225"/>
          </a:xfrm>
          <a:prstGeom prst="rect">
            <a:avLst/>
          </a:prstGeom>
          <a:noFill/>
          <a:ln>
            <a:noFill/>
          </a:ln>
        </p:spPr>
      </p:pic>
      <p:sp>
        <p:nvSpPr>
          <p:cNvPr id="1036" name="Google Shape;1036;g1dfbaa05e55_0_1608"/>
          <p:cNvSpPr txBox="1"/>
          <p:nvPr>
            <p:ph idx="1" type="body"/>
          </p:nvPr>
        </p:nvSpPr>
        <p:spPr>
          <a:xfrm>
            <a:off x="6345400" y="1167589"/>
            <a:ext cx="2585400" cy="3299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1500"/>
              </a:spcBef>
              <a:spcAft>
                <a:spcPts val="0"/>
              </a:spcAft>
              <a:buNone/>
            </a:pPr>
            <a:r>
              <a:rPr lang="en" sz="1300"/>
              <a:t>Key Points:</a:t>
            </a:r>
            <a:endParaRPr sz="1300"/>
          </a:p>
          <a:p>
            <a:pPr indent="0" lvl="0" marL="0" marR="0" rtl="0" algn="l">
              <a:lnSpc>
                <a:spcPct val="100000"/>
              </a:lnSpc>
              <a:spcBef>
                <a:spcPts val="1500"/>
              </a:spcBef>
              <a:spcAft>
                <a:spcPts val="0"/>
              </a:spcAft>
              <a:buNone/>
            </a:pPr>
            <a:r>
              <a:rPr lang="en" sz="1300"/>
              <a:t>B3 School District had high disciplinary rates compared to other districts</a:t>
            </a:r>
            <a:endParaRPr sz="1300"/>
          </a:p>
          <a:p>
            <a:pPr indent="0" lvl="0" marL="0" marR="0" rtl="0" algn="l">
              <a:lnSpc>
                <a:spcPct val="100000"/>
              </a:lnSpc>
              <a:spcBef>
                <a:spcPts val="1500"/>
              </a:spcBef>
              <a:spcAft>
                <a:spcPts val="0"/>
              </a:spcAft>
              <a:buNone/>
            </a:pPr>
            <a:r>
              <a:rPr lang="en" sz="1300"/>
              <a:t>This trend changed from the academic year 2018-2019</a:t>
            </a:r>
            <a:endParaRPr sz="1300"/>
          </a:p>
          <a:p>
            <a:pPr indent="0" lvl="0" marL="0" rtl="0" algn="l">
              <a:spcBef>
                <a:spcPts val="1500"/>
              </a:spcBef>
              <a:spcAft>
                <a:spcPts val="0"/>
              </a:spcAft>
              <a:buNone/>
            </a:pPr>
            <a:r>
              <a:rPr b="1" lang="en" sz="1300"/>
              <a:t>There has been a steady decrease in disciplinary rates from 2017-2022 in B3</a:t>
            </a:r>
            <a:endParaRPr b="1" sz="1300"/>
          </a:p>
          <a:p>
            <a:pPr indent="0" lvl="0" marL="0" marR="0" rtl="0" algn="l">
              <a:lnSpc>
                <a:spcPct val="100000"/>
              </a:lnSpc>
              <a:spcBef>
                <a:spcPts val="1500"/>
              </a:spcBef>
              <a:spcAft>
                <a:spcPts val="0"/>
              </a:spcAft>
              <a:buNone/>
            </a:pPr>
            <a:r>
              <a:rPr b="1" lang="en" sz="1300"/>
              <a:t>C11's disciplinary rates have also been significantly smaller since 2016-2017</a:t>
            </a:r>
            <a:endParaRPr b="1" sz="1300"/>
          </a:p>
          <a:p>
            <a:pPr indent="0" lvl="0" marL="0" rtl="0" algn="l">
              <a:spcBef>
                <a:spcPts val="1500"/>
              </a:spcBef>
              <a:spcAft>
                <a:spcPts val="0"/>
              </a:spcAft>
              <a:buNone/>
            </a:pPr>
            <a:r>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g1dfbaa05e55_0_1614"/>
          <p:cNvSpPr txBox="1"/>
          <p:nvPr>
            <p:ph type="title"/>
          </p:nvPr>
        </p:nvSpPr>
        <p:spPr>
          <a:xfrm>
            <a:off x="713225" y="445025"/>
            <a:ext cx="653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Further: A Deeper Look into</a:t>
            </a:r>
            <a:endParaRPr/>
          </a:p>
          <a:p>
            <a:pPr indent="0" lvl="0" marL="0" rtl="0" algn="l">
              <a:spcBef>
                <a:spcPts val="0"/>
              </a:spcBef>
              <a:spcAft>
                <a:spcPts val="0"/>
              </a:spcAft>
              <a:buNone/>
            </a:pPr>
            <a:r>
              <a:t/>
            </a:r>
            <a:endParaRPr/>
          </a:p>
        </p:txBody>
      </p:sp>
      <p:sp>
        <p:nvSpPr>
          <p:cNvPr id="1042" name="Google Shape;1042;g1dfbaa05e55_0_1614"/>
          <p:cNvSpPr txBox="1"/>
          <p:nvPr>
            <p:ph idx="3" type="subTitle"/>
          </p:nvPr>
        </p:nvSpPr>
        <p:spPr>
          <a:xfrm>
            <a:off x="0" y="1604938"/>
            <a:ext cx="4572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BPD FIO vs Shootings</a:t>
            </a:r>
            <a:endParaRPr sz="2000"/>
          </a:p>
        </p:txBody>
      </p:sp>
      <p:sp>
        <p:nvSpPr>
          <p:cNvPr id="1043" name="Google Shape;1043;g1dfbaa05e55_0_1614"/>
          <p:cNvSpPr txBox="1"/>
          <p:nvPr>
            <p:ph idx="1" type="subTitle"/>
          </p:nvPr>
        </p:nvSpPr>
        <p:spPr>
          <a:xfrm>
            <a:off x="4572000" y="1604938"/>
            <a:ext cx="4572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Student Discipline on specific offenses</a:t>
            </a:r>
            <a:r>
              <a:rPr lang="en"/>
              <a:t> </a:t>
            </a:r>
            <a:endParaRPr/>
          </a:p>
        </p:txBody>
      </p:sp>
      <p:sp>
        <p:nvSpPr>
          <p:cNvPr id="1044" name="Google Shape;1044;g1dfbaa05e55_0_1614"/>
          <p:cNvSpPr txBox="1"/>
          <p:nvPr>
            <p:ph idx="2" type="subTitle"/>
          </p:nvPr>
        </p:nvSpPr>
        <p:spPr>
          <a:xfrm>
            <a:off x="5614950" y="1924474"/>
            <a:ext cx="2486100" cy="10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of offenses related to gun violence for all districts. And what are the popular offenses?</a:t>
            </a:r>
            <a:endParaRPr/>
          </a:p>
        </p:txBody>
      </p:sp>
      <p:sp>
        <p:nvSpPr>
          <p:cNvPr id="1045" name="Google Shape;1045;g1dfbaa05e55_0_1614"/>
          <p:cNvSpPr txBox="1"/>
          <p:nvPr>
            <p:ph idx="4" type="subTitle"/>
          </p:nvPr>
        </p:nvSpPr>
        <p:spPr>
          <a:xfrm>
            <a:off x="1042950" y="1924463"/>
            <a:ext cx="2486100" cy="9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police presence effect crime (especially involving shooting) ?</a:t>
            </a:r>
            <a:endParaRPr/>
          </a:p>
        </p:txBody>
      </p:sp>
      <p:sp>
        <p:nvSpPr>
          <p:cNvPr id="1046" name="Google Shape;1046;g1dfbaa05e55_0_1614"/>
          <p:cNvSpPr txBox="1"/>
          <p:nvPr>
            <p:ph idx="7" type="subTitle"/>
          </p:nvPr>
        </p:nvSpPr>
        <p:spPr>
          <a:xfrm>
            <a:off x="0" y="3278450"/>
            <a:ext cx="9144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1"/>
                </a:solidFill>
              </a:rPr>
              <a:t>BPD FIO vs Student Discipline</a:t>
            </a:r>
            <a:endParaRPr/>
          </a:p>
        </p:txBody>
      </p:sp>
      <p:sp>
        <p:nvSpPr>
          <p:cNvPr id="1047" name="Google Shape;1047;g1dfbaa05e55_0_1614"/>
          <p:cNvSpPr txBox="1"/>
          <p:nvPr>
            <p:ph idx="8" type="subTitle"/>
          </p:nvPr>
        </p:nvSpPr>
        <p:spPr>
          <a:xfrm>
            <a:off x="3328950" y="3635450"/>
            <a:ext cx="2486100" cy="9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there a correlation between police and the number or kind of students offenses?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1dfbaa05e55_0_1523"/>
          <p:cNvSpPr txBox="1"/>
          <p:nvPr>
            <p:ph type="title"/>
          </p:nvPr>
        </p:nvSpPr>
        <p:spPr>
          <a:xfrm>
            <a:off x="187950" y="400600"/>
            <a:ext cx="876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Gun Violence in Boston's District 4</a:t>
            </a:r>
            <a:endParaRPr/>
          </a:p>
        </p:txBody>
      </p:sp>
      <p:sp>
        <p:nvSpPr>
          <p:cNvPr id="942" name="Google Shape;942;g1dfbaa05e55_0_1523"/>
          <p:cNvSpPr txBox="1"/>
          <p:nvPr>
            <p:ph idx="1" type="body"/>
          </p:nvPr>
        </p:nvSpPr>
        <p:spPr>
          <a:xfrm>
            <a:off x="269300" y="1623175"/>
            <a:ext cx="7717500" cy="30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Motivation: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goal of this project is to understand the drivers of gun violence in Boston's District 4 and compare it to the rest of the city. The project aims to determine the rate of gun violence in the district, identify patterns in terms of location and type of violence, and analyze existing programs meant to curb violence. The results of this analysis will inform policies that can be beneficial for improving the district.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Background:</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Gun violence has been on the rise among the youth in Boston's District 4, which is a cause of concern for Councilor Worrell. The project will use various data sets and sources, such as police records of violence/firearm activity, discipline records from schools, and police presence to analyze the problem. The team will also gather additional data sets related to schools, environmental/community factors, and interactions to gain a better understanding of the issue.</a:t>
            </a:r>
            <a:endParaRPr>
              <a:solidFill>
                <a:schemeClr val="dk1"/>
              </a:solidFill>
            </a:endParaRPr>
          </a:p>
        </p:txBody>
      </p:sp>
      <p:sp>
        <p:nvSpPr>
          <p:cNvPr id="943" name="Google Shape;943;g1dfbaa05e55_0_1523"/>
          <p:cNvSpPr txBox="1"/>
          <p:nvPr>
            <p:ph type="title"/>
          </p:nvPr>
        </p:nvSpPr>
        <p:spPr>
          <a:xfrm>
            <a:off x="224875" y="1050475"/>
            <a:ext cx="876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Councilor Worrell, Boston City Councilman for District 4</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1dfbaa05e55_0_1529"/>
          <p:cNvSpPr txBox="1"/>
          <p:nvPr>
            <p:ph type="title"/>
          </p:nvPr>
        </p:nvSpPr>
        <p:spPr>
          <a:xfrm>
            <a:off x="713225" y="445025"/>
            <a:ext cx="635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Victim Data of District 4 Shootings</a:t>
            </a:r>
            <a:endParaRPr/>
          </a:p>
        </p:txBody>
      </p:sp>
      <p:pic>
        <p:nvPicPr>
          <p:cNvPr id="949" name="Google Shape;949;g1dfbaa05e55_0_1529"/>
          <p:cNvPicPr preferRelativeResize="0"/>
          <p:nvPr/>
        </p:nvPicPr>
        <p:blipFill>
          <a:blip r:embed="rId3">
            <a:alphaModFix/>
          </a:blip>
          <a:stretch>
            <a:fillRect/>
          </a:stretch>
        </p:blipFill>
        <p:spPr>
          <a:xfrm>
            <a:off x="291925" y="1052250"/>
            <a:ext cx="1828800" cy="1143000"/>
          </a:xfrm>
          <a:prstGeom prst="rect">
            <a:avLst/>
          </a:prstGeom>
          <a:noFill/>
          <a:ln>
            <a:noFill/>
          </a:ln>
        </p:spPr>
      </p:pic>
      <p:pic>
        <p:nvPicPr>
          <p:cNvPr id="950" name="Google Shape;950;g1dfbaa05e55_0_1529"/>
          <p:cNvPicPr preferRelativeResize="0"/>
          <p:nvPr/>
        </p:nvPicPr>
        <p:blipFill>
          <a:blip r:embed="rId4">
            <a:alphaModFix/>
          </a:blip>
          <a:stretch>
            <a:fillRect/>
          </a:stretch>
        </p:blipFill>
        <p:spPr>
          <a:xfrm>
            <a:off x="291925" y="2298200"/>
            <a:ext cx="1828800" cy="1143000"/>
          </a:xfrm>
          <a:prstGeom prst="rect">
            <a:avLst/>
          </a:prstGeom>
          <a:noFill/>
          <a:ln>
            <a:noFill/>
          </a:ln>
        </p:spPr>
      </p:pic>
      <p:pic>
        <p:nvPicPr>
          <p:cNvPr id="951" name="Google Shape;951;g1dfbaa05e55_0_1529"/>
          <p:cNvPicPr preferRelativeResize="0"/>
          <p:nvPr/>
        </p:nvPicPr>
        <p:blipFill>
          <a:blip r:embed="rId5">
            <a:alphaModFix/>
          </a:blip>
          <a:stretch>
            <a:fillRect/>
          </a:stretch>
        </p:blipFill>
        <p:spPr>
          <a:xfrm>
            <a:off x="291925" y="3544150"/>
            <a:ext cx="1828800" cy="1143000"/>
          </a:xfrm>
          <a:prstGeom prst="rect">
            <a:avLst/>
          </a:prstGeom>
          <a:noFill/>
          <a:ln>
            <a:noFill/>
          </a:ln>
        </p:spPr>
      </p:pic>
      <p:pic>
        <p:nvPicPr>
          <p:cNvPr id="952" name="Google Shape;952;g1dfbaa05e55_0_1529"/>
          <p:cNvPicPr preferRelativeResize="0"/>
          <p:nvPr/>
        </p:nvPicPr>
        <p:blipFill>
          <a:blip r:embed="rId6">
            <a:alphaModFix/>
          </a:blip>
          <a:stretch>
            <a:fillRect/>
          </a:stretch>
        </p:blipFill>
        <p:spPr>
          <a:xfrm>
            <a:off x="2417079" y="1052247"/>
            <a:ext cx="1828800" cy="1143000"/>
          </a:xfrm>
          <a:prstGeom prst="rect">
            <a:avLst/>
          </a:prstGeom>
          <a:noFill/>
          <a:ln>
            <a:noFill/>
          </a:ln>
        </p:spPr>
      </p:pic>
      <p:pic>
        <p:nvPicPr>
          <p:cNvPr id="953" name="Google Shape;953;g1dfbaa05e55_0_1529"/>
          <p:cNvPicPr preferRelativeResize="0"/>
          <p:nvPr/>
        </p:nvPicPr>
        <p:blipFill>
          <a:blip r:embed="rId7">
            <a:alphaModFix/>
          </a:blip>
          <a:stretch>
            <a:fillRect/>
          </a:stretch>
        </p:blipFill>
        <p:spPr>
          <a:xfrm>
            <a:off x="2417075" y="2298197"/>
            <a:ext cx="1828800" cy="1143000"/>
          </a:xfrm>
          <a:prstGeom prst="rect">
            <a:avLst/>
          </a:prstGeom>
          <a:noFill/>
          <a:ln>
            <a:noFill/>
          </a:ln>
        </p:spPr>
      </p:pic>
      <p:pic>
        <p:nvPicPr>
          <p:cNvPr id="954" name="Google Shape;954;g1dfbaa05e55_0_1529"/>
          <p:cNvPicPr preferRelativeResize="0"/>
          <p:nvPr/>
        </p:nvPicPr>
        <p:blipFill>
          <a:blip r:embed="rId8">
            <a:alphaModFix/>
          </a:blip>
          <a:stretch>
            <a:fillRect/>
          </a:stretch>
        </p:blipFill>
        <p:spPr>
          <a:xfrm>
            <a:off x="2377400" y="3544138"/>
            <a:ext cx="1828800" cy="1143000"/>
          </a:xfrm>
          <a:prstGeom prst="rect">
            <a:avLst/>
          </a:prstGeom>
          <a:noFill/>
          <a:ln>
            <a:noFill/>
          </a:ln>
        </p:spPr>
      </p:pic>
      <p:pic>
        <p:nvPicPr>
          <p:cNvPr id="955" name="Google Shape;955;g1dfbaa05e55_0_1529"/>
          <p:cNvPicPr preferRelativeResize="0"/>
          <p:nvPr/>
        </p:nvPicPr>
        <p:blipFill>
          <a:blip r:embed="rId9">
            <a:alphaModFix/>
          </a:blip>
          <a:stretch>
            <a:fillRect/>
          </a:stretch>
        </p:blipFill>
        <p:spPr>
          <a:xfrm>
            <a:off x="4349650" y="1072272"/>
            <a:ext cx="1828800" cy="1143000"/>
          </a:xfrm>
          <a:prstGeom prst="rect">
            <a:avLst/>
          </a:prstGeom>
          <a:noFill/>
          <a:ln>
            <a:noFill/>
          </a:ln>
        </p:spPr>
      </p:pic>
      <p:pic>
        <p:nvPicPr>
          <p:cNvPr id="956" name="Google Shape;956;g1dfbaa05e55_0_1529"/>
          <p:cNvPicPr preferRelativeResize="0"/>
          <p:nvPr/>
        </p:nvPicPr>
        <p:blipFill>
          <a:blip r:embed="rId10">
            <a:alphaModFix/>
          </a:blip>
          <a:stretch>
            <a:fillRect/>
          </a:stretch>
        </p:blipFill>
        <p:spPr>
          <a:xfrm>
            <a:off x="4349650" y="2320448"/>
            <a:ext cx="1828800" cy="1143000"/>
          </a:xfrm>
          <a:prstGeom prst="rect">
            <a:avLst/>
          </a:prstGeom>
          <a:noFill/>
          <a:ln>
            <a:noFill/>
          </a:ln>
        </p:spPr>
      </p:pic>
      <p:pic>
        <p:nvPicPr>
          <p:cNvPr id="957" name="Google Shape;957;g1dfbaa05e55_0_1529"/>
          <p:cNvPicPr preferRelativeResize="0"/>
          <p:nvPr/>
        </p:nvPicPr>
        <p:blipFill>
          <a:blip r:embed="rId11">
            <a:alphaModFix/>
          </a:blip>
          <a:stretch>
            <a:fillRect/>
          </a:stretch>
        </p:blipFill>
        <p:spPr>
          <a:xfrm>
            <a:off x="4393675" y="3568622"/>
            <a:ext cx="1828800" cy="1143000"/>
          </a:xfrm>
          <a:prstGeom prst="rect">
            <a:avLst/>
          </a:prstGeom>
          <a:noFill/>
          <a:ln>
            <a:noFill/>
          </a:ln>
        </p:spPr>
      </p:pic>
      <p:sp>
        <p:nvSpPr>
          <p:cNvPr id="958" name="Google Shape;958;g1dfbaa05e55_0_1529"/>
          <p:cNvSpPr txBox="1"/>
          <p:nvPr/>
        </p:nvSpPr>
        <p:spPr>
          <a:xfrm>
            <a:off x="7316875" y="1560200"/>
            <a:ext cx="16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959" name="Google Shape;959;g1dfbaa05e55_0_1529"/>
          <p:cNvSpPr txBox="1"/>
          <p:nvPr/>
        </p:nvSpPr>
        <p:spPr>
          <a:xfrm>
            <a:off x="6113125" y="1136075"/>
            <a:ext cx="29535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Saturday </a:t>
            </a:r>
            <a:r>
              <a:rPr lang="en" sz="1200">
                <a:latin typeface="Times New Roman"/>
                <a:ea typeface="Times New Roman"/>
                <a:cs typeface="Times New Roman"/>
                <a:sym typeface="Times New Roman"/>
              </a:rPr>
              <a:t>has highest percentage of shootings from 2015 - 2023, however there seemed to be a dip in its percentages in 2019 and the years that followed (police presence?)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There was not a drastic drop-off because </a:t>
            </a:r>
            <a:r>
              <a:rPr b="1" lang="en" sz="1200">
                <a:latin typeface="Times New Roman"/>
                <a:ea typeface="Times New Roman"/>
                <a:cs typeface="Times New Roman"/>
                <a:sym typeface="Times New Roman"/>
              </a:rPr>
              <a:t>Saturday </a:t>
            </a:r>
            <a:r>
              <a:rPr lang="en" sz="1200">
                <a:latin typeface="Times New Roman"/>
                <a:ea typeface="Times New Roman"/>
                <a:cs typeface="Times New Roman"/>
                <a:sym typeface="Times New Roman"/>
              </a:rPr>
              <a:t>was still always in the top 2 every year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In 2019 and beyond, </a:t>
            </a:r>
            <a:r>
              <a:rPr b="1" lang="en" sz="1200">
                <a:latin typeface="Times New Roman"/>
                <a:ea typeface="Times New Roman"/>
                <a:cs typeface="Times New Roman"/>
                <a:sym typeface="Times New Roman"/>
              </a:rPr>
              <a:t>Sundays</a:t>
            </a:r>
            <a:r>
              <a:rPr lang="en" sz="1200">
                <a:latin typeface="Times New Roman"/>
                <a:ea typeface="Times New Roman"/>
                <a:cs typeface="Times New Roman"/>
                <a:sym typeface="Times New Roman"/>
              </a:rPr>
              <a:t> became a much higher percentage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Friday </a:t>
            </a:r>
            <a:r>
              <a:rPr lang="en" sz="1200">
                <a:latin typeface="Times New Roman"/>
                <a:ea typeface="Times New Roman"/>
                <a:cs typeface="Times New Roman"/>
                <a:sym typeface="Times New Roman"/>
              </a:rPr>
              <a:t>was the third highest among all the data throughout the nine year period</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 little over </a:t>
            </a:r>
            <a:r>
              <a:rPr b="1" lang="en" sz="1200">
                <a:latin typeface="Times New Roman"/>
                <a:ea typeface="Times New Roman"/>
                <a:cs typeface="Times New Roman"/>
                <a:sym typeface="Times New Roman"/>
              </a:rPr>
              <a:t>50%</a:t>
            </a:r>
            <a:r>
              <a:rPr lang="en" sz="1200">
                <a:latin typeface="Times New Roman"/>
                <a:ea typeface="Times New Roman"/>
                <a:cs typeface="Times New Roman"/>
                <a:sym typeface="Times New Roman"/>
              </a:rPr>
              <a:t> of the shootings within D4 over this time period occurred during the weekend          (</a:t>
            </a:r>
            <a:r>
              <a:rPr b="1" lang="en" sz="1200">
                <a:latin typeface="Times New Roman"/>
                <a:ea typeface="Times New Roman"/>
                <a:cs typeface="Times New Roman"/>
                <a:sym typeface="Times New Roman"/>
              </a:rPr>
              <a:t>Fri - Sun)</a:t>
            </a:r>
            <a:endParaRPr b="1"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1dfbaa05e55_0_1544"/>
          <p:cNvSpPr txBox="1"/>
          <p:nvPr>
            <p:ph type="title"/>
          </p:nvPr>
        </p:nvSpPr>
        <p:spPr>
          <a:xfrm>
            <a:off x="638575" y="439075"/>
            <a:ext cx="764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Shootings by Race and Gender in District 4</a:t>
            </a:r>
            <a:endParaRPr/>
          </a:p>
        </p:txBody>
      </p:sp>
      <p:sp>
        <p:nvSpPr>
          <p:cNvPr id="965" name="Google Shape;965;g1dfbaa05e55_0_1544"/>
          <p:cNvSpPr txBox="1"/>
          <p:nvPr/>
        </p:nvSpPr>
        <p:spPr>
          <a:xfrm>
            <a:off x="6305675" y="2468950"/>
            <a:ext cx="2744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This data focuses more on the victims rather than the incidents.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Black/African American</a:t>
            </a:r>
            <a:r>
              <a:rPr lang="en" sz="1200">
                <a:latin typeface="Times New Roman"/>
                <a:ea typeface="Times New Roman"/>
                <a:cs typeface="Times New Roman"/>
                <a:sym typeface="Times New Roman"/>
              </a:rPr>
              <a:t> has the highest number of victims within D4 by a landslide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Number of black victims from 2015 - 2023 is </a:t>
            </a:r>
            <a:r>
              <a:rPr b="1" lang="en" sz="1200">
                <a:latin typeface="Times New Roman"/>
                <a:ea typeface="Times New Roman"/>
                <a:cs typeface="Times New Roman"/>
                <a:sym typeface="Times New Roman"/>
              </a:rPr>
              <a:t>6x</a:t>
            </a:r>
            <a:r>
              <a:rPr lang="en" sz="1200">
                <a:latin typeface="Times New Roman"/>
                <a:ea typeface="Times New Roman"/>
                <a:cs typeface="Times New Roman"/>
                <a:sym typeface="Times New Roman"/>
              </a:rPr>
              <a:t> higher than the number of white victims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Many more male than female victims; number of male victims is over </a:t>
            </a:r>
            <a:r>
              <a:rPr b="1" lang="en" sz="1200">
                <a:latin typeface="Times New Roman"/>
                <a:ea typeface="Times New Roman"/>
                <a:cs typeface="Times New Roman"/>
                <a:sym typeface="Times New Roman"/>
              </a:rPr>
              <a:t>8x </a:t>
            </a:r>
            <a:r>
              <a:rPr lang="en" sz="1200">
                <a:latin typeface="Times New Roman"/>
                <a:ea typeface="Times New Roman"/>
                <a:cs typeface="Times New Roman"/>
                <a:sym typeface="Times New Roman"/>
              </a:rPr>
              <a:t>that of female victims</a:t>
            </a:r>
            <a:endParaRPr sz="1200">
              <a:latin typeface="Times New Roman"/>
              <a:ea typeface="Times New Roman"/>
              <a:cs typeface="Times New Roman"/>
              <a:sym typeface="Times New Roman"/>
            </a:endParaRPr>
          </a:p>
        </p:txBody>
      </p:sp>
      <p:pic>
        <p:nvPicPr>
          <p:cNvPr id="966" name="Google Shape;966;g1dfbaa05e55_0_1544"/>
          <p:cNvPicPr preferRelativeResize="0"/>
          <p:nvPr/>
        </p:nvPicPr>
        <p:blipFill>
          <a:blip r:embed="rId3">
            <a:alphaModFix/>
          </a:blip>
          <a:stretch>
            <a:fillRect/>
          </a:stretch>
        </p:blipFill>
        <p:spPr>
          <a:xfrm>
            <a:off x="287775" y="1061708"/>
            <a:ext cx="1828800" cy="1143000"/>
          </a:xfrm>
          <a:prstGeom prst="rect">
            <a:avLst/>
          </a:prstGeom>
          <a:noFill/>
          <a:ln>
            <a:noFill/>
          </a:ln>
        </p:spPr>
      </p:pic>
      <p:pic>
        <p:nvPicPr>
          <p:cNvPr id="967" name="Google Shape;967;g1dfbaa05e55_0_1544"/>
          <p:cNvPicPr preferRelativeResize="0"/>
          <p:nvPr/>
        </p:nvPicPr>
        <p:blipFill>
          <a:blip r:embed="rId4">
            <a:alphaModFix/>
          </a:blip>
          <a:stretch>
            <a:fillRect/>
          </a:stretch>
        </p:blipFill>
        <p:spPr>
          <a:xfrm>
            <a:off x="287769" y="2339125"/>
            <a:ext cx="1828800" cy="1143000"/>
          </a:xfrm>
          <a:prstGeom prst="rect">
            <a:avLst/>
          </a:prstGeom>
          <a:noFill/>
          <a:ln>
            <a:noFill/>
          </a:ln>
        </p:spPr>
      </p:pic>
      <p:pic>
        <p:nvPicPr>
          <p:cNvPr id="968" name="Google Shape;968;g1dfbaa05e55_0_1544"/>
          <p:cNvPicPr preferRelativeResize="0"/>
          <p:nvPr/>
        </p:nvPicPr>
        <p:blipFill>
          <a:blip r:embed="rId5">
            <a:alphaModFix/>
          </a:blip>
          <a:stretch>
            <a:fillRect/>
          </a:stretch>
        </p:blipFill>
        <p:spPr>
          <a:xfrm>
            <a:off x="287769" y="3616550"/>
            <a:ext cx="1828800" cy="1143000"/>
          </a:xfrm>
          <a:prstGeom prst="rect">
            <a:avLst/>
          </a:prstGeom>
          <a:noFill/>
          <a:ln>
            <a:noFill/>
          </a:ln>
        </p:spPr>
      </p:pic>
      <p:pic>
        <p:nvPicPr>
          <p:cNvPr id="969" name="Google Shape;969;g1dfbaa05e55_0_1544"/>
          <p:cNvPicPr preferRelativeResize="0"/>
          <p:nvPr/>
        </p:nvPicPr>
        <p:blipFill>
          <a:blip r:embed="rId6">
            <a:alphaModFix/>
          </a:blip>
          <a:stretch>
            <a:fillRect/>
          </a:stretch>
        </p:blipFill>
        <p:spPr>
          <a:xfrm>
            <a:off x="2341669" y="1060713"/>
            <a:ext cx="1828800" cy="1143000"/>
          </a:xfrm>
          <a:prstGeom prst="rect">
            <a:avLst/>
          </a:prstGeom>
          <a:noFill/>
          <a:ln>
            <a:noFill/>
          </a:ln>
        </p:spPr>
      </p:pic>
      <p:pic>
        <p:nvPicPr>
          <p:cNvPr id="970" name="Google Shape;970;g1dfbaa05e55_0_1544"/>
          <p:cNvPicPr preferRelativeResize="0"/>
          <p:nvPr/>
        </p:nvPicPr>
        <p:blipFill>
          <a:blip r:embed="rId7">
            <a:alphaModFix/>
          </a:blip>
          <a:stretch>
            <a:fillRect/>
          </a:stretch>
        </p:blipFill>
        <p:spPr>
          <a:xfrm>
            <a:off x="2341669" y="2326413"/>
            <a:ext cx="1828800" cy="1143000"/>
          </a:xfrm>
          <a:prstGeom prst="rect">
            <a:avLst/>
          </a:prstGeom>
          <a:noFill/>
          <a:ln>
            <a:noFill/>
          </a:ln>
        </p:spPr>
      </p:pic>
      <p:pic>
        <p:nvPicPr>
          <p:cNvPr id="971" name="Google Shape;971;g1dfbaa05e55_0_1544"/>
          <p:cNvPicPr preferRelativeResize="0"/>
          <p:nvPr/>
        </p:nvPicPr>
        <p:blipFill>
          <a:blip r:embed="rId8">
            <a:alphaModFix/>
          </a:blip>
          <a:stretch>
            <a:fillRect/>
          </a:stretch>
        </p:blipFill>
        <p:spPr>
          <a:xfrm>
            <a:off x="2341669" y="3592125"/>
            <a:ext cx="1828800" cy="1143000"/>
          </a:xfrm>
          <a:prstGeom prst="rect">
            <a:avLst/>
          </a:prstGeom>
          <a:noFill/>
          <a:ln>
            <a:noFill/>
          </a:ln>
        </p:spPr>
      </p:pic>
      <p:pic>
        <p:nvPicPr>
          <p:cNvPr id="972" name="Google Shape;972;g1dfbaa05e55_0_1544"/>
          <p:cNvPicPr preferRelativeResize="0"/>
          <p:nvPr/>
        </p:nvPicPr>
        <p:blipFill>
          <a:blip r:embed="rId9">
            <a:alphaModFix/>
          </a:blip>
          <a:stretch>
            <a:fillRect/>
          </a:stretch>
        </p:blipFill>
        <p:spPr>
          <a:xfrm>
            <a:off x="4334694" y="1061700"/>
            <a:ext cx="1828800" cy="1143000"/>
          </a:xfrm>
          <a:prstGeom prst="rect">
            <a:avLst/>
          </a:prstGeom>
          <a:noFill/>
          <a:ln>
            <a:noFill/>
          </a:ln>
        </p:spPr>
      </p:pic>
      <p:pic>
        <p:nvPicPr>
          <p:cNvPr id="973" name="Google Shape;973;g1dfbaa05e55_0_1544"/>
          <p:cNvPicPr preferRelativeResize="0"/>
          <p:nvPr/>
        </p:nvPicPr>
        <p:blipFill>
          <a:blip r:embed="rId10">
            <a:alphaModFix/>
          </a:blip>
          <a:stretch>
            <a:fillRect/>
          </a:stretch>
        </p:blipFill>
        <p:spPr>
          <a:xfrm>
            <a:off x="4357244" y="2339125"/>
            <a:ext cx="1828800" cy="1143000"/>
          </a:xfrm>
          <a:prstGeom prst="rect">
            <a:avLst/>
          </a:prstGeom>
          <a:noFill/>
          <a:ln>
            <a:noFill/>
          </a:ln>
        </p:spPr>
      </p:pic>
      <p:pic>
        <p:nvPicPr>
          <p:cNvPr id="974" name="Google Shape;974;g1dfbaa05e55_0_1544"/>
          <p:cNvPicPr preferRelativeResize="0"/>
          <p:nvPr/>
        </p:nvPicPr>
        <p:blipFill>
          <a:blip r:embed="rId11">
            <a:alphaModFix/>
          </a:blip>
          <a:stretch>
            <a:fillRect/>
          </a:stretch>
        </p:blipFill>
        <p:spPr>
          <a:xfrm>
            <a:off x="4357244" y="3616550"/>
            <a:ext cx="1828800" cy="1143000"/>
          </a:xfrm>
          <a:prstGeom prst="rect">
            <a:avLst/>
          </a:prstGeom>
          <a:noFill/>
          <a:ln>
            <a:noFill/>
          </a:ln>
        </p:spPr>
      </p:pic>
      <p:pic>
        <p:nvPicPr>
          <p:cNvPr id="975" name="Google Shape;975;g1dfbaa05e55_0_1544"/>
          <p:cNvPicPr preferRelativeResize="0"/>
          <p:nvPr/>
        </p:nvPicPr>
        <p:blipFill>
          <a:blip r:embed="rId12">
            <a:alphaModFix/>
          </a:blip>
          <a:stretch>
            <a:fillRect/>
          </a:stretch>
        </p:blipFill>
        <p:spPr>
          <a:xfrm>
            <a:off x="6372813" y="971050"/>
            <a:ext cx="2484675" cy="1552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g1dfbaa05e55_0_1559"/>
          <p:cNvPicPr preferRelativeResize="0"/>
          <p:nvPr/>
        </p:nvPicPr>
        <p:blipFill>
          <a:blip r:embed="rId3">
            <a:alphaModFix/>
          </a:blip>
          <a:stretch>
            <a:fillRect/>
          </a:stretch>
        </p:blipFill>
        <p:spPr>
          <a:xfrm>
            <a:off x="481375" y="888925"/>
            <a:ext cx="1758200" cy="1382100"/>
          </a:xfrm>
          <a:prstGeom prst="rect">
            <a:avLst/>
          </a:prstGeom>
          <a:noFill/>
          <a:ln>
            <a:noFill/>
          </a:ln>
        </p:spPr>
      </p:pic>
      <p:pic>
        <p:nvPicPr>
          <p:cNvPr id="981" name="Google Shape;981;g1dfbaa05e55_0_1559"/>
          <p:cNvPicPr preferRelativeResize="0"/>
          <p:nvPr/>
        </p:nvPicPr>
        <p:blipFill>
          <a:blip r:embed="rId4">
            <a:alphaModFix/>
          </a:blip>
          <a:stretch>
            <a:fillRect/>
          </a:stretch>
        </p:blipFill>
        <p:spPr>
          <a:xfrm>
            <a:off x="2708225" y="1275600"/>
            <a:ext cx="3058174" cy="2401399"/>
          </a:xfrm>
          <a:prstGeom prst="rect">
            <a:avLst/>
          </a:prstGeom>
          <a:noFill/>
          <a:ln>
            <a:noFill/>
          </a:ln>
        </p:spPr>
      </p:pic>
      <p:sp>
        <p:nvSpPr>
          <p:cNvPr id="982" name="Google Shape;982;g1dfbaa05e55_0_1559"/>
          <p:cNvSpPr txBox="1"/>
          <p:nvPr/>
        </p:nvSpPr>
        <p:spPr>
          <a:xfrm>
            <a:off x="385000" y="2489900"/>
            <a:ext cx="5381400" cy="2277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b="1" lang="en" sz="900">
                <a:latin typeface="Montserrat"/>
                <a:ea typeface="Montserrat"/>
                <a:cs typeface="Montserrat"/>
                <a:sym typeface="Montserrat"/>
              </a:rPr>
              <a:t>Year-on-year growth rates:</a:t>
            </a:r>
            <a:endParaRPr b="1" sz="900">
              <a:latin typeface="Montserrat"/>
              <a:ea typeface="Montserrat"/>
              <a:cs typeface="Montserrat"/>
              <a:sym typeface="Montserrat"/>
            </a:endParaRPr>
          </a:p>
          <a:p>
            <a:pPr indent="0" lvl="0" marL="0" rtl="0" algn="just">
              <a:lnSpc>
                <a:spcPct val="100000"/>
              </a:lnSpc>
              <a:spcBef>
                <a:spcPts val="1200"/>
              </a:spcBef>
              <a:spcAft>
                <a:spcPts val="0"/>
              </a:spcAft>
              <a:buNone/>
            </a:pPr>
            <a:r>
              <a:rPr lang="en" sz="900">
                <a:latin typeface="Montserrat"/>
                <a:ea typeface="Montserrat"/>
                <a:cs typeface="Montserrat"/>
                <a:sym typeface="Montserrat"/>
              </a:rPr>
              <a:t>From 2015 to 2016:  54.08%</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2016 to 2017: 16.56%</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2017 to 2018: -9.66%</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2018 to 2019: 103.77%</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2019 to 2020: 37.39%</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2020 to 2021: -19.80%</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From 2021 to 2022: -25.80%</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t/>
            </a:r>
            <a:endParaRPr sz="900">
              <a:latin typeface="Montserrat"/>
              <a:ea typeface="Montserrat"/>
              <a:cs typeface="Montserrat"/>
              <a:sym typeface="Montserrat"/>
            </a:endParaRPr>
          </a:p>
          <a:p>
            <a:pPr indent="0" lvl="0" marL="0" rtl="0" algn="just">
              <a:lnSpc>
                <a:spcPct val="100000"/>
              </a:lnSpc>
              <a:spcBef>
                <a:spcPts val="0"/>
              </a:spcBef>
              <a:spcAft>
                <a:spcPts val="0"/>
              </a:spcAft>
              <a:buNone/>
            </a:pPr>
            <a:r>
              <a:rPr lang="en" sz="900">
                <a:latin typeface="Montserrat"/>
                <a:ea typeface="Montserrat"/>
                <a:cs typeface="Montserrat"/>
                <a:sym typeface="Montserrat"/>
              </a:rPr>
              <a:t>Based on the above calculation, we can see that the year-on-year growth rate has been decreasing over the past few years. </a:t>
            </a:r>
            <a:r>
              <a:rPr b="1" lang="en" sz="900">
                <a:latin typeface="Montserrat"/>
                <a:ea typeface="Montserrat"/>
                <a:cs typeface="Montserrat"/>
                <a:sym typeface="Montserrat"/>
              </a:rPr>
              <a:t>This suggests that the trend has been slowing down, and the numbers are not growing as quickly as they have in the past.</a:t>
            </a:r>
            <a:r>
              <a:rPr lang="en" sz="900">
                <a:latin typeface="Montserrat"/>
                <a:ea typeface="Montserrat"/>
                <a:cs typeface="Montserrat"/>
                <a:sym typeface="Montserrat"/>
              </a:rPr>
              <a:t> However, as noted earlier, the latest observation for February 2023 is lower than the previous year's observation, suggesting a decrease in the trend.</a:t>
            </a:r>
            <a:endParaRPr sz="900">
              <a:latin typeface="Montserrat"/>
              <a:ea typeface="Montserrat"/>
              <a:cs typeface="Montserrat"/>
              <a:sym typeface="Montserrat"/>
            </a:endParaRPr>
          </a:p>
        </p:txBody>
      </p:sp>
      <p:pic>
        <p:nvPicPr>
          <p:cNvPr id="983" name="Google Shape;983;g1dfbaa05e55_0_1559"/>
          <p:cNvPicPr preferRelativeResize="0"/>
          <p:nvPr/>
        </p:nvPicPr>
        <p:blipFill>
          <a:blip r:embed="rId5">
            <a:alphaModFix/>
          </a:blip>
          <a:stretch>
            <a:fillRect/>
          </a:stretch>
        </p:blipFill>
        <p:spPr>
          <a:xfrm>
            <a:off x="5995000" y="888925"/>
            <a:ext cx="2775575" cy="1471900"/>
          </a:xfrm>
          <a:prstGeom prst="rect">
            <a:avLst/>
          </a:prstGeom>
          <a:noFill/>
          <a:ln>
            <a:noFill/>
          </a:ln>
        </p:spPr>
      </p:pic>
      <p:pic>
        <p:nvPicPr>
          <p:cNvPr id="984" name="Google Shape;984;g1dfbaa05e55_0_1559"/>
          <p:cNvPicPr preferRelativeResize="0"/>
          <p:nvPr/>
        </p:nvPicPr>
        <p:blipFill>
          <a:blip r:embed="rId6">
            <a:alphaModFix/>
          </a:blip>
          <a:stretch>
            <a:fillRect/>
          </a:stretch>
        </p:blipFill>
        <p:spPr>
          <a:xfrm>
            <a:off x="5995000" y="2595650"/>
            <a:ext cx="2775573" cy="1382099"/>
          </a:xfrm>
          <a:prstGeom prst="rect">
            <a:avLst/>
          </a:prstGeom>
          <a:noFill/>
          <a:ln>
            <a:noFill/>
          </a:ln>
        </p:spPr>
      </p:pic>
      <p:sp>
        <p:nvSpPr>
          <p:cNvPr id="985" name="Google Shape;985;g1dfbaa05e55_0_1559"/>
          <p:cNvSpPr txBox="1"/>
          <p:nvPr/>
        </p:nvSpPr>
        <p:spPr>
          <a:xfrm>
            <a:off x="920450" y="340500"/>
            <a:ext cx="750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Vidaloka"/>
                <a:ea typeface="Vidaloka"/>
                <a:cs typeface="Vidaloka"/>
                <a:sym typeface="Vidaloka"/>
              </a:rPr>
              <a:t>DECREASING TRENDS ON GUN CRIMES REPORTED</a:t>
            </a:r>
            <a:endParaRPr sz="2400">
              <a:latin typeface="Vidaloka"/>
              <a:ea typeface="Vidaloka"/>
              <a:cs typeface="Vidaloka"/>
              <a:sym typeface="Vidaloka"/>
            </a:endParaRPr>
          </a:p>
        </p:txBody>
      </p:sp>
      <p:sp>
        <p:nvSpPr>
          <p:cNvPr id="986" name="Google Shape;986;g1dfbaa05e55_0_1559"/>
          <p:cNvSpPr txBox="1"/>
          <p:nvPr/>
        </p:nvSpPr>
        <p:spPr>
          <a:xfrm>
            <a:off x="201400" y="2279775"/>
            <a:ext cx="240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idaloka"/>
                <a:ea typeface="Vidaloka"/>
                <a:cs typeface="Vidaloka"/>
                <a:sym typeface="Vidaloka"/>
              </a:rPr>
              <a:t>NUMBER OF GUN CRIMES REPORTED</a:t>
            </a:r>
            <a:endParaRPr sz="1000">
              <a:latin typeface="Vidaloka"/>
              <a:ea typeface="Vidaloka"/>
              <a:cs typeface="Vidaloka"/>
              <a:sym typeface="Vidalok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g1dfbaa05e55_0_1569"/>
          <p:cNvSpPr txBox="1"/>
          <p:nvPr/>
        </p:nvSpPr>
        <p:spPr>
          <a:xfrm>
            <a:off x="1225250" y="340500"/>
            <a:ext cx="736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Vidaloka"/>
                <a:ea typeface="Vidaloka"/>
                <a:cs typeface="Vidaloka"/>
                <a:sym typeface="Vidaloka"/>
              </a:rPr>
              <a:t>HOURLY TRENDS ON GUN CRIMES REPORTED</a:t>
            </a:r>
            <a:endParaRPr sz="2400">
              <a:latin typeface="Vidaloka"/>
              <a:ea typeface="Vidaloka"/>
              <a:cs typeface="Vidaloka"/>
              <a:sym typeface="Vidaloka"/>
            </a:endParaRPr>
          </a:p>
        </p:txBody>
      </p:sp>
      <p:pic>
        <p:nvPicPr>
          <p:cNvPr id="992" name="Google Shape;992;g1dfbaa05e55_0_1569"/>
          <p:cNvPicPr preferRelativeResize="0"/>
          <p:nvPr/>
        </p:nvPicPr>
        <p:blipFill>
          <a:blip r:embed="rId3">
            <a:alphaModFix/>
          </a:blip>
          <a:stretch>
            <a:fillRect/>
          </a:stretch>
        </p:blipFill>
        <p:spPr>
          <a:xfrm>
            <a:off x="3829100" y="801150"/>
            <a:ext cx="4247476" cy="2171224"/>
          </a:xfrm>
          <a:prstGeom prst="rect">
            <a:avLst/>
          </a:prstGeom>
          <a:noFill/>
          <a:ln>
            <a:noFill/>
          </a:ln>
        </p:spPr>
      </p:pic>
      <p:sp>
        <p:nvSpPr>
          <p:cNvPr id="993" name="Google Shape;993;g1dfbaa05e55_0_1569"/>
          <p:cNvSpPr txBox="1"/>
          <p:nvPr/>
        </p:nvSpPr>
        <p:spPr>
          <a:xfrm>
            <a:off x="263450" y="1448163"/>
            <a:ext cx="3429000" cy="87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latin typeface="Montserrat"/>
                <a:ea typeface="Montserrat"/>
                <a:cs typeface="Montserrat"/>
                <a:sym typeface="Montserrat"/>
              </a:rPr>
              <a:t>Based on the hourly data, We observe that night 10pm to Midnight have the highest number of reports throughout the years and Below are the analysis of these hours. </a:t>
            </a:r>
            <a:endParaRPr sz="900">
              <a:latin typeface="Montserrat"/>
              <a:ea typeface="Montserrat"/>
              <a:cs typeface="Montserrat"/>
              <a:sym typeface="Montserrat"/>
            </a:endParaRPr>
          </a:p>
          <a:p>
            <a:pPr indent="0" lvl="0" marL="0" rtl="0" algn="just">
              <a:spcBef>
                <a:spcPts val="0"/>
              </a:spcBef>
              <a:spcAft>
                <a:spcPts val="0"/>
              </a:spcAft>
              <a:buNone/>
            </a:pPr>
            <a:r>
              <a:t/>
            </a:r>
            <a:endParaRPr sz="900">
              <a:latin typeface="Montserrat"/>
              <a:ea typeface="Montserrat"/>
              <a:cs typeface="Montserrat"/>
              <a:sym typeface="Montserrat"/>
            </a:endParaRPr>
          </a:p>
          <a:p>
            <a:pPr indent="0" lvl="0" marL="0" rtl="0" algn="just">
              <a:spcBef>
                <a:spcPts val="0"/>
              </a:spcBef>
              <a:spcAft>
                <a:spcPts val="0"/>
              </a:spcAft>
              <a:buNone/>
            </a:pPr>
            <a:r>
              <a:rPr b="1" lang="en" sz="900">
                <a:latin typeface="Montserrat"/>
                <a:ea typeface="Montserrat"/>
                <a:cs typeface="Montserrat"/>
                <a:sym typeface="Montserrat"/>
              </a:rPr>
              <a:t>We observe a decreasing trend in the reported crime incidents in those hours.</a:t>
            </a:r>
            <a:endParaRPr b="1" sz="900">
              <a:latin typeface="Montserrat"/>
              <a:ea typeface="Montserrat"/>
              <a:cs typeface="Montserrat"/>
              <a:sym typeface="Montserrat"/>
            </a:endParaRPr>
          </a:p>
        </p:txBody>
      </p:sp>
      <p:pic>
        <p:nvPicPr>
          <p:cNvPr id="994" name="Google Shape;994;g1dfbaa05e55_0_1569"/>
          <p:cNvPicPr preferRelativeResize="0"/>
          <p:nvPr/>
        </p:nvPicPr>
        <p:blipFill>
          <a:blip r:embed="rId4">
            <a:alphaModFix/>
          </a:blip>
          <a:stretch>
            <a:fillRect/>
          </a:stretch>
        </p:blipFill>
        <p:spPr>
          <a:xfrm>
            <a:off x="257025" y="3067150"/>
            <a:ext cx="2693801" cy="1705874"/>
          </a:xfrm>
          <a:prstGeom prst="rect">
            <a:avLst/>
          </a:prstGeom>
          <a:noFill/>
          <a:ln>
            <a:noFill/>
          </a:ln>
        </p:spPr>
      </p:pic>
      <p:pic>
        <p:nvPicPr>
          <p:cNvPr id="995" name="Google Shape;995;g1dfbaa05e55_0_1569"/>
          <p:cNvPicPr preferRelativeResize="0"/>
          <p:nvPr/>
        </p:nvPicPr>
        <p:blipFill>
          <a:blip r:embed="rId5">
            <a:alphaModFix/>
          </a:blip>
          <a:stretch>
            <a:fillRect/>
          </a:stretch>
        </p:blipFill>
        <p:spPr>
          <a:xfrm>
            <a:off x="3170700" y="3067150"/>
            <a:ext cx="2693799" cy="1705876"/>
          </a:xfrm>
          <a:prstGeom prst="rect">
            <a:avLst/>
          </a:prstGeom>
          <a:noFill/>
          <a:ln>
            <a:noFill/>
          </a:ln>
        </p:spPr>
      </p:pic>
      <p:pic>
        <p:nvPicPr>
          <p:cNvPr id="996" name="Google Shape;996;g1dfbaa05e55_0_1569"/>
          <p:cNvPicPr preferRelativeResize="0"/>
          <p:nvPr/>
        </p:nvPicPr>
        <p:blipFill>
          <a:blip r:embed="rId6">
            <a:alphaModFix/>
          </a:blip>
          <a:stretch>
            <a:fillRect/>
          </a:stretch>
        </p:blipFill>
        <p:spPr>
          <a:xfrm>
            <a:off x="6016900" y="3067150"/>
            <a:ext cx="2576050" cy="1705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1dfbaa05e55_0_1578"/>
          <p:cNvSpPr txBox="1"/>
          <p:nvPr/>
        </p:nvSpPr>
        <p:spPr>
          <a:xfrm>
            <a:off x="1225250" y="340500"/>
            <a:ext cx="7367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Vidaloka"/>
                <a:ea typeface="Vidaloka"/>
                <a:cs typeface="Vidaloka"/>
                <a:sym typeface="Vidaloka"/>
              </a:rPr>
              <a:t>Monthly Field Contacts Data - 2016 / 2022</a:t>
            </a:r>
            <a:endParaRPr sz="2400">
              <a:latin typeface="Vidaloka"/>
              <a:ea typeface="Vidaloka"/>
              <a:cs typeface="Vidaloka"/>
              <a:sym typeface="Vidaloka"/>
            </a:endParaRPr>
          </a:p>
        </p:txBody>
      </p:sp>
      <p:pic>
        <p:nvPicPr>
          <p:cNvPr id="1002" name="Google Shape;1002;g1dfbaa05e55_0_1578"/>
          <p:cNvPicPr preferRelativeResize="0"/>
          <p:nvPr/>
        </p:nvPicPr>
        <p:blipFill>
          <a:blip r:embed="rId3">
            <a:alphaModFix/>
          </a:blip>
          <a:stretch>
            <a:fillRect/>
          </a:stretch>
        </p:blipFill>
        <p:spPr>
          <a:xfrm>
            <a:off x="4858838" y="894600"/>
            <a:ext cx="2042625" cy="1835893"/>
          </a:xfrm>
          <a:prstGeom prst="rect">
            <a:avLst/>
          </a:prstGeom>
          <a:noFill/>
          <a:ln>
            <a:noFill/>
          </a:ln>
        </p:spPr>
      </p:pic>
      <p:pic>
        <p:nvPicPr>
          <p:cNvPr id="1003" name="Google Shape;1003;g1dfbaa05e55_0_1578"/>
          <p:cNvPicPr preferRelativeResize="0"/>
          <p:nvPr/>
        </p:nvPicPr>
        <p:blipFill>
          <a:blip r:embed="rId4">
            <a:alphaModFix/>
          </a:blip>
          <a:stretch>
            <a:fillRect/>
          </a:stretch>
        </p:blipFill>
        <p:spPr>
          <a:xfrm>
            <a:off x="7012462" y="894625"/>
            <a:ext cx="2042625" cy="1835850"/>
          </a:xfrm>
          <a:prstGeom prst="rect">
            <a:avLst/>
          </a:prstGeom>
          <a:noFill/>
          <a:ln>
            <a:noFill/>
          </a:ln>
        </p:spPr>
      </p:pic>
      <p:pic>
        <p:nvPicPr>
          <p:cNvPr id="1004" name="Google Shape;1004;g1dfbaa05e55_0_1578"/>
          <p:cNvPicPr preferRelativeResize="0"/>
          <p:nvPr/>
        </p:nvPicPr>
        <p:blipFill>
          <a:blip r:embed="rId5">
            <a:alphaModFix/>
          </a:blip>
          <a:stretch>
            <a:fillRect/>
          </a:stretch>
        </p:blipFill>
        <p:spPr>
          <a:xfrm>
            <a:off x="4858838" y="2855312"/>
            <a:ext cx="2042625" cy="1835831"/>
          </a:xfrm>
          <a:prstGeom prst="rect">
            <a:avLst/>
          </a:prstGeom>
          <a:noFill/>
          <a:ln>
            <a:noFill/>
          </a:ln>
        </p:spPr>
      </p:pic>
      <p:pic>
        <p:nvPicPr>
          <p:cNvPr id="1005" name="Google Shape;1005;g1dfbaa05e55_0_1578"/>
          <p:cNvPicPr preferRelativeResize="0"/>
          <p:nvPr/>
        </p:nvPicPr>
        <p:blipFill>
          <a:blip r:embed="rId6">
            <a:alphaModFix/>
          </a:blip>
          <a:stretch>
            <a:fillRect/>
          </a:stretch>
        </p:blipFill>
        <p:spPr>
          <a:xfrm>
            <a:off x="7012463" y="2855300"/>
            <a:ext cx="2042625" cy="1835858"/>
          </a:xfrm>
          <a:prstGeom prst="rect">
            <a:avLst/>
          </a:prstGeom>
          <a:noFill/>
          <a:ln>
            <a:noFill/>
          </a:ln>
        </p:spPr>
      </p:pic>
      <p:sp>
        <p:nvSpPr>
          <p:cNvPr id="1006" name="Google Shape;1006;g1dfbaa05e55_0_1578"/>
          <p:cNvSpPr txBox="1"/>
          <p:nvPr/>
        </p:nvSpPr>
        <p:spPr>
          <a:xfrm>
            <a:off x="56250" y="1037175"/>
            <a:ext cx="1748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Field Contact Reasons:</a:t>
            </a:r>
            <a:endParaRPr b="1">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Reasonable suspicion</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911 Call</a:t>
            </a:r>
            <a:endParaRPr sz="1200">
              <a:latin typeface="Montserrat"/>
              <a:ea typeface="Montserrat"/>
              <a:cs typeface="Montserrat"/>
              <a:sym typeface="Montserrat"/>
            </a:endParaRPr>
          </a:p>
        </p:txBody>
      </p:sp>
      <p:sp>
        <p:nvSpPr>
          <p:cNvPr id="1007" name="Google Shape;1007;g1dfbaa05e55_0_1578"/>
          <p:cNvSpPr txBox="1"/>
          <p:nvPr/>
        </p:nvSpPr>
        <p:spPr>
          <a:xfrm>
            <a:off x="56250" y="2113925"/>
            <a:ext cx="1538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Top 5 months by count:</a:t>
            </a:r>
            <a:endParaRPr b="1">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May (4950)</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July (4677)</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March (4386)</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June (4363)</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April (4304)</a:t>
            </a:r>
            <a:endParaRPr sz="1200">
              <a:latin typeface="Montserrat"/>
              <a:ea typeface="Montserrat"/>
              <a:cs typeface="Montserrat"/>
              <a:sym typeface="Montserrat"/>
            </a:endParaRPr>
          </a:p>
        </p:txBody>
      </p:sp>
      <p:pic>
        <p:nvPicPr>
          <p:cNvPr id="1008" name="Google Shape;1008;g1dfbaa05e55_0_1578"/>
          <p:cNvPicPr preferRelativeResize="0"/>
          <p:nvPr/>
        </p:nvPicPr>
        <p:blipFill>
          <a:blip r:embed="rId7">
            <a:alphaModFix/>
          </a:blip>
          <a:stretch>
            <a:fillRect/>
          </a:stretch>
        </p:blipFill>
        <p:spPr>
          <a:xfrm>
            <a:off x="1767900" y="1489229"/>
            <a:ext cx="3947075" cy="234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1dfbaa05e55_0_1589"/>
          <p:cNvSpPr txBox="1"/>
          <p:nvPr/>
        </p:nvSpPr>
        <p:spPr>
          <a:xfrm>
            <a:off x="1218200" y="293175"/>
            <a:ext cx="7714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Vidaloka"/>
                <a:ea typeface="Vidaloka"/>
                <a:cs typeface="Vidaloka"/>
                <a:sym typeface="Vidaloka"/>
              </a:rPr>
              <a:t>Field Contacts in Districts C11/B3/E13/D4 - 2017 / 2022</a:t>
            </a:r>
            <a:endParaRPr sz="2400">
              <a:latin typeface="Vidaloka"/>
              <a:ea typeface="Vidaloka"/>
              <a:cs typeface="Vidaloka"/>
              <a:sym typeface="Vidaloka"/>
            </a:endParaRPr>
          </a:p>
        </p:txBody>
      </p:sp>
      <p:sp>
        <p:nvSpPr>
          <p:cNvPr id="1014" name="Google Shape;1014;g1dfbaa05e55_0_1589"/>
          <p:cNvSpPr txBox="1"/>
          <p:nvPr/>
        </p:nvSpPr>
        <p:spPr>
          <a:xfrm>
            <a:off x="52613" y="969550"/>
            <a:ext cx="1640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Districts Observed:</a:t>
            </a:r>
            <a:endParaRPr b="1">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C11 (02122)</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B3 (02124/02126)</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E13 (02130)</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 sz="1200">
                <a:latin typeface="Montserrat"/>
                <a:ea typeface="Montserrat"/>
                <a:cs typeface="Montserrat"/>
                <a:sym typeface="Montserrat"/>
              </a:rPr>
              <a:t>D4 (02118)</a:t>
            </a:r>
            <a:endParaRPr sz="1200">
              <a:latin typeface="Montserrat"/>
              <a:ea typeface="Montserrat"/>
              <a:cs typeface="Montserrat"/>
              <a:sym typeface="Montserrat"/>
            </a:endParaRPr>
          </a:p>
        </p:txBody>
      </p:sp>
      <p:pic>
        <p:nvPicPr>
          <p:cNvPr id="1015" name="Google Shape;1015;g1dfbaa05e55_0_1589"/>
          <p:cNvPicPr preferRelativeResize="0"/>
          <p:nvPr/>
        </p:nvPicPr>
        <p:blipFill>
          <a:blip r:embed="rId3">
            <a:alphaModFix/>
          </a:blip>
          <a:stretch>
            <a:fillRect/>
          </a:stretch>
        </p:blipFill>
        <p:spPr>
          <a:xfrm>
            <a:off x="1844450" y="847275"/>
            <a:ext cx="2235325" cy="1783875"/>
          </a:xfrm>
          <a:prstGeom prst="rect">
            <a:avLst/>
          </a:prstGeom>
          <a:noFill/>
          <a:ln>
            <a:noFill/>
          </a:ln>
        </p:spPr>
      </p:pic>
      <p:pic>
        <p:nvPicPr>
          <p:cNvPr id="1016" name="Google Shape;1016;g1dfbaa05e55_0_1589"/>
          <p:cNvPicPr preferRelativeResize="0"/>
          <p:nvPr/>
        </p:nvPicPr>
        <p:blipFill>
          <a:blip r:embed="rId4">
            <a:alphaModFix/>
          </a:blip>
          <a:stretch>
            <a:fillRect/>
          </a:stretch>
        </p:blipFill>
        <p:spPr>
          <a:xfrm>
            <a:off x="6600563" y="842987"/>
            <a:ext cx="2221950" cy="1792450"/>
          </a:xfrm>
          <a:prstGeom prst="rect">
            <a:avLst/>
          </a:prstGeom>
          <a:noFill/>
          <a:ln>
            <a:noFill/>
          </a:ln>
        </p:spPr>
      </p:pic>
      <p:pic>
        <p:nvPicPr>
          <p:cNvPr id="1017" name="Google Shape;1017;g1dfbaa05e55_0_1589"/>
          <p:cNvPicPr preferRelativeResize="0"/>
          <p:nvPr/>
        </p:nvPicPr>
        <p:blipFill>
          <a:blip r:embed="rId5">
            <a:alphaModFix/>
          </a:blip>
          <a:stretch>
            <a:fillRect/>
          </a:stretch>
        </p:blipFill>
        <p:spPr>
          <a:xfrm>
            <a:off x="4230900" y="843000"/>
            <a:ext cx="2218551" cy="1792425"/>
          </a:xfrm>
          <a:prstGeom prst="rect">
            <a:avLst/>
          </a:prstGeom>
          <a:noFill/>
          <a:ln>
            <a:noFill/>
          </a:ln>
        </p:spPr>
      </p:pic>
      <p:pic>
        <p:nvPicPr>
          <p:cNvPr id="1018" name="Google Shape;1018;g1dfbaa05e55_0_1589"/>
          <p:cNvPicPr preferRelativeResize="0"/>
          <p:nvPr/>
        </p:nvPicPr>
        <p:blipFill>
          <a:blip r:embed="rId6">
            <a:alphaModFix/>
          </a:blip>
          <a:stretch>
            <a:fillRect/>
          </a:stretch>
        </p:blipFill>
        <p:spPr>
          <a:xfrm>
            <a:off x="1844452" y="2751650"/>
            <a:ext cx="2235325" cy="1904658"/>
          </a:xfrm>
          <a:prstGeom prst="rect">
            <a:avLst/>
          </a:prstGeom>
          <a:noFill/>
          <a:ln>
            <a:noFill/>
          </a:ln>
        </p:spPr>
      </p:pic>
      <p:pic>
        <p:nvPicPr>
          <p:cNvPr id="1019" name="Google Shape;1019;g1dfbaa05e55_0_1589"/>
          <p:cNvPicPr preferRelativeResize="0"/>
          <p:nvPr/>
        </p:nvPicPr>
        <p:blipFill>
          <a:blip r:embed="rId7">
            <a:alphaModFix/>
          </a:blip>
          <a:stretch>
            <a:fillRect/>
          </a:stretch>
        </p:blipFill>
        <p:spPr>
          <a:xfrm>
            <a:off x="4243250" y="2751650"/>
            <a:ext cx="2193850" cy="1904650"/>
          </a:xfrm>
          <a:prstGeom prst="rect">
            <a:avLst/>
          </a:prstGeom>
          <a:noFill/>
          <a:ln>
            <a:noFill/>
          </a:ln>
        </p:spPr>
      </p:pic>
      <p:pic>
        <p:nvPicPr>
          <p:cNvPr id="1020" name="Google Shape;1020;g1dfbaa05e55_0_1589"/>
          <p:cNvPicPr preferRelativeResize="0"/>
          <p:nvPr/>
        </p:nvPicPr>
        <p:blipFill>
          <a:blip r:embed="rId8">
            <a:alphaModFix/>
          </a:blip>
          <a:stretch>
            <a:fillRect/>
          </a:stretch>
        </p:blipFill>
        <p:spPr>
          <a:xfrm>
            <a:off x="6600575" y="2749641"/>
            <a:ext cx="2235325" cy="1908671"/>
          </a:xfrm>
          <a:prstGeom prst="rect">
            <a:avLst/>
          </a:prstGeom>
          <a:noFill/>
          <a:ln>
            <a:noFill/>
          </a:ln>
        </p:spPr>
      </p:pic>
      <p:sp>
        <p:nvSpPr>
          <p:cNvPr id="1021" name="Google Shape;1021;g1dfbaa05e55_0_1589"/>
          <p:cNvSpPr txBox="1"/>
          <p:nvPr/>
        </p:nvSpPr>
        <p:spPr>
          <a:xfrm>
            <a:off x="218725" y="2871600"/>
            <a:ext cx="13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022" name="Google Shape;1022;g1dfbaa05e55_0_1589"/>
          <p:cNvSpPr txBox="1"/>
          <p:nvPr/>
        </p:nvSpPr>
        <p:spPr>
          <a:xfrm>
            <a:off x="96925" y="2508875"/>
            <a:ext cx="16407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Analysis:</a:t>
            </a:r>
            <a:endParaRPr b="1">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Increase in field contacts in district D4 (~32%-~55%)</a:t>
            </a:r>
            <a:endParaRPr sz="1200">
              <a:solidFill>
                <a:schemeClr val="dk1"/>
              </a:solidFill>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Decrease in field contacts in district E13 (~20%-~11%)</a:t>
            </a:r>
            <a:endParaRPr sz="12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1dfbaa05e55_0_1602"/>
          <p:cNvSpPr txBox="1"/>
          <p:nvPr>
            <p:ph type="title"/>
          </p:nvPr>
        </p:nvSpPr>
        <p:spPr>
          <a:xfrm>
            <a:off x="-25" y="445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Patterns in terms of Type of violence involving shooting in the last 5 years</a:t>
            </a:r>
            <a:endParaRPr sz="2200"/>
          </a:p>
        </p:txBody>
      </p:sp>
      <p:sp>
        <p:nvSpPr>
          <p:cNvPr id="1028" name="Google Shape;1028;g1dfbaa05e55_0_1602"/>
          <p:cNvSpPr txBox="1"/>
          <p:nvPr>
            <p:ph idx="4294967295" type="body"/>
          </p:nvPr>
        </p:nvSpPr>
        <p:spPr>
          <a:xfrm>
            <a:off x="6724750" y="1547275"/>
            <a:ext cx="2419200" cy="2157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t>Key Points:</a:t>
            </a:r>
            <a:endParaRPr sz="1200"/>
          </a:p>
          <a:p>
            <a:pPr indent="0" lvl="0" marL="0" rtl="0" algn="l">
              <a:spcBef>
                <a:spcPts val="1500"/>
              </a:spcBef>
              <a:spcAft>
                <a:spcPts val="0"/>
              </a:spcAft>
              <a:buNone/>
            </a:pPr>
            <a:r>
              <a:rPr b="1" lang="en" sz="1200"/>
              <a:t>Overall, most crimes have consistently reduced after peaking in 2020.</a:t>
            </a:r>
            <a:endParaRPr b="1" sz="1200"/>
          </a:p>
          <a:p>
            <a:pPr indent="0" lvl="0" marL="0" rtl="0" algn="l">
              <a:spcBef>
                <a:spcPts val="1500"/>
              </a:spcBef>
              <a:spcAft>
                <a:spcPts val="0"/>
              </a:spcAft>
              <a:buNone/>
            </a:pPr>
            <a:r>
              <a:rPr lang="en" sz="1200"/>
              <a:t>However, Ballistics evidence showed an increase in 2021, making it the peak year for this type of crime.</a:t>
            </a:r>
            <a:endParaRPr sz="1200"/>
          </a:p>
        </p:txBody>
      </p:sp>
      <p:pic>
        <p:nvPicPr>
          <p:cNvPr id="1029" name="Google Shape;1029;g1dfbaa05e55_0_1602"/>
          <p:cNvPicPr preferRelativeResize="0"/>
          <p:nvPr/>
        </p:nvPicPr>
        <p:blipFill>
          <a:blip r:embed="rId3">
            <a:alphaModFix/>
          </a:blip>
          <a:stretch>
            <a:fillRect/>
          </a:stretch>
        </p:blipFill>
        <p:spPr>
          <a:xfrm>
            <a:off x="-25" y="1170125"/>
            <a:ext cx="6724752" cy="397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