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9a19b6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9a19b6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9a19b6f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9a19b6f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4643172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2464317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3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(early) results or observations do you have?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(early) visualizations can you show?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challenges did you encounter working with data?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8a368d7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8a368d7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4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additional challenges you have encountered?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limitations have you encountered? What assumptions have you had to make?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(early) results, what are the expected next steps?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you planning to do to complete your project?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94ea9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94ea9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9a19b6f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9a19b6f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oston.gov/dataset/city-council-districts-effective-for-the-2023-municipal-election" TargetMode="External"/><Relationship Id="rId4" Type="http://schemas.openxmlformats.org/officeDocument/2006/relationships/hyperlink" Target="https://data.boston.gov/dataset/crime-incident-reports-august-2015-to-date-source-new-system" TargetMode="External"/><Relationship Id="rId5" Type="http://schemas.openxmlformats.org/officeDocument/2006/relationships/hyperlink" Target="https://data.boston.gov/dataset/shots-fired" TargetMode="External"/><Relationship Id="rId6" Type="http://schemas.openxmlformats.org/officeDocument/2006/relationships/hyperlink" Target="https://data.boston.gov/dataset/shooting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19375"/>
            <a:ext cx="75966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u="sng">
                <a:latin typeface="Georgia"/>
                <a:ea typeface="Georgia"/>
                <a:cs typeface="Georgia"/>
                <a:sym typeface="Georgia"/>
              </a:rPr>
              <a:t>Gun Violence in Boston</a:t>
            </a:r>
            <a:endParaRPr sz="2133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latin typeface="Georgia"/>
                <a:ea typeface="Georgia"/>
                <a:cs typeface="Georgia"/>
                <a:sym typeface="Georgia"/>
              </a:rPr>
              <a:t>—Councilor Worrell, a Boston City Councilman for District 4</a:t>
            </a:r>
            <a:endParaRPr sz="1577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627688" y="1224750"/>
            <a:ext cx="36870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 </a:t>
            </a:r>
            <a:endParaRPr b="1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Determine what drivers of violence looks like in District 4 as compared to other areas.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comparative volume and geographic distribution of gun violence in the district and beyond.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1300" y="1224750"/>
            <a:ext cx="41718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b="1" lang="en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 </a:t>
            </a:r>
            <a:endParaRPr b="1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Gun violence is a severe social problem in the United States, so it is important to understand this problem to come up with plausible solutions.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results can inform city-wide strategies and improve public safety for residents of Boston.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4172950" y="4562500"/>
            <a:ext cx="48000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Team: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Sai Surya Varshith, Hitanshi Jain, Peiying Ye, Yuhe Bian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600" y="2994575"/>
            <a:ext cx="2925190" cy="149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50" y="3057450"/>
            <a:ext cx="2826876" cy="13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48600" y="3464100"/>
            <a:ext cx="75966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Datasets Used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8325" y="3886200"/>
            <a:ext cx="7596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Districts for City Council </a:t>
            </a:r>
            <a:r>
              <a:rPr lang="en" sz="12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Shapefile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Crime Incident Reports - Datasets - Analyze Boston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Police Records of Violence/Firearm Activity - </a:t>
            </a:r>
            <a:r>
              <a:rPr lang="en" sz="12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Shots Fired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Shootings - Datasets - Analyze Boston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072000" y="109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Analysis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8325" y="617325"/>
            <a:ext cx="832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rate of gun violence in District 4? How does this compare to the rest of the city?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of violence in terms of location in District 4? How does this compare to the rest of the city?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648600" y="1271000"/>
            <a:ext cx="75966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Division of Work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8325" y="1693100"/>
            <a:ext cx="857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Refining previous analysis on Question 2 with more detailed explanation – Peiying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Pre-process for the extension data set —Yuhe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Worked on comparing gun violence in D4 and rest of the Boston city -  Surya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Worked on comparing all the crime incidents in D4 and the Boston city - Hitanshi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Worked on visualizing year wise violences in Crime incidents data - Surya and Hitanshi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617" y="253300"/>
            <a:ext cx="2389558" cy="195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144000" y="21437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1501: WEAPON - FIREARM - CARRYING / POSSESSING, ETC </a:t>
            </a:r>
            <a:endParaRPr b="1"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3203: FIREARM/WEAPON - LOST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1510: WEAPON - FIREARM - OTHER VIOLATION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3016: FIREARM/WEAPON - ACCIDENTAL INJURY / DEATH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3119: FIREARM/WEAPON - FOUND OR CONFISCATED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1502: WEAPON - FIREARM - SALE / TRAFFICKING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1503: WEAPON - OTHER - CARRYING / POSSESSING, ETC 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05525" y="214375"/>
            <a:ext cx="85206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latin typeface="Georgia"/>
                <a:ea typeface="Georgia"/>
                <a:cs typeface="Georgia"/>
                <a:sym typeface="Georgia"/>
              </a:rPr>
              <a:t>EARLY OBSERVATIONS</a:t>
            </a:r>
            <a:endParaRPr sz="1679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44363"/>
            <a:ext cx="2163774" cy="1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5775" y="2571738"/>
            <a:ext cx="2274121" cy="21479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22425" y="844825"/>
            <a:ext cx="247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Challenges: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-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Matching 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council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 district and police district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-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Figuring out possible correlation factors with gun violence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4837" y="2571750"/>
            <a:ext cx="2055821" cy="17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700" y="2470207"/>
            <a:ext cx="2274126" cy="196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0" y="1351575"/>
            <a:ext cx="5299501" cy="33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0" y="0"/>
            <a:ext cx="89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" name="Google Shape;96;p16"/>
          <p:cNvSpPr txBox="1"/>
          <p:nvPr/>
        </p:nvSpPr>
        <p:spPr>
          <a:xfrm>
            <a:off x="391650" y="400200"/>
            <a:ext cx="836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71925" y="323250"/>
            <a:ext cx="346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Gun</a:t>
            </a:r>
            <a:r>
              <a:rPr lang="en" sz="1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violence offenses from 2015-2023 in district 4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211150" y="400200"/>
            <a:ext cx="354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025" y="769500"/>
            <a:ext cx="2311449" cy="17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5481750" y="307800"/>
            <a:ext cx="34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Comparison of District 4 and Rest of Boston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439" y="3091200"/>
            <a:ext cx="2399174" cy="186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5826013" y="26153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Comparison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within District 4 locations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072000" y="2062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Extension Analysis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220850" y="1732375"/>
            <a:ext cx="18579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Liquor Stores: 63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Hospitals: 2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 Stops: 383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T-Stops: 0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Spaces: 24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Schools: 0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Places of Worship: 0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" y="1169725"/>
            <a:ext cx="4863001" cy="333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773700" y="109425"/>
            <a:ext cx="7596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Conclusions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40275" y="3241275"/>
            <a:ext cx="6981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 on analysis for the rest of the questions – Everyone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 out more dataset to perform analysis – Peiying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Collection and analysis for the extension data sets—Yuhe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Investigate the primary shooting hubs in D4 and determine if they are happening at public places or not. - Surya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Analyze the role of school students or age groups in incidents of gun violence. - Hitanshi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40275" y="2733375"/>
            <a:ext cx="759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Plans for next week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840275" y="859875"/>
            <a:ext cx="83157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can be seen that 3115 (INVESTIGATE PERSON) is the most frequently happening offense in the city of Boston while 619 (LARCENY ALL OTHERS) is the least occuring offense.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can be seen that 1501 (WEAPON - FIREARM - CARRYING / POSSESSING) is the most occuring gun violence offense while 1502 (WEAPON - FIREARM - SALE / TRAFFICKING) is the least occuring gun violence offense.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B2 (Roxbury) has the highest while B3 (Mattapan) has the least number of offenses within the district 4.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proportion of offences in district 4 locations which is 23.1% of the total offenses in the city of Boston.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