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9392f1b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9392f1b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b3af8a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b3af8a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b305ce9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b305ce9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9b3af8a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9b3af8a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9b3af8a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9b3af8a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 WFH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Albert Ang, Hany Jasmine, Victoria Luo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Relevance of studying effects of remote work on overall health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The study was conducted over 6 months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whether participants work an average of three locations per week and the subsequent effects of it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of 70 participants with full-time jobs working remotely 90% of the time, use the computer at least 4 hrs/day, equipped with Garmin watches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The watch would ping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the participants three times a day to share information such as their current location, level of discomfort, and  number of breaks.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Hypothesis analysis using combination of the 2-month data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Ended up using 4-month data as it was the most conclusive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Drew insights from correlating a few other features with location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Compared number of locations worked from with factors such as heart rate, stress, pulse oximetry, and average daily breaks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Results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526025"/>
            <a:ext cx="32946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Change in locations does not necessarily equate to lower stress levels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People generally take less breaks if they had worked more in more than 2 different locations per week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Direct positive correlation between heart rate and stress levels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Handling NaN values for week (200+ for AM data)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459250" y="388222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012" y="592313"/>
            <a:ext cx="2344624" cy="15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120" y="458025"/>
            <a:ext cx="2788756" cy="18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941" y="2665975"/>
            <a:ext cx="3070935" cy="16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5529225" y="12217"/>
            <a:ext cx="3578100" cy="303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Insights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398225"/>
            <a:ext cx="47067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Challenges: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Handling of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NaN/0 values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Inconsistency in data reports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175" y="12208"/>
            <a:ext cx="3578199" cy="30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5" y="2296500"/>
            <a:ext cx="3341300" cy="21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4562" y="3060275"/>
            <a:ext cx="2874876" cy="19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Incurred/Next Steps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We had to assume the integer values assigned to location were unique locations for every participant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Look more closely at the AM/PM data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Evaluate changes related to stress levels, heart rate, etc. specific to participants working in the morning vs. the afternoon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Comparing participants that work in the morning and those that work in the afternoon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Change in values for certain features per day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Merging of datasets could be a challenge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