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ffb1783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ffb1783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ffb1783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ffb1783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ffb1783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ffb1783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692911b4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692911b4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ffb1783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ffb1783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692911b4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692911b4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ffb1783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ffb1783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64125" y="1692375"/>
            <a:ext cx="816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87150" y="873850"/>
            <a:ext cx="82737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Motivation: To know the health effects of working from home because it is valuable for both the company and the individual.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Goal:  Analyze the effects, both physically and mentally, of remote work over a long period of time (6 months). Key Hypotheses Tackled: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Hypothesis: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who have an average of 3 locations per week will have higher stress algorithms than people who use an average of 4 or more locations per week.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lphaLcPeriod"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Hypothesis: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who take an average of 2 or fewer breaks per day will report more pain and less comfort than those who take an average of 4 or more breaks per day.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Background: Certain teams have already gone fully remote while many have gone fully hybrid. We will be working with daily surveys and Garmin Watch data to conduct our analysis.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63750" y="4457700"/>
            <a:ext cx="82185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Sponsor:College of Health and Rehabilitation Sciences: Sargent College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Team Members: Rahul Razdan, Jiang Du, Ying Han Dai, Anish Warty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83000" y="355650"/>
            <a:ext cx="817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from the Home Environment &amp; Well-Being Study Data</a:t>
            </a:r>
            <a:endParaRPr sz="6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Collection and Preprocessing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43800" y="1567200"/>
            <a:ext cx="3816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Daily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Surveys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(AM, PM, END)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Used to calculate number of breaks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Used to calculate number of locations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Used to extract Pain Values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Weekly Surveys on Fridays (AM, PM, END)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Used to calculate number of breaks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Used to calculate number of locations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Used to extract Pain Values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Garmin Watch Data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Used to get Stress Data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Six Month Data was used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56350" y="1316275"/>
            <a:ext cx="35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19875" y="1092363"/>
            <a:ext cx="28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Data Used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757375" y="1233375"/>
            <a:ext cx="227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Preprocessing Techniques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866975" y="1633575"/>
            <a:ext cx="405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Discarded NaN Values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Created Extra Columns to group data into weekly buckets for each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individual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(used for Hypothesis 2)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161150" y="2799075"/>
            <a:ext cx="167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Challenges Faced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922250" y="3199275"/>
            <a:ext cx="3362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Difficulty handling all of the NaN values as there were many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Sheer amount of data made it difficult to choose what to use.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Amount of data in Garmin caused excessively slow runtimes for preprocessing.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74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Analysis Methods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75175" y="1548550"/>
            <a:ext cx="8351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Data Preprocessing (as discussed in previous slide)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Outlier Analysis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K-Means and Disagreement Distance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Hypothesis Testing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Welch T-Test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 One-Way Test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25" y="1087628"/>
            <a:ext cx="4393076" cy="296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50" y="951275"/>
            <a:ext cx="3537225" cy="36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818225" y="4626675"/>
            <a:ext cx="38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Statistically significant Individuals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4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(Hypothesis 3)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8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(Hypothesis 2)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5488"/>
            <a:ext cx="4689674" cy="3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200" y="1065638"/>
            <a:ext cx="4034101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200" y="1747525"/>
            <a:ext cx="3866350" cy="22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26925" y="4311475"/>
            <a:ext cx="4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25775" y="4311475"/>
            <a:ext cx="41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Box-and-whisker Plots for less than or equal to three locations and more than three locations vs Stress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996500" y="4203775"/>
            <a:ext cx="41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Top Image: t-test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Bottom Image: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Statistically significant Individuals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Next Steps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Hypothesis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was not statistically significant that the number of locations affected stress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Certain individuals were statistically significant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Hypothesis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was not statistically significant that the number of breaks affected pain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Certain individuals were more likely to reject the null hypothesis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Potentially combine number of locations and number of breaks to see if that has an effect on stress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Potentially find better ways to handle missing data to have even more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1338400" y="2079525"/>
            <a:ext cx="67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00" y="0"/>
            <a:ext cx="8729800" cy="36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922850" y="4192225"/>
            <a:ext cx="529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We are open to take questions now!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