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21067700" cx="37463400"/>
  <p:notesSz cx="929640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635">
          <p15:clr>
            <a:srgbClr val="A4A3A4"/>
          </p15:clr>
        </p15:guide>
        <p15:guide id="2" pos="11800">
          <p15:clr>
            <a:srgbClr val="A4A3A4"/>
          </p15:clr>
        </p15:guide>
      </p15:sldGuideLst>
    </p:ext>
    <p:ext uri="http://customooxmlschemas.google.com/">
      <go:slidesCustomData xmlns:go="http://customooxmlschemas.google.com/" r:id="rId7" roundtripDataSignature="AMtx7mj3vYYkHwWtZHxUGLKo5u/2w8d9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635" orient="horz"/>
        <p:guide pos="1180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28440" cy="352143"/>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66347" y="0"/>
            <a:ext cx="4028440" cy="352143"/>
          </a:xfrm>
          <a:prstGeom prst="rect">
            <a:avLst/>
          </a:prstGeom>
          <a:noFill/>
          <a:ln>
            <a:noFill/>
          </a:ln>
        </p:spPr>
        <p:txBody>
          <a:bodyPr anchorCtr="0" anchor="t" bIns="46575" lIns="93175" spcFirstLastPara="1" rIns="93175" wrap="square" tIns="46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29640" y="3373756"/>
            <a:ext cx="7437120" cy="2760344"/>
          </a:xfrm>
          <a:prstGeom prst="rect">
            <a:avLst/>
          </a:prstGeom>
          <a:noFill/>
          <a:ln>
            <a:noFill/>
          </a:ln>
        </p:spPr>
        <p:txBody>
          <a:bodyPr anchorCtr="0" anchor="t" bIns="46575" lIns="93175" spcFirstLastPara="1" rIns="93175" wrap="square" tIns="46575">
            <a:noAutofit/>
          </a:bodyPr>
          <a:lstStyle>
            <a:lvl1pPr indent="-228600" lvl="0" marL="4572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368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8258"/>
            <a:ext cx="4028440" cy="352142"/>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66347" y="6658258"/>
            <a:ext cx="4028440" cy="352142"/>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7969bb24d_0_32:notes"/>
          <p:cNvSpPr/>
          <p:nvPr>
            <p:ph idx="2" type="sldImg"/>
          </p:nvPr>
        </p:nvSpPr>
        <p:spPr>
          <a:xfrm>
            <a:off x="2546350" y="876300"/>
            <a:ext cx="4203600" cy="2365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237969bb24d_0_32:notes"/>
          <p:cNvSpPr txBox="1"/>
          <p:nvPr>
            <p:ph idx="1" type="body"/>
          </p:nvPr>
        </p:nvSpPr>
        <p:spPr>
          <a:xfrm>
            <a:off x="929640" y="3373756"/>
            <a:ext cx="7437000" cy="27603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03" name="Google Shape;103;g237969bb24d_0_32:notes"/>
          <p:cNvSpPr txBox="1"/>
          <p:nvPr>
            <p:ph idx="12" type="sldNum"/>
          </p:nvPr>
        </p:nvSpPr>
        <p:spPr>
          <a:xfrm>
            <a:off x="5266347" y="6658258"/>
            <a:ext cx="4028400" cy="3522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SzPts val="1400"/>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8"/>
          <p:cNvSpPr txBox="1"/>
          <p:nvPr>
            <p:ph type="ctrTitle"/>
          </p:nvPr>
        </p:nvSpPr>
        <p:spPr>
          <a:xfrm>
            <a:off x="4682927" y="3447889"/>
            <a:ext cx="28097560" cy="733468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8432"/>
              <a:buFont typeface="Calibri"/>
              <a:buNone/>
              <a:defRPr sz="1843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 type="subTitle"/>
          </p:nvPr>
        </p:nvSpPr>
        <p:spPr>
          <a:xfrm>
            <a:off x="4682927" y="11065427"/>
            <a:ext cx="28097560" cy="508648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072"/>
              </a:spcBef>
              <a:spcAft>
                <a:spcPts val="0"/>
              </a:spcAft>
              <a:buClr>
                <a:schemeClr val="dk1"/>
              </a:buClr>
              <a:buSzPts val="7373"/>
              <a:buNone/>
              <a:defRPr sz="7373"/>
            </a:lvl1pPr>
            <a:lvl2pPr lvl="1" algn="ctr">
              <a:lnSpc>
                <a:spcPct val="90000"/>
              </a:lnSpc>
              <a:spcBef>
                <a:spcPts val="1536"/>
              </a:spcBef>
              <a:spcAft>
                <a:spcPts val="0"/>
              </a:spcAft>
              <a:buClr>
                <a:schemeClr val="dk1"/>
              </a:buClr>
              <a:buSzPts val="6144"/>
              <a:buNone/>
              <a:defRPr sz="6144"/>
            </a:lvl2pPr>
            <a:lvl3pPr lvl="2" algn="ctr">
              <a:lnSpc>
                <a:spcPct val="90000"/>
              </a:lnSpc>
              <a:spcBef>
                <a:spcPts val="1536"/>
              </a:spcBef>
              <a:spcAft>
                <a:spcPts val="0"/>
              </a:spcAft>
              <a:buClr>
                <a:schemeClr val="dk1"/>
              </a:buClr>
              <a:buSzPts val="5530"/>
              <a:buNone/>
              <a:defRPr sz="5530"/>
            </a:lvl3pPr>
            <a:lvl4pPr lvl="3" algn="ctr">
              <a:lnSpc>
                <a:spcPct val="90000"/>
              </a:lnSpc>
              <a:spcBef>
                <a:spcPts val="1536"/>
              </a:spcBef>
              <a:spcAft>
                <a:spcPts val="0"/>
              </a:spcAft>
              <a:buClr>
                <a:schemeClr val="dk1"/>
              </a:buClr>
              <a:buSzPts val="4915"/>
              <a:buNone/>
              <a:defRPr sz="4915"/>
            </a:lvl4pPr>
            <a:lvl5pPr lvl="4" algn="ctr">
              <a:lnSpc>
                <a:spcPct val="90000"/>
              </a:lnSpc>
              <a:spcBef>
                <a:spcPts val="1536"/>
              </a:spcBef>
              <a:spcAft>
                <a:spcPts val="0"/>
              </a:spcAft>
              <a:buClr>
                <a:schemeClr val="dk1"/>
              </a:buClr>
              <a:buSzPts val="4915"/>
              <a:buNone/>
              <a:defRPr sz="4915"/>
            </a:lvl5pPr>
            <a:lvl6pPr lvl="5" algn="ctr">
              <a:lnSpc>
                <a:spcPct val="90000"/>
              </a:lnSpc>
              <a:spcBef>
                <a:spcPts val="1536"/>
              </a:spcBef>
              <a:spcAft>
                <a:spcPts val="0"/>
              </a:spcAft>
              <a:buClr>
                <a:schemeClr val="dk1"/>
              </a:buClr>
              <a:buSzPts val="4915"/>
              <a:buNone/>
              <a:defRPr sz="4915"/>
            </a:lvl6pPr>
            <a:lvl7pPr lvl="6" algn="ctr">
              <a:lnSpc>
                <a:spcPct val="90000"/>
              </a:lnSpc>
              <a:spcBef>
                <a:spcPts val="1536"/>
              </a:spcBef>
              <a:spcAft>
                <a:spcPts val="0"/>
              </a:spcAft>
              <a:buClr>
                <a:schemeClr val="dk1"/>
              </a:buClr>
              <a:buSzPts val="4915"/>
              <a:buNone/>
              <a:defRPr sz="4915"/>
            </a:lvl7pPr>
            <a:lvl8pPr lvl="7" algn="ctr">
              <a:lnSpc>
                <a:spcPct val="90000"/>
              </a:lnSpc>
              <a:spcBef>
                <a:spcPts val="1536"/>
              </a:spcBef>
              <a:spcAft>
                <a:spcPts val="0"/>
              </a:spcAft>
              <a:buClr>
                <a:schemeClr val="dk1"/>
              </a:buClr>
              <a:buSzPts val="4915"/>
              <a:buNone/>
              <a:defRPr sz="4915"/>
            </a:lvl8pPr>
            <a:lvl9pPr lvl="8" algn="ctr">
              <a:lnSpc>
                <a:spcPct val="90000"/>
              </a:lnSpc>
              <a:spcBef>
                <a:spcPts val="1536"/>
              </a:spcBef>
              <a:spcAft>
                <a:spcPts val="0"/>
              </a:spcAft>
              <a:buClr>
                <a:schemeClr val="dk1"/>
              </a:buClr>
              <a:buSzPts val="4915"/>
              <a:buNone/>
              <a:defRPr sz="4915"/>
            </a:lvl9pPr>
          </a:lstStyle>
          <a:p/>
        </p:txBody>
      </p:sp>
      <p:sp>
        <p:nvSpPr>
          <p:cNvPr id="34" name="Google Shape;34;p8"/>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7"/>
          <p:cNvSpPr txBox="1"/>
          <p:nvPr>
            <p:ph type="title"/>
          </p:nvPr>
        </p:nvSpPr>
        <p:spPr>
          <a:xfrm>
            <a:off x="2575610" y="1121663"/>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2048072" y="-3864159"/>
            <a:ext cx="13367270" cy="323121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91" name="Google Shape;91;p17"/>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8"/>
          <p:cNvSpPr txBox="1"/>
          <p:nvPr>
            <p:ph type="title"/>
          </p:nvPr>
        </p:nvSpPr>
        <p:spPr>
          <a:xfrm rot="5400000">
            <a:off x="21921824" y="6009595"/>
            <a:ext cx="17853913" cy="807804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8"/>
          <p:cNvSpPr txBox="1"/>
          <p:nvPr>
            <p:ph idx="1" type="body"/>
          </p:nvPr>
        </p:nvSpPr>
        <p:spPr>
          <a:xfrm rot="5400000">
            <a:off x="5531580" y="-1834307"/>
            <a:ext cx="17853913" cy="237658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97" name="Google Shape;97;p18"/>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8"/>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8"/>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9"/>
          <p:cNvSpPr txBox="1"/>
          <p:nvPr>
            <p:ph type="title"/>
          </p:nvPr>
        </p:nvSpPr>
        <p:spPr>
          <a:xfrm>
            <a:off x="2575610" y="1121663"/>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 type="body"/>
          </p:nvPr>
        </p:nvSpPr>
        <p:spPr>
          <a:xfrm>
            <a:off x="2575610" y="5608303"/>
            <a:ext cx="32312194" cy="133672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40" name="Google Shape;40;p9"/>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2556097" y="5252301"/>
            <a:ext cx="32312194" cy="876358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432"/>
              <a:buFont typeface="Calibri"/>
              <a:buNone/>
              <a:defRPr sz="1843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 type="body"/>
          </p:nvPr>
        </p:nvSpPr>
        <p:spPr>
          <a:xfrm>
            <a:off x="2556097" y="14098791"/>
            <a:ext cx="32312194" cy="46085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72"/>
              </a:spcBef>
              <a:spcAft>
                <a:spcPts val="0"/>
              </a:spcAft>
              <a:buClr>
                <a:srgbClr val="888888"/>
              </a:buClr>
              <a:buSzPts val="7373"/>
              <a:buNone/>
              <a:defRPr sz="7373">
                <a:solidFill>
                  <a:srgbClr val="888888"/>
                </a:solidFill>
              </a:defRPr>
            </a:lvl1pPr>
            <a:lvl2pPr indent="-228600" lvl="1" marL="914400" algn="l">
              <a:lnSpc>
                <a:spcPct val="90000"/>
              </a:lnSpc>
              <a:spcBef>
                <a:spcPts val="1536"/>
              </a:spcBef>
              <a:spcAft>
                <a:spcPts val="0"/>
              </a:spcAft>
              <a:buClr>
                <a:srgbClr val="888888"/>
              </a:buClr>
              <a:buSzPts val="6144"/>
              <a:buNone/>
              <a:defRPr sz="6144">
                <a:solidFill>
                  <a:srgbClr val="888888"/>
                </a:solidFill>
              </a:defRPr>
            </a:lvl2pPr>
            <a:lvl3pPr indent="-228600" lvl="2" marL="1371600" algn="l">
              <a:lnSpc>
                <a:spcPct val="90000"/>
              </a:lnSpc>
              <a:spcBef>
                <a:spcPts val="1536"/>
              </a:spcBef>
              <a:spcAft>
                <a:spcPts val="0"/>
              </a:spcAft>
              <a:buClr>
                <a:srgbClr val="888888"/>
              </a:buClr>
              <a:buSzPts val="5530"/>
              <a:buNone/>
              <a:defRPr sz="5530">
                <a:solidFill>
                  <a:srgbClr val="888888"/>
                </a:solidFill>
              </a:defRPr>
            </a:lvl3pPr>
            <a:lvl4pPr indent="-228600" lvl="3" marL="1828800" algn="l">
              <a:lnSpc>
                <a:spcPct val="90000"/>
              </a:lnSpc>
              <a:spcBef>
                <a:spcPts val="1536"/>
              </a:spcBef>
              <a:spcAft>
                <a:spcPts val="0"/>
              </a:spcAft>
              <a:buClr>
                <a:srgbClr val="888888"/>
              </a:buClr>
              <a:buSzPts val="4915"/>
              <a:buNone/>
              <a:defRPr sz="4915">
                <a:solidFill>
                  <a:srgbClr val="888888"/>
                </a:solidFill>
              </a:defRPr>
            </a:lvl4pPr>
            <a:lvl5pPr indent="-228600" lvl="4" marL="2286000" algn="l">
              <a:lnSpc>
                <a:spcPct val="90000"/>
              </a:lnSpc>
              <a:spcBef>
                <a:spcPts val="1536"/>
              </a:spcBef>
              <a:spcAft>
                <a:spcPts val="0"/>
              </a:spcAft>
              <a:buClr>
                <a:srgbClr val="888888"/>
              </a:buClr>
              <a:buSzPts val="4915"/>
              <a:buNone/>
              <a:defRPr sz="4915">
                <a:solidFill>
                  <a:srgbClr val="888888"/>
                </a:solidFill>
              </a:defRPr>
            </a:lvl5pPr>
            <a:lvl6pPr indent="-228600" lvl="5" marL="2743200" algn="l">
              <a:lnSpc>
                <a:spcPct val="90000"/>
              </a:lnSpc>
              <a:spcBef>
                <a:spcPts val="1536"/>
              </a:spcBef>
              <a:spcAft>
                <a:spcPts val="0"/>
              </a:spcAft>
              <a:buClr>
                <a:srgbClr val="888888"/>
              </a:buClr>
              <a:buSzPts val="4915"/>
              <a:buNone/>
              <a:defRPr sz="4915">
                <a:solidFill>
                  <a:srgbClr val="888888"/>
                </a:solidFill>
              </a:defRPr>
            </a:lvl6pPr>
            <a:lvl7pPr indent="-228600" lvl="6" marL="3200400" algn="l">
              <a:lnSpc>
                <a:spcPct val="90000"/>
              </a:lnSpc>
              <a:spcBef>
                <a:spcPts val="1536"/>
              </a:spcBef>
              <a:spcAft>
                <a:spcPts val="0"/>
              </a:spcAft>
              <a:buClr>
                <a:srgbClr val="888888"/>
              </a:buClr>
              <a:buSzPts val="4915"/>
              <a:buNone/>
              <a:defRPr sz="4915">
                <a:solidFill>
                  <a:srgbClr val="888888"/>
                </a:solidFill>
              </a:defRPr>
            </a:lvl7pPr>
            <a:lvl8pPr indent="-228600" lvl="7" marL="3657600" algn="l">
              <a:lnSpc>
                <a:spcPct val="90000"/>
              </a:lnSpc>
              <a:spcBef>
                <a:spcPts val="1536"/>
              </a:spcBef>
              <a:spcAft>
                <a:spcPts val="0"/>
              </a:spcAft>
              <a:buClr>
                <a:srgbClr val="888888"/>
              </a:buClr>
              <a:buSzPts val="4915"/>
              <a:buNone/>
              <a:defRPr sz="4915">
                <a:solidFill>
                  <a:srgbClr val="888888"/>
                </a:solidFill>
              </a:defRPr>
            </a:lvl8pPr>
            <a:lvl9pPr indent="-228600" lvl="8" marL="4114800" algn="l">
              <a:lnSpc>
                <a:spcPct val="90000"/>
              </a:lnSpc>
              <a:spcBef>
                <a:spcPts val="1536"/>
              </a:spcBef>
              <a:spcAft>
                <a:spcPts val="0"/>
              </a:spcAft>
              <a:buClr>
                <a:srgbClr val="888888"/>
              </a:buClr>
              <a:buSzPts val="4915"/>
              <a:buNone/>
              <a:defRPr sz="4915">
                <a:solidFill>
                  <a:srgbClr val="888888"/>
                </a:solidFill>
              </a:defRPr>
            </a:lvl9pPr>
          </a:lstStyle>
          <a:p/>
        </p:txBody>
      </p:sp>
      <p:sp>
        <p:nvSpPr>
          <p:cNvPr id="46" name="Google Shape;46;p10"/>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1"/>
          <p:cNvSpPr txBox="1"/>
          <p:nvPr>
            <p:ph type="title"/>
          </p:nvPr>
        </p:nvSpPr>
        <p:spPr>
          <a:xfrm>
            <a:off x="2575610" y="1121663"/>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 type="body"/>
          </p:nvPr>
        </p:nvSpPr>
        <p:spPr>
          <a:xfrm>
            <a:off x="2575609" y="5608303"/>
            <a:ext cx="15921951" cy="133672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52" name="Google Shape;52;p11"/>
          <p:cNvSpPr txBox="1"/>
          <p:nvPr>
            <p:ph idx="2" type="body"/>
          </p:nvPr>
        </p:nvSpPr>
        <p:spPr>
          <a:xfrm>
            <a:off x="18965853" y="5608303"/>
            <a:ext cx="15921951" cy="133672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53" name="Google Shape;53;p11"/>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2"/>
          <p:cNvSpPr txBox="1"/>
          <p:nvPr>
            <p:ph type="title"/>
          </p:nvPr>
        </p:nvSpPr>
        <p:spPr>
          <a:xfrm>
            <a:off x="2580489" y="1121663"/>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 type="body"/>
          </p:nvPr>
        </p:nvSpPr>
        <p:spPr>
          <a:xfrm>
            <a:off x="2580491" y="5164517"/>
            <a:ext cx="15848778" cy="2531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072"/>
              </a:spcBef>
              <a:spcAft>
                <a:spcPts val="0"/>
              </a:spcAft>
              <a:buClr>
                <a:schemeClr val="dk1"/>
              </a:buClr>
              <a:buSzPts val="7373"/>
              <a:buNone/>
              <a:defRPr b="1" sz="7373"/>
            </a:lvl1pPr>
            <a:lvl2pPr indent="-228600" lvl="1" marL="914400" algn="l">
              <a:lnSpc>
                <a:spcPct val="90000"/>
              </a:lnSpc>
              <a:spcBef>
                <a:spcPts val="1536"/>
              </a:spcBef>
              <a:spcAft>
                <a:spcPts val="0"/>
              </a:spcAft>
              <a:buClr>
                <a:schemeClr val="dk1"/>
              </a:buClr>
              <a:buSzPts val="6144"/>
              <a:buNone/>
              <a:defRPr b="1" sz="6144"/>
            </a:lvl2pPr>
            <a:lvl3pPr indent="-228600" lvl="2" marL="1371600" algn="l">
              <a:lnSpc>
                <a:spcPct val="90000"/>
              </a:lnSpc>
              <a:spcBef>
                <a:spcPts val="1536"/>
              </a:spcBef>
              <a:spcAft>
                <a:spcPts val="0"/>
              </a:spcAft>
              <a:buClr>
                <a:schemeClr val="dk1"/>
              </a:buClr>
              <a:buSzPts val="5530"/>
              <a:buNone/>
              <a:defRPr b="1" sz="5530"/>
            </a:lvl3pPr>
            <a:lvl4pPr indent="-228600" lvl="3" marL="1828800" algn="l">
              <a:lnSpc>
                <a:spcPct val="90000"/>
              </a:lnSpc>
              <a:spcBef>
                <a:spcPts val="1536"/>
              </a:spcBef>
              <a:spcAft>
                <a:spcPts val="0"/>
              </a:spcAft>
              <a:buClr>
                <a:schemeClr val="dk1"/>
              </a:buClr>
              <a:buSzPts val="4915"/>
              <a:buNone/>
              <a:defRPr b="1" sz="4915"/>
            </a:lvl4pPr>
            <a:lvl5pPr indent="-228600" lvl="4" marL="2286000" algn="l">
              <a:lnSpc>
                <a:spcPct val="90000"/>
              </a:lnSpc>
              <a:spcBef>
                <a:spcPts val="1536"/>
              </a:spcBef>
              <a:spcAft>
                <a:spcPts val="0"/>
              </a:spcAft>
              <a:buClr>
                <a:schemeClr val="dk1"/>
              </a:buClr>
              <a:buSzPts val="4915"/>
              <a:buNone/>
              <a:defRPr b="1" sz="4915"/>
            </a:lvl5pPr>
            <a:lvl6pPr indent="-228600" lvl="5" marL="2743200" algn="l">
              <a:lnSpc>
                <a:spcPct val="90000"/>
              </a:lnSpc>
              <a:spcBef>
                <a:spcPts val="1536"/>
              </a:spcBef>
              <a:spcAft>
                <a:spcPts val="0"/>
              </a:spcAft>
              <a:buClr>
                <a:schemeClr val="dk1"/>
              </a:buClr>
              <a:buSzPts val="4915"/>
              <a:buNone/>
              <a:defRPr b="1" sz="4915"/>
            </a:lvl6pPr>
            <a:lvl7pPr indent="-228600" lvl="6" marL="3200400" algn="l">
              <a:lnSpc>
                <a:spcPct val="90000"/>
              </a:lnSpc>
              <a:spcBef>
                <a:spcPts val="1536"/>
              </a:spcBef>
              <a:spcAft>
                <a:spcPts val="0"/>
              </a:spcAft>
              <a:buClr>
                <a:schemeClr val="dk1"/>
              </a:buClr>
              <a:buSzPts val="4915"/>
              <a:buNone/>
              <a:defRPr b="1" sz="4915"/>
            </a:lvl7pPr>
            <a:lvl8pPr indent="-228600" lvl="7" marL="3657600" algn="l">
              <a:lnSpc>
                <a:spcPct val="90000"/>
              </a:lnSpc>
              <a:spcBef>
                <a:spcPts val="1536"/>
              </a:spcBef>
              <a:spcAft>
                <a:spcPts val="0"/>
              </a:spcAft>
              <a:buClr>
                <a:schemeClr val="dk1"/>
              </a:buClr>
              <a:buSzPts val="4915"/>
              <a:buNone/>
              <a:defRPr b="1" sz="4915"/>
            </a:lvl8pPr>
            <a:lvl9pPr indent="-228600" lvl="8" marL="4114800" algn="l">
              <a:lnSpc>
                <a:spcPct val="90000"/>
              </a:lnSpc>
              <a:spcBef>
                <a:spcPts val="1536"/>
              </a:spcBef>
              <a:spcAft>
                <a:spcPts val="0"/>
              </a:spcAft>
              <a:buClr>
                <a:schemeClr val="dk1"/>
              </a:buClr>
              <a:buSzPts val="4915"/>
              <a:buNone/>
              <a:defRPr b="1" sz="4915"/>
            </a:lvl9pPr>
          </a:lstStyle>
          <a:p/>
        </p:txBody>
      </p:sp>
      <p:sp>
        <p:nvSpPr>
          <p:cNvPr id="59" name="Google Shape;59;p12"/>
          <p:cNvSpPr txBox="1"/>
          <p:nvPr>
            <p:ph idx="2" type="body"/>
          </p:nvPr>
        </p:nvSpPr>
        <p:spPr>
          <a:xfrm>
            <a:off x="2580491" y="7695568"/>
            <a:ext cx="15848778" cy="113190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60" name="Google Shape;60;p12"/>
          <p:cNvSpPr txBox="1"/>
          <p:nvPr>
            <p:ph idx="3" type="body"/>
          </p:nvPr>
        </p:nvSpPr>
        <p:spPr>
          <a:xfrm>
            <a:off x="18965853" y="5164517"/>
            <a:ext cx="15926830" cy="2531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072"/>
              </a:spcBef>
              <a:spcAft>
                <a:spcPts val="0"/>
              </a:spcAft>
              <a:buClr>
                <a:schemeClr val="dk1"/>
              </a:buClr>
              <a:buSzPts val="7373"/>
              <a:buNone/>
              <a:defRPr b="1" sz="7373"/>
            </a:lvl1pPr>
            <a:lvl2pPr indent="-228600" lvl="1" marL="914400" algn="l">
              <a:lnSpc>
                <a:spcPct val="90000"/>
              </a:lnSpc>
              <a:spcBef>
                <a:spcPts val="1536"/>
              </a:spcBef>
              <a:spcAft>
                <a:spcPts val="0"/>
              </a:spcAft>
              <a:buClr>
                <a:schemeClr val="dk1"/>
              </a:buClr>
              <a:buSzPts val="6144"/>
              <a:buNone/>
              <a:defRPr b="1" sz="6144"/>
            </a:lvl2pPr>
            <a:lvl3pPr indent="-228600" lvl="2" marL="1371600" algn="l">
              <a:lnSpc>
                <a:spcPct val="90000"/>
              </a:lnSpc>
              <a:spcBef>
                <a:spcPts val="1536"/>
              </a:spcBef>
              <a:spcAft>
                <a:spcPts val="0"/>
              </a:spcAft>
              <a:buClr>
                <a:schemeClr val="dk1"/>
              </a:buClr>
              <a:buSzPts val="5530"/>
              <a:buNone/>
              <a:defRPr b="1" sz="5530"/>
            </a:lvl3pPr>
            <a:lvl4pPr indent="-228600" lvl="3" marL="1828800" algn="l">
              <a:lnSpc>
                <a:spcPct val="90000"/>
              </a:lnSpc>
              <a:spcBef>
                <a:spcPts val="1536"/>
              </a:spcBef>
              <a:spcAft>
                <a:spcPts val="0"/>
              </a:spcAft>
              <a:buClr>
                <a:schemeClr val="dk1"/>
              </a:buClr>
              <a:buSzPts val="4915"/>
              <a:buNone/>
              <a:defRPr b="1" sz="4915"/>
            </a:lvl4pPr>
            <a:lvl5pPr indent="-228600" lvl="4" marL="2286000" algn="l">
              <a:lnSpc>
                <a:spcPct val="90000"/>
              </a:lnSpc>
              <a:spcBef>
                <a:spcPts val="1536"/>
              </a:spcBef>
              <a:spcAft>
                <a:spcPts val="0"/>
              </a:spcAft>
              <a:buClr>
                <a:schemeClr val="dk1"/>
              </a:buClr>
              <a:buSzPts val="4915"/>
              <a:buNone/>
              <a:defRPr b="1" sz="4915"/>
            </a:lvl5pPr>
            <a:lvl6pPr indent="-228600" lvl="5" marL="2743200" algn="l">
              <a:lnSpc>
                <a:spcPct val="90000"/>
              </a:lnSpc>
              <a:spcBef>
                <a:spcPts val="1536"/>
              </a:spcBef>
              <a:spcAft>
                <a:spcPts val="0"/>
              </a:spcAft>
              <a:buClr>
                <a:schemeClr val="dk1"/>
              </a:buClr>
              <a:buSzPts val="4915"/>
              <a:buNone/>
              <a:defRPr b="1" sz="4915"/>
            </a:lvl6pPr>
            <a:lvl7pPr indent="-228600" lvl="6" marL="3200400" algn="l">
              <a:lnSpc>
                <a:spcPct val="90000"/>
              </a:lnSpc>
              <a:spcBef>
                <a:spcPts val="1536"/>
              </a:spcBef>
              <a:spcAft>
                <a:spcPts val="0"/>
              </a:spcAft>
              <a:buClr>
                <a:schemeClr val="dk1"/>
              </a:buClr>
              <a:buSzPts val="4915"/>
              <a:buNone/>
              <a:defRPr b="1" sz="4915"/>
            </a:lvl7pPr>
            <a:lvl8pPr indent="-228600" lvl="7" marL="3657600" algn="l">
              <a:lnSpc>
                <a:spcPct val="90000"/>
              </a:lnSpc>
              <a:spcBef>
                <a:spcPts val="1536"/>
              </a:spcBef>
              <a:spcAft>
                <a:spcPts val="0"/>
              </a:spcAft>
              <a:buClr>
                <a:schemeClr val="dk1"/>
              </a:buClr>
              <a:buSzPts val="4915"/>
              <a:buNone/>
              <a:defRPr b="1" sz="4915"/>
            </a:lvl8pPr>
            <a:lvl9pPr indent="-228600" lvl="8" marL="4114800" algn="l">
              <a:lnSpc>
                <a:spcPct val="90000"/>
              </a:lnSpc>
              <a:spcBef>
                <a:spcPts val="1536"/>
              </a:spcBef>
              <a:spcAft>
                <a:spcPts val="0"/>
              </a:spcAft>
              <a:buClr>
                <a:schemeClr val="dk1"/>
              </a:buClr>
              <a:buSzPts val="4915"/>
              <a:buNone/>
              <a:defRPr b="1" sz="4915"/>
            </a:lvl9pPr>
          </a:lstStyle>
          <a:p/>
        </p:txBody>
      </p:sp>
      <p:sp>
        <p:nvSpPr>
          <p:cNvPr id="61" name="Google Shape;61;p12"/>
          <p:cNvSpPr txBox="1"/>
          <p:nvPr>
            <p:ph idx="4" type="body"/>
          </p:nvPr>
        </p:nvSpPr>
        <p:spPr>
          <a:xfrm>
            <a:off x="18965853" y="7695568"/>
            <a:ext cx="15926830" cy="113190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62" name="Google Shape;62;p12"/>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3"/>
          <p:cNvSpPr txBox="1"/>
          <p:nvPr>
            <p:ph type="title"/>
          </p:nvPr>
        </p:nvSpPr>
        <p:spPr>
          <a:xfrm>
            <a:off x="2575610" y="1121663"/>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4"/>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5"/>
          <p:cNvSpPr txBox="1"/>
          <p:nvPr>
            <p:ph type="title"/>
          </p:nvPr>
        </p:nvSpPr>
        <p:spPr>
          <a:xfrm>
            <a:off x="2580491" y="1404514"/>
            <a:ext cx="12082925" cy="4915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830"/>
              <a:buFont typeface="Calibri"/>
              <a:buNone/>
              <a:defRPr sz="983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a:off x="15926831" y="3033363"/>
            <a:ext cx="18965853" cy="14971731"/>
          </a:xfrm>
          <a:prstGeom prst="rect">
            <a:avLst/>
          </a:prstGeom>
          <a:noFill/>
          <a:ln>
            <a:noFill/>
          </a:ln>
        </p:spPr>
        <p:txBody>
          <a:bodyPr anchorCtr="0" anchor="t" bIns="45700" lIns="91425" spcFirstLastPara="1" rIns="91425" wrap="square" tIns="45700">
            <a:normAutofit/>
          </a:bodyPr>
          <a:lstStyle>
            <a:lvl1pPr indent="-852805" lvl="0" marL="457200" algn="l">
              <a:lnSpc>
                <a:spcPct val="90000"/>
              </a:lnSpc>
              <a:spcBef>
                <a:spcPts val="3072"/>
              </a:spcBef>
              <a:spcAft>
                <a:spcPts val="0"/>
              </a:spcAft>
              <a:buClr>
                <a:schemeClr val="dk1"/>
              </a:buClr>
              <a:buSzPts val="9830"/>
              <a:buChar char="•"/>
              <a:defRPr sz="9830"/>
            </a:lvl1pPr>
            <a:lvl2pPr indent="-774827" lvl="1" marL="914400" algn="l">
              <a:lnSpc>
                <a:spcPct val="90000"/>
              </a:lnSpc>
              <a:spcBef>
                <a:spcPts val="1536"/>
              </a:spcBef>
              <a:spcAft>
                <a:spcPts val="0"/>
              </a:spcAft>
              <a:buClr>
                <a:schemeClr val="dk1"/>
              </a:buClr>
              <a:buSzPts val="8602"/>
              <a:buChar char="•"/>
              <a:defRPr sz="8602"/>
            </a:lvl2pPr>
            <a:lvl3pPr indent="-696785" lvl="2" marL="1371600" algn="l">
              <a:lnSpc>
                <a:spcPct val="90000"/>
              </a:lnSpc>
              <a:spcBef>
                <a:spcPts val="1536"/>
              </a:spcBef>
              <a:spcAft>
                <a:spcPts val="0"/>
              </a:spcAft>
              <a:buClr>
                <a:schemeClr val="dk1"/>
              </a:buClr>
              <a:buSzPts val="7373"/>
              <a:buChar char="•"/>
              <a:defRPr sz="7373"/>
            </a:lvl3pPr>
            <a:lvl4pPr indent="-618744" lvl="3" marL="1828800" algn="l">
              <a:lnSpc>
                <a:spcPct val="90000"/>
              </a:lnSpc>
              <a:spcBef>
                <a:spcPts val="1536"/>
              </a:spcBef>
              <a:spcAft>
                <a:spcPts val="0"/>
              </a:spcAft>
              <a:buClr>
                <a:schemeClr val="dk1"/>
              </a:buClr>
              <a:buSzPts val="6144"/>
              <a:buChar char="•"/>
              <a:defRPr sz="6144"/>
            </a:lvl4pPr>
            <a:lvl5pPr indent="-618744" lvl="4" marL="2286000" algn="l">
              <a:lnSpc>
                <a:spcPct val="90000"/>
              </a:lnSpc>
              <a:spcBef>
                <a:spcPts val="1536"/>
              </a:spcBef>
              <a:spcAft>
                <a:spcPts val="0"/>
              </a:spcAft>
              <a:buClr>
                <a:schemeClr val="dk1"/>
              </a:buClr>
              <a:buSzPts val="6144"/>
              <a:buChar char="•"/>
              <a:defRPr sz="6144"/>
            </a:lvl5pPr>
            <a:lvl6pPr indent="-618744" lvl="5" marL="2743200" algn="l">
              <a:lnSpc>
                <a:spcPct val="90000"/>
              </a:lnSpc>
              <a:spcBef>
                <a:spcPts val="1536"/>
              </a:spcBef>
              <a:spcAft>
                <a:spcPts val="0"/>
              </a:spcAft>
              <a:buClr>
                <a:schemeClr val="dk1"/>
              </a:buClr>
              <a:buSzPts val="6144"/>
              <a:buChar char="•"/>
              <a:defRPr sz="6144"/>
            </a:lvl6pPr>
            <a:lvl7pPr indent="-618744" lvl="6" marL="3200400" algn="l">
              <a:lnSpc>
                <a:spcPct val="90000"/>
              </a:lnSpc>
              <a:spcBef>
                <a:spcPts val="1536"/>
              </a:spcBef>
              <a:spcAft>
                <a:spcPts val="0"/>
              </a:spcAft>
              <a:buClr>
                <a:schemeClr val="dk1"/>
              </a:buClr>
              <a:buSzPts val="6144"/>
              <a:buChar char="•"/>
              <a:defRPr sz="6144"/>
            </a:lvl7pPr>
            <a:lvl8pPr indent="-618744" lvl="7" marL="3657600" algn="l">
              <a:lnSpc>
                <a:spcPct val="90000"/>
              </a:lnSpc>
              <a:spcBef>
                <a:spcPts val="1536"/>
              </a:spcBef>
              <a:spcAft>
                <a:spcPts val="0"/>
              </a:spcAft>
              <a:buClr>
                <a:schemeClr val="dk1"/>
              </a:buClr>
              <a:buSzPts val="6144"/>
              <a:buChar char="•"/>
              <a:defRPr sz="6144"/>
            </a:lvl8pPr>
            <a:lvl9pPr indent="-618744" lvl="8" marL="4114800" algn="l">
              <a:lnSpc>
                <a:spcPct val="90000"/>
              </a:lnSpc>
              <a:spcBef>
                <a:spcPts val="1536"/>
              </a:spcBef>
              <a:spcAft>
                <a:spcPts val="0"/>
              </a:spcAft>
              <a:buClr>
                <a:schemeClr val="dk1"/>
              </a:buClr>
              <a:buSzPts val="6144"/>
              <a:buChar char="•"/>
              <a:defRPr sz="6144"/>
            </a:lvl9pPr>
          </a:lstStyle>
          <a:p/>
        </p:txBody>
      </p:sp>
      <p:sp>
        <p:nvSpPr>
          <p:cNvPr id="77" name="Google Shape;77;p15"/>
          <p:cNvSpPr txBox="1"/>
          <p:nvPr>
            <p:ph idx="2" type="body"/>
          </p:nvPr>
        </p:nvSpPr>
        <p:spPr>
          <a:xfrm>
            <a:off x="2580491" y="6320315"/>
            <a:ext cx="12082925" cy="117091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72"/>
              </a:spcBef>
              <a:spcAft>
                <a:spcPts val="0"/>
              </a:spcAft>
              <a:buClr>
                <a:schemeClr val="dk1"/>
              </a:buClr>
              <a:buSzPts val="4915"/>
              <a:buNone/>
              <a:defRPr sz="4915"/>
            </a:lvl1pPr>
            <a:lvl2pPr indent="-228600" lvl="1" marL="914400" algn="l">
              <a:lnSpc>
                <a:spcPct val="90000"/>
              </a:lnSpc>
              <a:spcBef>
                <a:spcPts val="1536"/>
              </a:spcBef>
              <a:spcAft>
                <a:spcPts val="0"/>
              </a:spcAft>
              <a:buClr>
                <a:schemeClr val="dk1"/>
              </a:buClr>
              <a:buSzPts val="4301"/>
              <a:buNone/>
              <a:defRPr sz="4301"/>
            </a:lvl2pPr>
            <a:lvl3pPr indent="-228600" lvl="2" marL="1371600" algn="l">
              <a:lnSpc>
                <a:spcPct val="90000"/>
              </a:lnSpc>
              <a:spcBef>
                <a:spcPts val="1536"/>
              </a:spcBef>
              <a:spcAft>
                <a:spcPts val="0"/>
              </a:spcAft>
              <a:buClr>
                <a:schemeClr val="dk1"/>
              </a:buClr>
              <a:buSzPts val="3686"/>
              <a:buNone/>
              <a:defRPr sz="3686"/>
            </a:lvl3pPr>
            <a:lvl4pPr indent="-228600" lvl="3" marL="1828800" algn="l">
              <a:lnSpc>
                <a:spcPct val="90000"/>
              </a:lnSpc>
              <a:spcBef>
                <a:spcPts val="1536"/>
              </a:spcBef>
              <a:spcAft>
                <a:spcPts val="0"/>
              </a:spcAft>
              <a:buClr>
                <a:schemeClr val="dk1"/>
              </a:buClr>
              <a:buSzPts val="3072"/>
              <a:buNone/>
              <a:defRPr sz="3072"/>
            </a:lvl4pPr>
            <a:lvl5pPr indent="-228600" lvl="4" marL="2286000" algn="l">
              <a:lnSpc>
                <a:spcPct val="90000"/>
              </a:lnSpc>
              <a:spcBef>
                <a:spcPts val="1536"/>
              </a:spcBef>
              <a:spcAft>
                <a:spcPts val="0"/>
              </a:spcAft>
              <a:buClr>
                <a:schemeClr val="dk1"/>
              </a:buClr>
              <a:buSzPts val="3072"/>
              <a:buNone/>
              <a:defRPr sz="3072"/>
            </a:lvl5pPr>
            <a:lvl6pPr indent="-228600" lvl="5" marL="2743200" algn="l">
              <a:lnSpc>
                <a:spcPct val="90000"/>
              </a:lnSpc>
              <a:spcBef>
                <a:spcPts val="1536"/>
              </a:spcBef>
              <a:spcAft>
                <a:spcPts val="0"/>
              </a:spcAft>
              <a:buClr>
                <a:schemeClr val="dk1"/>
              </a:buClr>
              <a:buSzPts val="3072"/>
              <a:buNone/>
              <a:defRPr sz="3072"/>
            </a:lvl6pPr>
            <a:lvl7pPr indent="-228600" lvl="6" marL="3200400" algn="l">
              <a:lnSpc>
                <a:spcPct val="90000"/>
              </a:lnSpc>
              <a:spcBef>
                <a:spcPts val="1536"/>
              </a:spcBef>
              <a:spcAft>
                <a:spcPts val="0"/>
              </a:spcAft>
              <a:buClr>
                <a:schemeClr val="dk1"/>
              </a:buClr>
              <a:buSzPts val="3072"/>
              <a:buNone/>
              <a:defRPr sz="3072"/>
            </a:lvl7pPr>
            <a:lvl8pPr indent="-228600" lvl="7" marL="3657600" algn="l">
              <a:lnSpc>
                <a:spcPct val="90000"/>
              </a:lnSpc>
              <a:spcBef>
                <a:spcPts val="1536"/>
              </a:spcBef>
              <a:spcAft>
                <a:spcPts val="0"/>
              </a:spcAft>
              <a:buClr>
                <a:schemeClr val="dk1"/>
              </a:buClr>
              <a:buSzPts val="3072"/>
              <a:buNone/>
              <a:defRPr sz="3072"/>
            </a:lvl8pPr>
            <a:lvl9pPr indent="-228600" lvl="8" marL="4114800" algn="l">
              <a:lnSpc>
                <a:spcPct val="90000"/>
              </a:lnSpc>
              <a:spcBef>
                <a:spcPts val="1536"/>
              </a:spcBef>
              <a:spcAft>
                <a:spcPts val="0"/>
              </a:spcAft>
              <a:buClr>
                <a:schemeClr val="dk1"/>
              </a:buClr>
              <a:buSzPts val="3072"/>
              <a:buNone/>
              <a:defRPr sz="3072"/>
            </a:lvl9pPr>
          </a:lstStyle>
          <a:p/>
        </p:txBody>
      </p:sp>
      <p:sp>
        <p:nvSpPr>
          <p:cNvPr id="78" name="Google Shape;78;p15"/>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6"/>
          <p:cNvSpPr txBox="1"/>
          <p:nvPr>
            <p:ph type="title"/>
          </p:nvPr>
        </p:nvSpPr>
        <p:spPr>
          <a:xfrm>
            <a:off x="2580491" y="1404514"/>
            <a:ext cx="12082925" cy="4915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830"/>
              <a:buFont typeface="Calibri"/>
              <a:buNone/>
              <a:defRPr sz="983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p:nvPr>
            <p:ph idx="2" type="pic"/>
          </p:nvPr>
        </p:nvSpPr>
        <p:spPr>
          <a:xfrm>
            <a:off x="15926831" y="3033363"/>
            <a:ext cx="18965853" cy="14971731"/>
          </a:xfrm>
          <a:prstGeom prst="rect">
            <a:avLst/>
          </a:prstGeom>
          <a:noFill/>
          <a:ln>
            <a:noFill/>
          </a:ln>
        </p:spPr>
      </p:sp>
      <p:sp>
        <p:nvSpPr>
          <p:cNvPr id="84" name="Google Shape;84;p16"/>
          <p:cNvSpPr txBox="1"/>
          <p:nvPr>
            <p:ph idx="1" type="body"/>
          </p:nvPr>
        </p:nvSpPr>
        <p:spPr>
          <a:xfrm>
            <a:off x="2580491" y="6320315"/>
            <a:ext cx="12082925" cy="117091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72"/>
              </a:spcBef>
              <a:spcAft>
                <a:spcPts val="0"/>
              </a:spcAft>
              <a:buClr>
                <a:schemeClr val="dk1"/>
              </a:buClr>
              <a:buSzPts val="4915"/>
              <a:buNone/>
              <a:defRPr sz="4915"/>
            </a:lvl1pPr>
            <a:lvl2pPr indent="-228600" lvl="1" marL="914400" algn="l">
              <a:lnSpc>
                <a:spcPct val="90000"/>
              </a:lnSpc>
              <a:spcBef>
                <a:spcPts val="1536"/>
              </a:spcBef>
              <a:spcAft>
                <a:spcPts val="0"/>
              </a:spcAft>
              <a:buClr>
                <a:schemeClr val="dk1"/>
              </a:buClr>
              <a:buSzPts val="4301"/>
              <a:buNone/>
              <a:defRPr sz="4301"/>
            </a:lvl2pPr>
            <a:lvl3pPr indent="-228600" lvl="2" marL="1371600" algn="l">
              <a:lnSpc>
                <a:spcPct val="90000"/>
              </a:lnSpc>
              <a:spcBef>
                <a:spcPts val="1536"/>
              </a:spcBef>
              <a:spcAft>
                <a:spcPts val="0"/>
              </a:spcAft>
              <a:buClr>
                <a:schemeClr val="dk1"/>
              </a:buClr>
              <a:buSzPts val="3686"/>
              <a:buNone/>
              <a:defRPr sz="3686"/>
            </a:lvl3pPr>
            <a:lvl4pPr indent="-228600" lvl="3" marL="1828800" algn="l">
              <a:lnSpc>
                <a:spcPct val="90000"/>
              </a:lnSpc>
              <a:spcBef>
                <a:spcPts val="1536"/>
              </a:spcBef>
              <a:spcAft>
                <a:spcPts val="0"/>
              </a:spcAft>
              <a:buClr>
                <a:schemeClr val="dk1"/>
              </a:buClr>
              <a:buSzPts val="3072"/>
              <a:buNone/>
              <a:defRPr sz="3072"/>
            </a:lvl4pPr>
            <a:lvl5pPr indent="-228600" lvl="4" marL="2286000" algn="l">
              <a:lnSpc>
                <a:spcPct val="90000"/>
              </a:lnSpc>
              <a:spcBef>
                <a:spcPts val="1536"/>
              </a:spcBef>
              <a:spcAft>
                <a:spcPts val="0"/>
              </a:spcAft>
              <a:buClr>
                <a:schemeClr val="dk1"/>
              </a:buClr>
              <a:buSzPts val="3072"/>
              <a:buNone/>
              <a:defRPr sz="3072"/>
            </a:lvl5pPr>
            <a:lvl6pPr indent="-228600" lvl="5" marL="2743200" algn="l">
              <a:lnSpc>
                <a:spcPct val="90000"/>
              </a:lnSpc>
              <a:spcBef>
                <a:spcPts val="1536"/>
              </a:spcBef>
              <a:spcAft>
                <a:spcPts val="0"/>
              </a:spcAft>
              <a:buClr>
                <a:schemeClr val="dk1"/>
              </a:buClr>
              <a:buSzPts val="3072"/>
              <a:buNone/>
              <a:defRPr sz="3072"/>
            </a:lvl6pPr>
            <a:lvl7pPr indent="-228600" lvl="6" marL="3200400" algn="l">
              <a:lnSpc>
                <a:spcPct val="90000"/>
              </a:lnSpc>
              <a:spcBef>
                <a:spcPts val="1536"/>
              </a:spcBef>
              <a:spcAft>
                <a:spcPts val="0"/>
              </a:spcAft>
              <a:buClr>
                <a:schemeClr val="dk1"/>
              </a:buClr>
              <a:buSzPts val="3072"/>
              <a:buNone/>
              <a:defRPr sz="3072"/>
            </a:lvl7pPr>
            <a:lvl8pPr indent="-228600" lvl="7" marL="3657600" algn="l">
              <a:lnSpc>
                <a:spcPct val="90000"/>
              </a:lnSpc>
              <a:spcBef>
                <a:spcPts val="1536"/>
              </a:spcBef>
              <a:spcAft>
                <a:spcPts val="0"/>
              </a:spcAft>
              <a:buClr>
                <a:schemeClr val="dk1"/>
              </a:buClr>
              <a:buSzPts val="3072"/>
              <a:buNone/>
              <a:defRPr sz="3072"/>
            </a:lvl8pPr>
            <a:lvl9pPr indent="-228600" lvl="8" marL="4114800" algn="l">
              <a:lnSpc>
                <a:spcPct val="90000"/>
              </a:lnSpc>
              <a:spcBef>
                <a:spcPts val="1536"/>
              </a:spcBef>
              <a:spcAft>
                <a:spcPts val="0"/>
              </a:spcAft>
              <a:buClr>
                <a:schemeClr val="dk1"/>
              </a:buClr>
              <a:buSzPts val="3072"/>
              <a:buNone/>
              <a:defRPr sz="3072"/>
            </a:lvl9pPr>
          </a:lstStyle>
          <a:p/>
        </p:txBody>
      </p:sp>
      <p:sp>
        <p:nvSpPr>
          <p:cNvPr id="85" name="Google Shape;85;p16"/>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6"/>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5.xml"/><Relationship Id="rId10" Type="http://schemas.openxmlformats.org/officeDocument/2006/relationships/slideLayout" Target="../slideLayouts/slideLayout4.xml"/><Relationship Id="rId13" Type="http://schemas.openxmlformats.org/officeDocument/2006/relationships/slideLayout" Target="../slideLayouts/slideLayout7.xml"/><Relationship Id="rId12" Type="http://schemas.openxmlformats.org/officeDocument/2006/relationships/slideLayout" Target="../slideLayouts/slideLayout6.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www.youtube.com/playlist?list=PLBz4JvE0AKmweXsMNGeyRXgWgN_lj_b5L" TargetMode="External"/><Relationship Id="rId4" Type="http://schemas.openxmlformats.org/officeDocument/2006/relationships/hyperlink" Target="http://www.eposterboards.com/eposterupload/" TargetMode="External"/><Relationship Id="rId9" Type="http://schemas.openxmlformats.org/officeDocument/2006/relationships/slideLayout" Target="../slideLayouts/slideLayout3.xml"/><Relationship Id="rId15" Type="http://schemas.openxmlformats.org/officeDocument/2006/relationships/slideLayout" Target="../slideLayouts/slideLayout9.xml"/><Relationship Id="rId14" Type="http://schemas.openxmlformats.org/officeDocument/2006/relationships/slideLayout" Target="../slideLayouts/slideLayout8.xml"/><Relationship Id="rId17" Type="http://schemas.openxmlformats.org/officeDocument/2006/relationships/slideLayout" Target="../slideLayouts/slideLayout11.xml"/><Relationship Id="rId16" Type="http://schemas.openxmlformats.org/officeDocument/2006/relationships/slideLayout" Target="../slideLayouts/slideLayout10.xml"/><Relationship Id="rId5" Type="http://schemas.openxmlformats.org/officeDocument/2006/relationships/image" Target="../media/image3.png"/><Relationship Id="rId6" Type="http://schemas.openxmlformats.org/officeDocument/2006/relationships/image" Target="../media/image5.png"/><Relationship Id="rId18" Type="http://schemas.openxmlformats.org/officeDocument/2006/relationships/theme" Target="../theme/theme1.xml"/><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3000">
              <a:srgbClr val="FAFAFA"/>
            </a:gs>
            <a:gs pos="40000">
              <a:srgbClr val="CECECE"/>
            </a:gs>
            <a:gs pos="100000">
              <a:srgbClr val="CECECE"/>
            </a:gs>
          </a:gsLst>
          <a:lin ang="5400000" scaled="0"/>
        </a:gra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2575610" y="1121663"/>
            <a:ext cx="32312194" cy="407211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3517"/>
              <a:buFont typeface="Calibri"/>
              <a:buNone/>
              <a:defRPr b="0" i="0" sz="13517"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2575610" y="5608303"/>
            <a:ext cx="32312194" cy="13367270"/>
          </a:xfrm>
          <a:prstGeom prst="rect">
            <a:avLst/>
          </a:prstGeom>
          <a:noFill/>
          <a:ln>
            <a:noFill/>
          </a:ln>
        </p:spPr>
        <p:txBody>
          <a:bodyPr anchorCtr="0" anchor="t" bIns="45700" lIns="91425" spcFirstLastPara="1" rIns="91425" wrap="square" tIns="45700">
            <a:normAutofit/>
          </a:bodyPr>
          <a:lstStyle>
            <a:lvl1pPr indent="-774827" lvl="0" marL="457200" marR="0" rtl="0" algn="l">
              <a:lnSpc>
                <a:spcPct val="90000"/>
              </a:lnSpc>
              <a:spcBef>
                <a:spcPts val="3072"/>
              </a:spcBef>
              <a:spcAft>
                <a:spcPts val="0"/>
              </a:spcAft>
              <a:buClr>
                <a:schemeClr val="dk1"/>
              </a:buClr>
              <a:buSzPts val="8602"/>
              <a:buFont typeface="Arial"/>
              <a:buChar char="•"/>
              <a:defRPr b="0" i="0" sz="8602" u="none" cap="none" strike="noStrike">
                <a:solidFill>
                  <a:schemeClr val="dk1"/>
                </a:solidFill>
                <a:latin typeface="Calibri"/>
                <a:ea typeface="Calibri"/>
                <a:cs typeface="Calibri"/>
                <a:sym typeface="Calibri"/>
              </a:defRPr>
            </a:lvl1pPr>
            <a:lvl2pPr indent="-696785" lvl="1" marL="914400" marR="0" rtl="0" algn="l">
              <a:lnSpc>
                <a:spcPct val="90000"/>
              </a:lnSpc>
              <a:spcBef>
                <a:spcPts val="1536"/>
              </a:spcBef>
              <a:spcAft>
                <a:spcPts val="0"/>
              </a:spcAft>
              <a:buClr>
                <a:schemeClr val="dk1"/>
              </a:buClr>
              <a:buSzPts val="7373"/>
              <a:buFont typeface="Arial"/>
              <a:buChar char="•"/>
              <a:defRPr b="0" i="0" sz="7373" u="none" cap="none" strike="noStrike">
                <a:solidFill>
                  <a:schemeClr val="dk1"/>
                </a:solidFill>
                <a:latin typeface="Calibri"/>
                <a:ea typeface="Calibri"/>
                <a:cs typeface="Calibri"/>
                <a:sym typeface="Calibri"/>
              </a:defRPr>
            </a:lvl2pPr>
            <a:lvl3pPr indent="-618744" lvl="2" marL="1371600" marR="0" rtl="0" algn="l">
              <a:lnSpc>
                <a:spcPct val="90000"/>
              </a:lnSpc>
              <a:spcBef>
                <a:spcPts val="1536"/>
              </a:spcBef>
              <a:spcAft>
                <a:spcPts val="0"/>
              </a:spcAft>
              <a:buClr>
                <a:schemeClr val="dk1"/>
              </a:buClr>
              <a:buSzPts val="6144"/>
              <a:buFont typeface="Arial"/>
              <a:buChar char="•"/>
              <a:defRPr b="0" i="0" sz="6144" u="none" cap="none" strike="noStrike">
                <a:solidFill>
                  <a:schemeClr val="dk1"/>
                </a:solidFill>
                <a:latin typeface="Calibri"/>
                <a:ea typeface="Calibri"/>
                <a:cs typeface="Calibri"/>
                <a:sym typeface="Calibri"/>
              </a:defRPr>
            </a:lvl3pPr>
            <a:lvl4pPr indent="-579755" lvl="3" marL="18288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4pPr>
            <a:lvl5pPr indent="-579754" lvl="4" marL="22860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5pPr>
            <a:lvl6pPr indent="-579754" lvl="5" marL="27432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6pPr>
            <a:lvl7pPr indent="-579754" lvl="6" marL="32004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7pPr>
            <a:lvl8pPr indent="-579754" lvl="7" marL="36576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8pPr>
            <a:lvl9pPr indent="-579754" lvl="8" marL="41148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2575610" y="19526651"/>
            <a:ext cx="8429268" cy="112166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86"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12409756" y="19526651"/>
            <a:ext cx="12643902" cy="112166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86"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53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26458536" y="19526651"/>
            <a:ext cx="8429268" cy="112166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686"/>
              <a:buFont typeface="Arial"/>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15" name="Google Shape;15;p7"/>
          <p:cNvGrpSpPr/>
          <p:nvPr/>
        </p:nvGrpSpPr>
        <p:grpSpPr>
          <a:xfrm>
            <a:off x="37690262" y="-35559"/>
            <a:ext cx="9441535" cy="21103016"/>
            <a:chOff x="44157837" y="-55065"/>
            <a:chExt cx="11062138" cy="32973464"/>
          </a:xfrm>
        </p:grpSpPr>
        <p:sp>
          <p:nvSpPr>
            <p:cNvPr id="16" name="Google Shape;16;p7"/>
            <p:cNvSpPr/>
            <p:nvPr/>
          </p:nvSpPr>
          <p:spPr>
            <a:xfrm>
              <a:off x="44157837" y="-55065"/>
              <a:ext cx="11062138" cy="32973464"/>
            </a:xfrm>
            <a:prstGeom prst="rect">
              <a:avLst/>
            </a:prstGeom>
            <a:solidFill>
              <a:srgbClr val="0C0C0C"/>
            </a:solidFill>
            <a:ln>
              <a:noFill/>
            </a:ln>
          </p:spPr>
          <p:txBody>
            <a:bodyPr anchorCtr="0" anchor="t" bIns="0" lIns="357700" spcFirstLastPara="1" rIns="357700" wrap="square" tIns="357700">
              <a:noAutofit/>
            </a:bodyPr>
            <a:lstStyle/>
            <a:p>
              <a:pPr indent="0" lvl="0" marL="0" marR="0" rtl="0" algn="ctr">
                <a:lnSpc>
                  <a:spcPct val="100000"/>
                </a:lnSpc>
                <a:spcBef>
                  <a:spcPts val="0"/>
                </a:spcBef>
                <a:spcAft>
                  <a:spcPts val="0"/>
                </a:spcAft>
                <a:buClr>
                  <a:schemeClr val="lt1"/>
                </a:buClr>
                <a:buSzPts val="775"/>
                <a:buFont typeface="Arial"/>
                <a:buNone/>
              </a:pPr>
              <a:r>
                <a:rPr b="1" i="0" lang="en-CA" sz="3100" u="none" cap="none" strike="noStrike">
                  <a:solidFill>
                    <a:schemeClr val="lt1"/>
                  </a:solidFill>
                  <a:latin typeface="Arial"/>
                  <a:ea typeface="Arial"/>
                  <a:cs typeface="Arial"/>
                  <a:sym typeface="Arial"/>
                </a:rPr>
                <a:t>QUICK START (cont.)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1" i="0" sz="2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FFC000"/>
                </a:buClr>
                <a:buSzPts val="625"/>
                <a:buFont typeface="Arial"/>
                <a:buNone/>
              </a:pPr>
              <a:r>
                <a:rPr b="1" i="0" lang="en-CA" sz="2500" u="none" cap="none" strike="noStrike">
                  <a:solidFill>
                    <a:srgbClr val="FFC000"/>
                  </a:solidFill>
                  <a:latin typeface="Arial"/>
                  <a:ea typeface="Arial"/>
                  <a:cs typeface="Arial"/>
                  <a:sym typeface="Arial"/>
                </a:rPr>
                <a:t>How to change the template color theme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You can easily change the color theme of your poster by going to the THEMES menu, select from THEME OPTIONS, and choose the color theme of your choice. You can also customize your own color theme.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You can also manually change the color of your background by going to FORMAT, click on THEME COLORS, or SLIDE BACKGROUND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ctr">
                <a:lnSpc>
                  <a:spcPct val="100000"/>
                </a:lnSpc>
                <a:spcBef>
                  <a:spcPts val="0"/>
                </a:spcBef>
                <a:spcAft>
                  <a:spcPts val="0"/>
                </a:spcAft>
                <a:buClr>
                  <a:srgbClr val="FFC000"/>
                </a:buClr>
                <a:buSzPts val="625"/>
                <a:buFont typeface="Arial"/>
                <a:buNone/>
              </a:pPr>
              <a:r>
                <a:rPr b="1" i="0" lang="en-CA" sz="2500" u="none" cap="none" strike="noStrike">
                  <a:solidFill>
                    <a:srgbClr val="FFC000"/>
                  </a:solidFill>
                  <a:latin typeface="Arial"/>
                  <a:ea typeface="Arial"/>
                  <a:cs typeface="Arial"/>
                  <a:sym typeface="Arial"/>
                </a:rPr>
                <a:t>How to add Text</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The template comes with a number of pre-formatted placeholders for headers and text blocks. You can add more blocks by copying and pasting the existing ones or by adding a text box from the HOME menu.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ctr">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 </a:t>
              </a:r>
              <a:r>
                <a:rPr b="1" i="0" lang="en-CA" sz="2500" u="none" cap="none" strike="noStrike">
                  <a:solidFill>
                    <a:srgbClr val="FFC000"/>
                  </a:solidFill>
                  <a:latin typeface="Arial"/>
                  <a:ea typeface="Arial"/>
                  <a:cs typeface="Arial"/>
                  <a:sym typeface="Arial"/>
                </a:rPr>
                <a:t>Text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Adjust the size of your text based on how much content you have to present. The default template text offers a good starting point. The text should not be less than 28 points.</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ctr">
                <a:lnSpc>
                  <a:spcPct val="100000"/>
                </a:lnSpc>
                <a:spcBef>
                  <a:spcPts val="0"/>
                </a:spcBef>
                <a:spcAft>
                  <a:spcPts val="0"/>
                </a:spcAft>
                <a:buClr>
                  <a:srgbClr val="FFC000"/>
                </a:buClr>
                <a:buSzPts val="625"/>
                <a:buFont typeface="Arial"/>
                <a:buNone/>
              </a:pPr>
              <a:r>
                <a:rPr b="1" i="0" lang="en-CA" sz="2500" u="none" cap="none" strike="noStrike">
                  <a:solidFill>
                    <a:srgbClr val="FFC000"/>
                  </a:solidFill>
                  <a:latin typeface="Arial"/>
                  <a:ea typeface="Arial"/>
                  <a:cs typeface="Arial"/>
                  <a:sym typeface="Arial"/>
                </a:rPr>
                <a:t>How to add Tables</a:t>
              </a:r>
              <a:endParaRPr b="0" i="0" sz="1400" u="none" cap="none" strike="noStrike">
                <a:solidFill>
                  <a:srgbClr val="000000"/>
                </a:solidFill>
                <a:latin typeface="Arial"/>
                <a:ea typeface="Arial"/>
                <a:cs typeface="Arial"/>
                <a:sym typeface="Arial"/>
              </a:endParaRPr>
            </a:p>
            <a:p>
              <a:pPr indent="-12700" lvl="1" marL="135890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To add a table from scratch go to the INSERT menu and </a:t>
              </a:r>
              <a:br>
                <a:rPr b="0" i="0" lang="en-CA" sz="1900" u="none" cap="none" strike="noStrike">
                  <a:solidFill>
                    <a:srgbClr val="BFBFBF"/>
                  </a:solidFill>
                  <a:latin typeface="Arial"/>
                  <a:ea typeface="Arial"/>
                  <a:cs typeface="Arial"/>
                  <a:sym typeface="Arial"/>
                </a:rPr>
              </a:br>
              <a:r>
                <a:rPr b="0" i="0" lang="en-CA" sz="1900" u="none" cap="none" strike="noStrike">
                  <a:solidFill>
                    <a:srgbClr val="BFBFBF"/>
                  </a:solidFill>
                  <a:latin typeface="Arial"/>
                  <a:ea typeface="Arial"/>
                  <a:cs typeface="Arial"/>
                  <a:sym typeface="Arial"/>
                </a:rPr>
                <a:t>click on TABLE. A drop-down box will help you select rows and columns.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You can also copy and a paste a table from Word or another PowerPoint document. A pasted table may need to be re-formatted by RIGHT-CLICK &gt; FORMAT SHAPE, TEXT BOX, Margins.. If you are adding a table from excel, always insert as an image.</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ctr">
                <a:lnSpc>
                  <a:spcPct val="100000"/>
                </a:lnSpc>
                <a:spcBef>
                  <a:spcPts val="0"/>
                </a:spcBef>
                <a:spcAft>
                  <a:spcPts val="0"/>
                </a:spcAft>
                <a:buClr>
                  <a:srgbClr val="FFC000"/>
                </a:buClr>
                <a:buSzPts val="625"/>
                <a:buFont typeface="Arial"/>
                <a:buNone/>
              </a:pPr>
              <a:r>
                <a:rPr b="1" i="0" lang="en-CA" sz="2500" u="none" cap="none" strike="noStrike">
                  <a:solidFill>
                    <a:srgbClr val="FFC000"/>
                  </a:solidFill>
                  <a:latin typeface="Arial"/>
                  <a:ea typeface="Arial"/>
                  <a:cs typeface="Arial"/>
                  <a:sym typeface="Arial"/>
                </a:rPr>
                <a:t>Graphs /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You will have to convert your graphs/charts/formulas/equations into images such as a .png file and insert them into your presentation.  This will help maintain the values as different operating systems can distort your work.</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ctr">
                <a:lnSpc>
                  <a:spcPct val="100000"/>
                </a:lnSpc>
                <a:spcBef>
                  <a:spcPts val="0"/>
                </a:spcBef>
                <a:spcAft>
                  <a:spcPts val="0"/>
                </a:spcAft>
                <a:buClr>
                  <a:srgbClr val="FFC000"/>
                </a:buClr>
                <a:buSzPts val="625"/>
                <a:buFont typeface="Arial"/>
                <a:buNone/>
              </a:pPr>
              <a:r>
                <a:rPr b="1" i="0" lang="en-CA" sz="2500" u="none" cap="none" strike="noStrike">
                  <a:solidFill>
                    <a:srgbClr val="FFC000"/>
                  </a:solidFill>
                  <a:latin typeface="Arial"/>
                  <a:ea typeface="Arial"/>
                  <a:cs typeface="Arial"/>
                  <a:sym typeface="Arial"/>
                </a:rPr>
                <a:t>Save your 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Save your template as a  lastname.firstname and as a .pptx file.</a:t>
              </a:r>
              <a:endParaRPr b="0" i="0" sz="1900" u="none" cap="none" strike="noStrike">
                <a:solidFill>
                  <a:srgbClr val="BFBFBF"/>
                </a:solidFill>
                <a:latin typeface="Arial"/>
                <a:ea typeface="Arial"/>
                <a:cs typeface="Arial"/>
                <a:sym typeface="Arial"/>
              </a:endParaRPr>
            </a:p>
          </p:txBody>
        </p:sp>
        <p:pic>
          <p:nvPicPr>
            <p:cNvPr id="17" name="Google Shape;17;p7"/>
            <p:cNvPicPr preferRelativeResize="0"/>
            <p:nvPr/>
          </p:nvPicPr>
          <p:blipFill rotWithShape="1">
            <a:blip r:embed="rId1">
              <a:alphaModFix/>
            </a:blip>
            <a:srcRect b="0" l="0" r="0" t="0"/>
            <a:stretch/>
          </p:blipFill>
          <p:spPr>
            <a:xfrm>
              <a:off x="46915678" y="4126940"/>
              <a:ext cx="5586150" cy="2063772"/>
            </a:xfrm>
            <a:prstGeom prst="rect">
              <a:avLst/>
            </a:prstGeom>
            <a:noFill/>
            <a:ln>
              <a:noFill/>
            </a:ln>
          </p:spPr>
        </p:pic>
        <p:pic>
          <p:nvPicPr>
            <p:cNvPr id="18" name="Google Shape;18;p7"/>
            <p:cNvPicPr preferRelativeResize="0"/>
            <p:nvPr/>
          </p:nvPicPr>
          <p:blipFill rotWithShape="1">
            <a:blip r:embed="rId2">
              <a:alphaModFix/>
            </a:blip>
            <a:srcRect b="0" l="0" r="0" t="0"/>
            <a:stretch/>
          </p:blipFill>
          <p:spPr>
            <a:xfrm>
              <a:off x="44461657" y="14000842"/>
              <a:ext cx="1482266" cy="992161"/>
            </a:xfrm>
            <a:prstGeom prst="rect">
              <a:avLst/>
            </a:prstGeom>
            <a:noFill/>
            <a:ln>
              <a:noFill/>
            </a:ln>
          </p:spPr>
        </p:pic>
        <p:sp>
          <p:nvSpPr>
            <p:cNvPr id="19" name="Google Shape;19;p7"/>
            <p:cNvSpPr txBox="1"/>
            <p:nvPr/>
          </p:nvSpPr>
          <p:spPr>
            <a:xfrm>
              <a:off x="48310849" y="31518246"/>
              <a:ext cx="6870973" cy="1400153"/>
            </a:xfrm>
            <a:prstGeom prst="rect">
              <a:avLst/>
            </a:prstGeom>
            <a:noFill/>
            <a:ln>
              <a:noFill/>
            </a:ln>
          </p:spPr>
          <p:txBody>
            <a:bodyPr anchorCtr="0" anchor="t" bIns="25550" lIns="51100" spcFirstLastPara="1" rIns="51100" wrap="square" tIns="25550">
              <a:noAutofit/>
            </a:bodyPr>
            <a:lstStyle/>
            <a:p>
              <a:pPr indent="0" lvl="0" marL="0" marR="0" rtl="0" algn="r">
                <a:lnSpc>
                  <a:spcPct val="92857"/>
                </a:lnSpc>
                <a:spcBef>
                  <a:spcPts val="0"/>
                </a:spcBef>
                <a:spcAft>
                  <a:spcPts val="0"/>
                </a:spcAft>
                <a:buClr>
                  <a:schemeClr val="lt1"/>
                </a:buClr>
                <a:buSzPts val="550"/>
                <a:buFont typeface="Arial"/>
                <a:buNone/>
              </a:pPr>
              <a:r>
                <a:rPr b="0" i="0" lang="en-CA" sz="2200" u="none" cap="none" strike="noStrike">
                  <a:solidFill>
                    <a:schemeClr val="lt1"/>
                  </a:solidFill>
                  <a:latin typeface="Arial"/>
                  <a:ea typeface="Arial"/>
                  <a:cs typeface="Arial"/>
                  <a:sym typeface="Arial"/>
                </a:rPr>
                <a:t>This is an ePosterBoards template</a:t>
              </a:r>
              <a:endParaRPr b="0" i="0" sz="1900" u="none" cap="none" strike="noStrike">
                <a:solidFill>
                  <a:schemeClr val="lt1"/>
                </a:solidFill>
                <a:latin typeface="Arial"/>
                <a:ea typeface="Arial"/>
                <a:cs typeface="Arial"/>
                <a:sym typeface="Arial"/>
              </a:endParaRPr>
            </a:p>
            <a:p>
              <a:pPr indent="0" lvl="0" marL="0" marR="0" rtl="0" algn="r">
                <a:lnSpc>
                  <a:spcPct val="108333"/>
                </a:lnSpc>
                <a:spcBef>
                  <a:spcPts val="0"/>
                </a:spcBef>
                <a:spcAft>
                  <a:spcPts val="0"/>
                </a:spcAft>
                <a:buClr>
                  <a:schemeClr val="lt1"/>
                </a:buClr>
                <a:buSzPts val="475"/>
                <a:buFont typeface="Arial"/>
                <a:buNone/>
              </a:pPr>
              <a:r>
                <a:rPr b="0" i="0" lang="en-CA" sz="1900" u="none" cap="none" strike="noStrike">
                  <a:solidFill>
                    <a:schemeClr val="lt1"/>
                  </a:solidFill>
                  <a:latin typeface="Arial"/>
                  <a:ea typeface="Arial"/>
                  <a:cs typeface="Arial"/>
                  <a:sym typeface="Arial"/>
                </a:rPr>
                <a:t>   www.eposterboards.com</a:t>
              </a:r>
              <a:endParaRPr b="1" i="0" sz="1900" u="none" cap="none" strike="noStrike">
                <a:solidFill>
                  <a:srgbClr val="FFFF00"/>
                </a:solidFill>
                <a:latin typeface="Arial"/>
                <a:ea typeface="Arial"/>
                <a:cs typeface="Arial"/>
                <a:sym typeface="Arial"/>
              </a:endParaRPr>
            </a:p>
          </p:txBody>
        </p:sp>
      </p:grpSp>
      <p:grpSp>
        <p:nvGrpSpPr>
          <p:cNvPr id="20" name="Google Shape;20;p7"/>
          <p:cNvGrpSpPr/>
          <p:nvPr/>
        </p:nvGrpSpPr>
        <p:grpSpPr>
          <a:xfrm>
            <a:off x="-9580742" y="0"/>
            <a:ext cx="9404602" cy="21067776"/>
            <a:chOff x="-11225189" y="0"/>
            <a:chExt cx="11018866" cy="32918400"/>
          </a:xfrm>
        </p:grpSpPr>
        <p:sp>
          <p:nvSpPr>
            <p:cNvPr id="21" name="Google Shape;21;p7"/>
            <p:cNvSpPr/>
            <p:nvPr/>
          </p:nvSpPr>
          <p:spPr>
            <a:xfrm>
              <a:off x="-11215664" y="0"/>
              <a:ext cx="11009341" cy="32918400"/>
            </a:xfrm>
            <a:prstGeom prst="rect">
              <a:avLst/>
            </a:prstGeom>
            <a:solidFill>
              <a:srgbClr val="0C0C0C"/>
            </a:solidFill>
            <a:ln>
              <a:noFill/>
            </a:ln>
          </p:spPr>
          <p:txBody>
            <a:bodyPr anchorCtr="0" anchor="t" bIns="0" lIns="357700" spcFirstLastPara="1" rIns="357700" wrap="square" tIns="357700">
              <a:noAutofit/>
            </a:bodyPr>
            <a:lstStyle/>
            <a:p>
              <a:pPr indent="0" lvl="0" marL="0" marR="0" rtl="0" algn="ctr">
                <a:lnSpc>
                  <a:spcPct val="100000"/>
                </a:lnSpc>
                <a:spcBef>
                  <a:spcPts val="0"/>
                </a:spcBef>
                <a:spcAft>
                  <a:spcPts val="0"/>
                </a:spcAft>
                <a:buClr>
                  <a:srgbClr val="FF0000"/>
                </a:buClr>
                <a:buSzPts val="625"/>
                <a:buFont typeface="Arial"/>
                <a:buNone/>
              </a:pPr>
              <a:r>
                <a:rPr b="1" i="0" lang="en-CA" sz="2500" u="none" cap="none" strike="noStrike">
                  <a:solidFill>
                    <a:srgbClr val="FF0000"/>
                  </a:solidFill>
                  <a:latin typeface="Arial"/>
                  <a:ea typeface="Arial"/>
                  <a:cs typeface="Arial"/>
                  <a:sym typeface="Arial"/>
                </a:rPr>
                <a:t>(—THIS SIDEBAR DOES NOT SHOW—)</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775"/>
                <a:buFont typeface="Arial"/>
                <a:buNone/>
              </a:pPr>
              <a:r>
                <a:rPr b="1" i="0" lang="en-CA" sz="3100" u="none" cap="none" strike="noStrike">
                  <a:solidFill>
                    <a:schemeClr val="lt1"/>
                  </a:solidFill>
                  <a:latin typeface="Arial"/>
                  <a:ea typeface="Arial"/>
                  <a:cs typeface="Arial"/>
                  <a:sym typeface="Arial"/>
                </a:rPr>
                <a:t>DESIGN GUIDE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550"/>
                <a:buFont typeface="Arial"/>
                <a:buNone/>
              </a:pPr>
              <a:r>
                <a:rPr b="0" i="0" lang="en-CA" sz="2200" u="none" cap="none" strike="noStrike">
                  <a:solidFill>
                    <a:srgbClr val="FFFFFF"/>
                  </a:solidFill>
                  <a:latin typeface="Arial"/>
                  <a:ea typeface="Arial"/>
                  <a:cs typeface="Arial"/>
                  <a:sym typeface="Arial"/>
                </a:rPr>
                <a:t>This PowerPoint 2011 template produces a 40.97 inches by 23.04 inches presentation poster. You can use it to create your research poster and save valuable time placing titles, subtitles, text, and graphics.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550"/>
                <a:buFont typeface="Arial"/>
                <a:buNone/>
              </a:pPr>
              <a:r>
                <a:rPr b="0" i="0" lang="en-CA" sz="2200" u="none" cap="none" strike="noStrike">
                  <a:solidFill>
                    <a:srgbClr val="FFFFFF"/>
                  </a:solidFill>
                  <a:latin typeface="Arial"/>
                  <a:ea typeface="Arial"/>
                  <a:cs typeface="Arial"/>
                  <a:sym typeface="Arial"/>
                </a:rPr>
                <a:t>We provide a series of YouTube tutorials that will guide you through the poster design process and answer your poster production questions. To view our template tutorials, go online to </a:t>
              </a:r>
              <a:r>
                <a:rPr b="0" i="0" lang="en-CA" sz="2200" u="sng" cap="none" strike="noStrike">
                  <a:solidFill>
                    <a:srgbClr val="FFFFFF"/>
                  </a:solidFill>
                  <a:latin typeface="Arial"/>
                  <a:ea typeface="Arial"/>
                  <a:cs typeface="Arial"/>
                  <a:sym typeface="Arial"/>
                  <a:hlinkClick r:id="rId3">
                    <a:extLst>
                      <a:ext uri="{A12FA001-AC4F-418D-AE19-62706E023703}">
                        <ahyp:hlinkClr val="tx"/>
                      </a:ext>
                    </a:extLst>
                  </a:hlinkClick>
                </a:rPr>
                <a:t>https://www.youtube.com/playlist?list=PLBz4JvE0AKmweXsMNGeyRXgWgN_lj_b5L</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550"/>
                <a:buFont typeface="Arial"/>
                <a:buNone/>
              </a:pPr>
              <a:r>
                <a:rPr b="0" i="0" lang="en-CA" sz="2200" u="none" cap="none" strike="noStrike">
                  <a:solidFill>
                    <a:schemeClr val="lt1"/>
                  </a:solidFill>
                  <a:latin typeface="Arial"/>
                  <a:ea typeface="Arial"/>
                  <a:cs typeface="Arial"/>
                  <a:sym typeface="Arial"/>
                </a:rPr>
                <a:t>If you are uploading ahead of time, please go to our website: </a:t>
              </a:r>
              <a:br>
                <a:rPr b="0" i="0" lang="en-CA" sz="2200" u="none" cap="none" strike="noStrike">
                  <a:solidFill>
                    <a:schemeClr val="lt1"/>
                  </a:solidFill>
                  <a:latin typeface="Arial"/>
                  <a:ea typeface="Arial"/>
                  <a:cs typeface="Arial"/>
                  <a:sym typeface="Arial"/>
                </a:rPr>
              </a:br>
              <a:r>
                <a:rPr b="0" i="0" lang="en-CA" sz="2200" u="sng" cap="none" strike="noStrike">
                  <a:solidFill>
                    <a:schemeClr val="lt1"/>
                  </a:solidFill>
                  <a:latin typeface="Arial"/>
                  <a:ea typeface="Arial"/>
                  <a:cs typeface="Arial"/>
                  <a:sym typeface="Arial"/>
                  <a:hlinkClick r:id="rId4">
                    <a:extLst>
                      <a:ext uri="{A12FA001-AC4F-418D-AE19-62706E023703}">
                        <ahyp:hlinkClr val="tx"/>
                      </a:ext>
                    </a:extLst>
                  </a:hlinkClick>
                </a:rPr>
                <a:t>http://www.eposterboards.com/eposterupload/</a:t>
              </a:r>
              <a:endParaRPr b="0" i="0" sz="2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50"/>
                <a:buFont typeface="Calibri"/>
                <a:buNone/>
              </a:pPr>
              <a:r>
                <a:t/>
              </a:r>
              <a:endParaRPr b="0" i="0" sz="2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550"/>
                <a:buFont typeface="Arial"/>
                <a:buNone/>
              </a:pPr>
              <a:r>
                <a:rPr b="0" i="0" lang="en-CA" sz="2200" u="none" cap="none" strike="noStrike">
                  <a:solidFill>
                    <a:schemeClr val="lt1"/>
                  </a:solidFill>
                  <a:latin typeface="Arial"/>
                  <a:ea typeface="Arial"/>
                  <a:cs typeface="Arial"/>
                  <a:sym typeface="Arial"/>
                </a:rPr>
                <a:t>Need assistance? Call us at </a:t>
              </a:r>
              <a:r>
                <a:rPr b="0" i="0" lang="en-CA" sz="2200" u="none" cap="none" strike="noStrike">
                  <a:solidFill>
                    <a:srgbClr val="FFC000"/>
                  </a:solidFill>
                  <a:latin typeface="Arial"/>
                  <a:ea typeface="Arial"/>
                  <a:cs typeface="Arial"/>
                  <a:sym typeface="Arial"/>
                </a:rPr>
                <a:t>617-588-3508 option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t/>
              </a:r>
              <a:endParaRPr b="1" i="0" sz="2800" u="none" cap="none" strike="noStrike">
                <a:solidFill>
                  <a:srgbClr val="FFFF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900"/>
                <a:buFont typeface="Calibri"/>
                <a:buNone/>
              </a:pPr>
              <a:r>
                <a:t/>
              </a:r>
              <a:endParaRPr b="1" i="0" sz="1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775"/>
                <a:buFont typeface="Arial"/>
                <a:buNone/>
              </a:pPr>
              <a:r>
                <a:rPr b="1" i="0" lang="en-CA" sz="3100" u="none" cap="none" strike="noStrike">
                  <a:solidFill>
                    <a:schemeClr val="lt1"/>
                  </a:solidFill>
                  <a:latin typeface="Arial"/>
                  <a:ea typeface="Arial"/>
                  <a:cs typeface="Arial"/>
                  <a:sym typeface="Arial"/>
                </a:rPr>
                <a:t>QUICK START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500"/>
                <a:buFont typeface="Calibri"/>
                <a:buNone/>
              </a:pPr>
              <a:r>
                <a:t/>
              </a:r>
              <a:endParaRPr b="1" i="0" sz="2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FFC000"/>
                </a:buClr>
                <a:buSzPts val="625"/>
                <a:buFont typeface="Arial"/>
                <a:buNone/>
              </a:pPr>
              <a:r>
                <a:rPr b="1" i="0" lang="en-CA" sz="2500" u="none" cap="none" strike="noStrike">
                  <a:solidFill>
                    <a:srgbClr val="FFC000"/>
                  </a:solidFill>
                  <a:latin typeface="Arial"/>
                  <a:ea typeface="Arial"/>
                  <a:cs typeface="Arial"/>
                  <a:sym typeface="Arial"/>
                </a:rPr>
                <a:t>Title, Authors, and Affiliations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475"/>
                <a:buFont typeface="Arial"/>
                <a:buNone/>
              </a:pPr>
              <a:r>
                <a:rPr b="1" i="0" lang="en-CA" sz="1900" u="none" cap="none" strike="noStrike">
                  <a:solidFill>
                    <a:srgbClr val="FFC000"/>
                  </a:solidFill>
                  <a:latin typeface="Arial"/>
                  <a:ea typeface="Arial"/>
                  <a:cs typeface="Arial"/>
                  <a:sym typeface="Arial"/>
                </a:rPr>
                <a:t>TIP: </a:t>
              </a:r>
              <a:r>
                <a:rPr b="0" i="0" lang="en-CA" sz="1900" u="none" cap="none" strike="noStrike">
                  <a:solidFill>
                    <a:srgbClr val="BFBFBF"/>
                  </a:solidFill>
                  <a:latin typeface="Arial"/>
                  <a:ea typeface="Arial"/>
                  <a:cs typeface="Arial"/>
                  <a:sym typeface="Arial"/>
                </a:rPr>
                <a:t>The font size of your title should be bigger than your name(s) and institution name(s). The smallest font size should be 28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550"/>
                <a:buFont typeface="Arial"/>
                <a:buNone/>
              </a:pPr>
              <a:br>
                <a:rPr b="1" i="0" lang="en-CA" sz="2200" u="none" cap="none" strike="noStrike">
                  <a:solidFill>
                    <a:schemeClr val="lt1"/>
                  </a:solidFill>
                  <a:latin typeface="Arial"/>
                  <a:ea typeface="Arial"/>
                  <a:cs typeface="Arial"/>
                  <a:sym typeface="Arial"/>
                </a:rPr>
              </a:br>
              <a:endParaRPr b="1" i="0" sz="2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C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C000"/>
                </a:solidFill>
                <a:latin typeface="Arial"/>
                <a:ea typeface="Arial"/>
                <a:cs typeface="Arial"/>
                <a:sym typeface="Arial"/>
              </a:endParaRPr>
            </a:p>
            <a:p>
              <a:pPr indent="0" lvl="0" marL="0" marR="0" rtl="0" algn="ctr">
                <a:lnSpc>
                  <a:spcPct val="100000"/>
                </a:lnSpc>
                <a:spcBef>
                  <a:spcPts val="0"/>
                </a:spcBef>
                <a:spcAft>
                  <a:spcPts val="0"/>
                </a:spcAft>
                <a:buClr>
                  <a:srgbClr val="FFC000"/>
                </a:buClr>
                <a:buSzPts val="625"/>
                <a:buFont typeface="Arial"/>
                <a:buNone/>
              </a:pPr>
              <a:r>
                <a:rPr b="1" i="0" lang="en-CA" sz="2500" u="none" cap="none" strike="noStrike">
                  <a:solidFill>
                    <a:srgbClr val="FFC000"/>
                  </a:solidFill>
                  <a:latin typeface="Arial"/>
                  <a:ea typeface="Arial"/>
                  <a:cs typeface="Arial"/>
                  <a:sym typeface="Arial"/>
                </a:rPr>
                <a:t>Adding Logos / Seals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475"/>
                <a:buFont typeface="Arial"/>
                <a:buNone/>
              </a:pPr>
              <a:r>
                <a:rPr b="1" i="0" lang="en-CA" sz="1900" u="none" cap="none" strike="noStrike">
                  <a:solidFill>
                    <a:srgbClr val="FFC000"/>
                  </a:solidFill>
                  <a:latin typeface="Arial"/>
                  <a:ea typeface="Arial"/>
                  <a:cs typeface="Arial"/>
                  <a:sym typeface="Arial"/>
                </a:rPr>
                <a:t>TIP: </a:t>
              </a:r>
              <a:r>
                <a:rPr b="0" i="0" lang="en-CA" sz="1900" u="none" cap="none" strike="noStrike">
                  <a:solidFill>
                    <a:srgbClr val="BFBFBF"/>
                  </a:solidFill>
                  <a:latin typeface="Arial"/>
                  <a:ea typeface="Arial"/>
                  <a:cs typeface="Arial"/>
                  <a:sym typeface="Arial"/>
                </a:rPr>
                <a:t>If there is a conference website,  you can pull logos from there.  Please keep in mind that we will be adding navigational buttons or a kiosk menu button on the right side of each slide.  Please make the appropriate space for that.</a:t>
              </a:r>
              <a:endParaRPr b="0" i="0" sz="1900" u="none" cap="none" strike="noStrike">
                <a:solidFill>
                  <a:srgbClr val="BFBFB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C000"/>
                </a:buClr>
                <a:buSzPts val="625"/>
                <a:buFont typeface="Arial"/>
                <a:buNone/>
              </a:pPr>
              <a:r>
                <a:rPr b="1" i="0" lang="en-CA" sz="2500" u="none" cap="none" strike="noStrike">
                  <a:solidFill>
                    <a:srgbClr val="FFC000"/>
                  </a:solidFill>
                  <a:latin typeface="Arial"/>
                  <a:ea typeface="Arial"/>
                  <a:cs typeface="Arial"/>
                  <a:sym typeface="Arial"/>
                </a:rPr>
                <a:t>Photographs /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75"/>
                <a:buFont typeface="Arial"/>
                <a:buNone/>
              </a:pPr>
              <a:r>
                <a:rPr b="0" i="0" lang="en-CA" sz="1900" u="none" cap="none" strike="noStrike">
                  <a:solidFill>
                    <a:srgbClr val="BFBFBF"/>
                  </a:solidFill>
                  <a:latin typeface="Arial"/>
                  <a:ea typeface="Arial"/>
                  <a:cs typeface="Arial"/>
                  <a:sym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C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C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C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C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C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Calibri"/>
                <a:buNone/>
              </a:pPr>
              <a:r>
                <a:t/>
              </a:r>
              <a:endParaRPr b="1" i="0" sz="2200" u="none" cap="none" strike="noStrike">
                <a:solidFill>
                  <a:srgbClr val="FFC000"/>
                </a:solidFill>
                <a:latin typeface="Arial"/>
                <a:ea typeface="Arial"/>
                <a:cs typeface="Arial"/>
                <a:sym typeface="Arial"/>
              </a:endParaRPr>
            </a:p>
          </p:txBody>
        </p:sp>
        <p:cxnSp>
          <p:nvCxnSpPr>
            <p:cNvPr id="22" name="Google Shape;22;p7"/>
            <p:cNvCxnSpPr/>
            <p:nvPr/>
          </p:nvCxnSpPr>
          <p:spPr>
            <a:xfrm>
              <a:off x="-11225189" y="9929895"/>
              <a:ext cx="10999814" cy="3173"/>
            </a:xfrm>
            <a:prstGeom prst="straightConnector1">
              <a:avLst/>
            </a:prstGeom>
            <a:noFill/>
            <a:ln cap="rnd" cmpd="sng" w="12700">
              <a:solidFill>
                <a:srgbClr val="FFC000"/>
              </a:solidFill>
              <a:prstDash val="solid"/>
              <a:round/>
              <a:headEnd len="sm" w="sm" type="none"/>
              <a:tailEnd len="sm" w="sm" type="none"/>
            </a:ln>
          </p:spPr>
        </p:cxnSp>
        <p:pic>
          <p:nvPicPr>
            <p:cNvPr id="23" name="Google Shape;23;p7"/>
            <p:cNvPicPr preferRelativeResize="0"/>
            <p:nvPr/>
          </p:nvPicPr>
          <p:blipFill rotWithShape="1">
            <a:blip r:embed="rId5">
              <a:alphaModFix/>
            </a:blip>
            <a:srcRect b="0" l="0" r="0" t="0"/>
            <a:stretch/>
          </p:blipFill>
          <p:spPr>
            <a:xfrm>
              <a:off x="-10331510" y="16890955"/>
              <a:ext cx="8658652" cy="1476161"/>
            </a:xfrm>
            <a:prstGeom prst="rect">
              <a:avLst/>
            </a:prstGeom>
            <a:noFill/>
            <a:ln>
              <a:noFill/>
            </a:ln>
          </p:spPr>
        </p:pic>
        <p:grpSp>
          <p:nvGrpSpPr>
            <p:cNvPr id="24" name="Google Shape;24;p7"/>
            <p:cNvGrpSpPr/>
            <p:nvPr/>
          </p:nvGrpSpPr>
          <p:grpSpPr>
            <a:xfrm>
              <a:off x="-5922006" y="26846778"/>
              <a:ext cx="3928726" cy="2045781"/>
              <a:chOff x="-2708583" y="12535487"/>
              <a:chExt cx="1810574" cy="939918"/>
            </a:xfrm>
          </p:grpSpPr>
          <p:grpSp>
            <p:nvGrpSpPr>
              <p:cNvPr id="25" name="Google Shape;25;p7"/>
              <p:cNvGrpSpPr/>
              <p:nvPr/>
            </p:nvGrpSpPr>
            <p:grpSpPr>
              <a:xfrm>
                <a:off x="-2708583" y="12535487"/>
                <a:ext cx="651154" cy="939877"/>
                <a:chOff x="-3865203" y="13230561"/>
                <a:chExt cx="812691" cy="1346841"/>
              </a:xfrm>
            </p:grpSpPr>
            <p:pic>
              <p:nvPicPr>
                <p:cNvPr id="26" name="Google Shape;26;p7"/>
                <p:cNvPicPr preferRelativeResize="0"/>
                <p:nvPr/>
              </p:nvPicPr>
              <p:blipFill rotWithShape="1">
                <a:blip r:embed="rId6">
                  <a:alphaModFix/>
                </a:blip>
                <a:srcRect b="0" l="0" r="0" t="0"/>
                <a:stretch/>
              </p:blipFill>
              <p:spPr>
                <a:xfrm>
                  <a:off x="-3821313" y="13230561"/>
                  <a:ext cx="768801" cy="1090856"/>
                </a:xfrm>
                <a:prstGeom prst="rect">
                  <a:avLst/>
                </a:prstGeom>
                <a:noFill/>
                <a:ln>
                  <a:noFill/>
                </a:ln>
              </p:spPr>
            </p:pic>
            <p:sp>
              <p:nvSpPr>
                <p:cNvPr id="27" name="Google Shape;27;p7"/>
                <p:cNvSpPr txBox="1"/>
                <p:nvPr/>
              </p:nvSpPr>
              <p:spPr>
                <a:xfrm>
                  <a:off x="-3865203" y="14294160"/>
                  <a:ext cx="777053" cy="283242"/>
                </a:xfrm>
                <a:prstGeom prst="rect">
                  <a:avLst/>
                </a:prstGeom>
                <a:solidFill>
                  <a:schemeClr val="accent1"/>
                </a:solidFill>
                <a:ln>
                  <a:noFill/>
                </a:ln>
              </p:spPr>
              <p:txBody>
                <a:bodyPr anchorCtr="0" anchor="t" bIns="71525" lIns="71525" spcFirstLastPara="1" rIns="71525" wrap="square" tIns="71525">
                  <a:noAutofit/>
                </a:bodyPr>
                <a:lstStyle/>
                <a:p>
                  <a:pPr indent="0" lvl="0" marL="0" marR="0" rtl="0" algn="ctr">
                    <a:lnSpc>
                      <a:spcPct val="100000"/>
                    </a:lnSpc>
                    <a:spcBef>
                      <a:spcPts val="0"/>
                    </a:spcBef>
                    <a:spcAft>
                      <a:spcPts val="0"/>
                    </a:spcAft>
                    <a:buClr>
                      <a:schemeClr val="dk1"/>
                    </a:buClr>
                    <a:buSzPts val="325"/>
                    <a:buFont typeface="Trebuchet MS"/>
                    <a:buNone/>
                  </a:pPr>
                  <a:r>
                    <a:rPr b="1" i="0" lang="en-CA" sz="1300" u="none" cap="none" strike="noStrike">
                      <a:solidFill>
                        <a:schemeClr val="dk1"/>
                      </a:solidFill>
                      <a:latin typeface="Trebuchet MS"/>
                      <a:ea typeface="Trebuchet MS"/>
                      <a:cs typeface="Trebuchet MS"/>
                      <a:sym typeface="Trebuchet MS"/>
                    </a:rPr>
                    <a:t>ORIGINAL</a:t>
                  </a:r>
                  <a:endParaRPr b="0" i="0" sz="1400" u="none" cap="none" strike="noStrike">
                    <a:solidFill>
                      <a:srgbClr val="000000"/>
                    </a:solidFill>
                    <a:latin typeface="Arial"/>
                    <a:ea typeface="Arial"/>
                    <a:cs typeface="Arial"/>
                    <a:sym typeface="Arial"/>
                  </a:endParaRPr>
                </a:p>
              </p:txBody>
            </p:sp>
          </p:grpSp>
          <p:grpSp>
            <p:nvGrpSpPr>
              <p:cNvPr id="28" name="Google Shape;28;p7"/>
              <p:cNvGrpSpPr/>
              <p:nvPr/>
            </p:nvGrpSpPr>
            <p:grpSpPr>
              <a:xfrm>
                <a:off x="-1957953" y="12535529"/>
                <a:ext cx="1059944" cy="939876"/>
                <a:chOff x="-2818389" y="13226580"/>
                <a:chExt cx="1456597" cy="1291593"/>
              </a:xfrm>
            </p:grpSpPr>
            <p:pic>
              <p:nvPicPr>
                <p:cNvPr id="29" name="Google Shape;29;p7"/>
                <p:cNvPicPr preferRelativeResize="0"/>
                <p:nvPr/>
              </p:nvPicPr>
              <p:blipFill rotWithShape="1">
                <a:blip r:embed="rId6">
                  <a:alphaModFix/>
                </a:blip>
                <a:srcRect b="0" l="0" r="0" t="0"/>
                <a:stretch/>
              </p:blipFill>
              <p:spPr>
                <a:xfrm>
                  <a:off x="-2782071" y="13226580"/>
                  <a:ext cx="1420279" cy="1029693"/>
                </a:xfrm>
                <a:prstGeom prst="rect">
                  <a:avLst/>
                </a:prstGeom>
                <a:noFill/>
                <a:ln>
                  <a:noFill/>
                </a:ln>
              </p:spPr>
            </p:pic>
            <p:sp>
              <p:nvSpPr>
                <p:cNvPr id="30" name="Google Shape;30;p7"/>
                <p:cNvSpPr txBox="1"/>
                <p:nvPr/>
              </p:nvSpPr>
              <p:spPr>
                <a:xfrm>
                  <a:off x="-2818389" y="14265592"/>
                  <a:ext cx="1419613" cy="252581"/>
                </a:xfrm>
                <a:prstGeom prst="rect">
                  <a:avLst/>
                </a:prstGeom>
                <a:solidFill>
                  <a:srgbClr val="FF0000"/>
                </a:solidFill>
                <a:ln>
                  <a:noFill/>
                </a:ln>
              </p:spPr>
              <p:txBody>
                <a:bodyPr anchorCtr="0" anchor="t" bIns="71525" lIns="357700" spcFirstLastPara="1" rIns="357700" wrap="square" tIns="71525">
                  <a:noAutofit/>
                </a:bodyPr>
                <a:lstStyle/>
                <a:p>
                  <a:pPr indent="0" lvl="0" marL="0" marR="0" rtl="0" algn="ctr">
                    <a:lnSpc>
                      <a:spcPct val="100000"/>
                    </a:lnSpc>
                    <a:spcBef>
                      <a:spcPts val="0"/>
                    </a:spcBef>
                    <a:spcAft>
                      <a:spcPts val="0"/>
                    </a:spcAft>
                    <a:buClr>
                      <a:schemeClr val="lt1"/>
                    </a:buClr>
                    <a:buSzPts val="275"/>
                    <a:buFont typeface="Trebuchet MS"/>
                    <a:buNone/>
                  </a:pPr>
                  <a:r>
                    <a:rPr b="1" i="0" lang="en-CA" sz="1100" u="none" cap="none" strike="noStrike">
                      <a:solidFill>
                        <a:schemeClr val="lt1"/>
                      </a:solidFill>
                      <a:latin typeface="Trebuchet MS"/>
                      <a:ea typeface="Trebuchet MS"/>
                      <a:cs typeface="Trebuchet MS"/>
                      <a:sym typeface="Trebuchet MS"/>
                    </a:rPr>
                    <a:t>DISTORTED</a:t>
                  </a:r>
                  <a:endParaRPr b="0" i="0" sz="1400" u="none" cap="none" strike="noStrike">
                    <a:solidFill>
                      <a:srgbClr val="000000"/>
                    </a:solidFill>
                    <a:latin typeface="Arial"/>
                    <a:ea typeface="Arial"/>
                    <a:cs typeface="Arial"/>
                    <a:sym typeface="Arial"/>
                  </a:endParaRPr>
                </a:p>
              </p:txBody>
            </p:sp>
          </p:grpSp>
        </p:grpSp>
      </p:grpSp>
    </p:spTree>
  </p:cSld>
  <p:clrMap accent1="accent1" accent2="accent2" accent3="accent3" accent4="accent4" accent5="accent5" accent6="accent6" bg1="lt1" bg2="dk2" tx1="dk1" tx2="lt2" folHlink="folHlink" hlink="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17.png"/><Relationship Id="rId13" Type="http://schemas.openxmlformats.org/officeDocument/2006/relationships/image" Target="../media/image7.png"/><Relationship Id="rId12"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8.png"/><Relationship Id="rId15" Type="http://schemas.openxmlformats.org/officeDocument/2006/relationships/image" Target="../media/image11.png"/><Relationship Id="rId14" Type="http://schemas.openxmlformats.org/officeDocument/2006/relationships/image" Target="../media/image12.png"/><Relationship Id="rId16"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g237969bb24d_0_32"/>
          <p:cNvSpPr txBox="1"/>
          <p:nvPr/>
        </p:nvSpPr>
        <p:spPr>
          <a:xfrm>
            <a:off x="0" y="1695600"/>
            <a:ext cx="37463400" cy="1135800"/>
          </a:xfrm>
          <a:prstGeom prst="rect">
            <a:avLst/>
          </a:prstGeom>
          <a:solidFill>
            <a:srgbClr val="84948D"/>
          </a:solidFill>
          <a:ln>
            <a:noFill/>
          </a:ln>
        </p:spPr>
        <p:txBody>
          <a:bodyPr anchorCtr="1"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3600"/>
              <a:buFont typeface="Arial"/>
              <a:buNone/>
            </a:pPr>
            <a:r>
              <a:rPr b="1" lang="en-CA" sz="3900">
                <a:solidFill>
                  <a:schemeClr val="lt1"/>
                </a:solidFill>
              </a:rPr>
              <a:t>Team 1 - Vani Singhal, Jessica Woo, Ming-Han Hsieh, Wei Tse Kao - M. S Computer Science</a:t>
            </a:r>
            <a:endParaRPr b="1" baseline="30000" i="0" sz="3900" u="none" cap="none" strike="noStrike">
              <a:solidFill>
                <a:schemeClr val="lt1"/>
              </a:solidFill>
            </a:endParaRPr>
          </a:p>
        </p:txBody>
      </p:sp>
      <p:sp>
        <p:nvSpPr>
          <p:cNvPr id="106" name="Google Shape;106;g237969bb24d_0_32"/>
          <p:cNvSpPr txBox="1"/>
          <p:nvPr/>
        </p:nvSpPr>
        <p:spPr>
          <a:xfrm>
            <a:off x="0" y="0"/>
            <a:ext cx="37463400" cy="1695600"/>
          </a:xfrm>
          <a:prstGeom prst="rect">
            <a:avLst/>
          </a:prstGeom>
          <a:solidFill>
            <a:srgbClr val="00A294"/>
          </a:solidFill>
          <a:ln>
            <a:noFill/>
          </a:ln>
        </p:spPr>
        <p:txBody>
          <a:bodyPr anchorCtr="1" anchor="ctr" bIns="45700" lIns="91425" spcFirstLastPara="1" rIns="91425" wrap="square" tIns="45700">
            <a:noAutofit/>
          </a:bodyPr>
          <a:lstStyle/>
          <a:p>
            <a:pPr indent="0" lvl="0" marL="0" rtl="0" algn="ctr">
              <a:spcBef>
                <a:spcPts val="1600"/>
              </a:spcBef>
              <a:spcAft>
                <a:spcPts val="400"/>
              </a:spcAft>
              <a:buClr>
                <a:schemeClr val="dk1"/>
              </a:buClr>
              <a:buSzPts val="1100"/>
              <a:buFont typeface="Arial"/>
              <a:buNone/>
            </a:pPr>
            <a:r>
              <a:rPr b="1" lang="en-CA" sz="5600">
                <a:solidFill>
                  <a:schemeClr val="lt1"/>
                </a:solidFill>
              </a:rPr>
              <a:t>Working from the Home Environment &amp; Well-Being Study Data</a:t>
            </a:r>
            <a:endParaRPr b="0" i="0" sz="5600" u="none" cap="none" strike="noStrike">
              <a:solidFill>
                <a:schemeClr val="lt1"/>
              </a:solidFill>
              <a:latin typeface="Arial"/>
              <a:ea typeface="Arial"/>
              <a:cs typeface="Arial"/>
              <a:sym typeface="Arial"/>
            </a:endParaRPr>
          </a:p>
        </p:txBody>
      </p:sp>
      <p:sp>
        <p:nvSpPr>
          <p:cNvPr id="107" name="Google Shape;107;g237969bb24d_0_32"/>
          <p:cNvSpPr/>
          <p:nvPr/>
        </p:nvSpPr>
        <p:spPr>
          <a:xfrm>
            <a:off x="-1675" y="3020200"/>
            <a:ext cx="37463400" cy="18047700"/>
          </a:xfrm>
          <a:prstGeom prst="rect">
            <a:avLst/>
          </a:prstGeom>
          <a:noFill/>
          <a:ln cap="flat" cmpd="sng" w="2540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30"/>
              <a:buFont typeface="Arial"/>
              <a:buNone/>
            </a:pPr>
            <a:r>
              <a:t/>
            </a:r>
            <a:endParaRPr b="0" i="0" sz="5530" u="none" cap="none" strike="noStrike">
              <a:solidFill>
                <a:schemeClr val="lt1"/>
              </a:solidFill>
              <a:latin typeface="Calibri"/>
              <a:ea typeface="Calibri"/>
              <a:cs typeface="Calibri"/>
              <a:sym typeface="Calibri"/>
            </a:endParaRPr>
          </a:p>
        </p:txBody>
      </p:sp>
      <p:sp>
        <p:nvSpPr>
          <p:cNvPr id="108" name="Google Shape;108;g237969bb24d_0_32"/>
          <p:cNvSpPr txBox="1"/>
          <p:nvPr/>
        </p:nvSpPr>
        <p:spPr>
          <a:xfrm>
            <a:off x="882650" y="3277325"/>
            <a:ext cx="7279500" cy="12283200"/>
          </a:xfrm>
          <a:prstGeom prst="rect">
            <a:avLst/>
          </a:prstGeom>
          <a:noFill/>
          <a:ln cap="flat" cmpd="sng" w="38100">
            <a:solidFill>
              <a:schemeClr val="dk1"/>
            </a:solidFill>
            <a:prstDash val="solid"/>
            <a:round/>
            <a:headEnd len="sm" w="sm" type="none"/>
            <a:tailEnd len="sm" w="sm" type="none"/>
          </a:ln>
        </p:spPr>
        <p:txBody>
          <a:bodyPr anchorCtr="0" anchor="t" bIns="178825" lIns="178825" spcFirstLastPara="1" rIns="178825" wrap="square" tIns="178825">
            <a:noAutofit/>
          </a:bodyPr>
          <a:lstStyle/>
          <a:p>
            <a:pPr indent="0" lvl="0" marL="0" marR="0" rtl="0" algn="l">
              <a:lnSpc>
                <a:spcPct val="115000"/>
              </a:lnSpc>
              <a:spcBef>
                <a:spcPts val="1200"/>
              </a:spcBef>
              <a:spcAft>
                <a:spcPts val="0"/>
              </a:spcAft>
              <a:buClr>
                <a:srgbClr val="000000"/>
              </a:buClr>
              <a:buSzPts val="4400"/>
              <a:buFont typeface="Arial"/>
              <a:buNone/>
            </a:pPr>
            <a:r>
              <a:rPr b="1" i="0" lang="en-CA" sz="4400" u="sng" cap="none" strike="noStrike">
                <a:solidFill>
                  <a:srgbClr val="000000"/>
                </a:solidFill>
                <a:latin typeface="Calibri"/>
                <a:ea typeface="Calibri"/>
                <a:cs typeface="Calibri"/>
                <a:sym typeface="Calibri"/>
              </a:rPr>
              <a:t>PROJECT SUMMARY</a:t>
            </a:r>
            <a:endParaRPr b="1" sz="4400" u="sng">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rPr lang="en-CA" sz="4000">
                <a:latin typeface="Calibri"/>
                <a:ea typeface="Calibri"/>
                <a:cs typeface="Calibri"/>
                <a:sym typeface="Calibri"/>
              </a:rPr>
              <a:t>The project focuses on </a:t>
            </a:r>
            <a:r>
              <a:rPr lang="en-CA" sz="4000">
                <a:solidFill>
                  <a:schemeClr val="dk1"/>
                </a:solidFill>
                <a:latin typeface="Calibri"/>
                <a:ea typeface="Calibri"/>
                <a:cs typeface="Calibri"/>
                <a:sym typeface="Calibri"/>
              </a:rPr>
              <a:t>assessing the </a:t>
            </a:r>
            <a:r>
              <a:rPr b="1" lang="en-CA" sz="4000">
                <a:solidFill>
                  <a:schemeClr val="dk1"/>
                </a:solidFill>
                <a:latin typeface="Calibri"/>
                <a:ea typeface="Calibri"/>
                <a:cs typeface="Calibri"/>
                <a:sym typeface="Calibri"/>
              </a:rPr>
              <a:t>physical, cognitive, and mental effects of a remote work environment</a:t>
            </a:r>
            <a:r>
              <a:rPr lang="en-CA" sz="4000">
                <a:solidFill>
                  <a:schemeClr val="dk1"/>
                </a:solidFill>
                <a:latin typeface="Calibri"/>
                <a:ea typeface="Calibri"/>
                <a:cs typeface="Calibri"/>
                <a:sym typeface="Calibri"/>
              </a:rPr>
              <a:t> by collecting data from 70 participants over 6 months using a </a:t>
            </a:r>
            <a:r>
              <a:rPr b="1" lang="en-CA" sz="4000">
                <a:solidFill>
                  <a:schemeClr val="dk1"/>
                </a:solidFill>
                <a:latin typeface="Calibri"/>
                <a:ea typeface="Calibri"/>
                <a:cs typeface="Calibri"/>
                <a:sym typeface="Calibri"/>
              </a:rPr>
              <a:t>Garmin</a:t>
            </a:r>
            <a:r>
              <a:rPr lang="en-CA" sz="4000">
                <a:solidFill>
                  <a:schemeClr val="dk1"/>
                </a:solidFill>
                <a:latin typeface="Calibri"/>
                <a:ea typeface="Calibri"/>
                <a:cs typeface="Calibri"/>
                <a:sym typeface="Calibri"/>
              </a:rPr>
              <a:t> watch and an </a:t>
            </a:r>
            <a:r>
              <a:rPr b="1" lang="en-CA" sz="4000">
                <a:solidFill>
                  <a:schemeClr val="dk1"/>
                </a:solidFill>
                <a:latin typeface="Calibri"/>
                <a:ea typeface="Calibri"/>
                <a:cs typeface="Calibri"/>
                <a:sym typeface="Calibri"/>
              </a:rPr>
              <a:t>Ecological Momentary Assessment </a:t>
            </a:r>
            <a:r>
              <a:rPr lang="en-CA" sz="4000">
                <a:solidFill>
                  <a:schemeClr val="dk1"/>
                </a:solidFill>
                <a:latin typeface="Calibri"/>
                <a:ea typeface="Calibri"/>
                <a:cs typeface="Calibri"/>
                <a:sym typeface="Calibri"/>
              </a:rPr>
              <a:t>app. The Garmin watch collected physical health data and the app collected survey data. Our goal was to find potential </a:t>
            </a:r>
            <a:r>
              <a:rPr b="1" lang="en-CA" sz="4000">
                <a:solidFill>
                  <a:schemeClr val="dk1"/>
                </a:solidFill>
                <a:latin typeface="Calibri"/>
                <a:ea typeface="Calibri"/>
                <a:cs typeface="Calibri"/>
                <a:sym typeface="Calibri"/>
              </a:rPr>
              <a:t>correlations </a:t>
            </a:r>
            <a:r>
              <a:rPr lang="en-CA" sz="4000">
                <a:solidFill>
                  <a:schemeClr val="dk1"/>
                </a:solidFill>
                <a:latin typeface="Calibri"/>
                <a:ea typeface="Calibri"/>
                <a:cs typeface="Calibri"/>
                <a:sym typeface="Calibri"/>
              </a:rPr>
              <a:t>between the Garmin data and survey data and </a:t>
            </a:r>
            <a:r>
              <a:rPr b="1" lang="en-CA" sz="4000">
                <a:solidFill>
                  <a:schemeClr val="dk1"/>
                </a:solidFill>
                <a:latin typeface="Calibri"/>
                <a:ea typeface="Calibri"/>
                <a:cs typeface="Calibri"/>
                <a:sym typeface="Calibri"/>
              </a:rPr>
              <a:t>analyse the change from 3 months to 6 months. </a:t>
            </a:r>
            <a:endParaRPr b="1" sz="40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sz="36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b="1" i="0" sz="4400" u="sng" cap="none" strike="noStrike">
              <a:solidFill>
                <a:srgbClr val="000000"/>
              </a:solidFill>
              <a:latin typeface="Calibri"/>
              <a:ea typeface="Calibri"/>
              <a:cs typeface="Calibri"/>
              <a:sym typeface="Calibri"/>
            </a:endParaRPr>
          </a:p>
          <a:p>
            <a:pPr indent="0" lvl="0" marL="0" marR="0" rtl="0" algn="l">
              <a:lnSpc>
                <a:spcPct val="90000"/>
              </a:lnSpc>
              <a:spcBef>
                <a:spcPts val="3072"/>
              </a:spcBef>
              <a:spcAft>
                <a:spcPts val="0"/>
              </a:spcAft>
              <a:buClr>
                <a:srgbClr val="000000"/>
              </a:buClr>
              <a:buSzPts val="4400"/>
              <a:buFont typeface="Arial"/>
              <a:buNone/>
            </a:pPr>
            <a:r>
              <a:t/>
            </a:r>
            <a:endParaRPr b="0" i="0" sz="4400" u="none" cap="none" strike="noStrike">
              <a:solidFill>
                <a:srgbClr val="000000"/>
              </a:solidFill>
              <a:latin typeface="Calibri"/>
              <a:ea typeface="Calibri"/>
              <a:cs typeface="Calibri"/>
              <a:sym typeface="Calibri"/>
            </a:endParaRPr>
          </a:p>
        </p:txBody>
      </p:sp>
      <p:pic>
        <p:nvPicPr>
          <p:cNvPr descr="Logo&#10;&#10;Description automatically generated" id="109" name="Google Shape;109;g237969bb24d_0_32"/>
          <p:cNvPicPr preferRelativeResize="0"/>
          <p:nvPr/>
        </p:nvPicPr>
        <p:blipFill rotWithShape="1">
          <a:blip r:embed="rId3">
            <a:alphaModFix/>
          </a:blip>
          <a:srcRect b="0" l="0" r="0" t="0"/>
          <a:stretch/>
        </p:blipFill>
        <p:spPr>
          <a:xfrm>
            <a:off x="33898185" y="260030"/>
            <a:ext cx="2396424" cy="2396424"/>
          </a:xfrm>
          <a:prstGeom prst="rect">
            <a:avLst/>
          </a:prstGeom>
          <a:noFill/>
          <a:ln>
            <a:noFill/>
          </a:ln>
        </p:spPr>
      </p:pic>
      <p:pic>
        <p:nvPicPr>
          <p:cNvPr descr="Boston University Logo PNG Vector" id="110" name="Google Shape;110;g237969bb24d_0_32" title="Boston University Logo PNG Vector"/>
          <p:cNvPicPr preferRelativeResize="0"/>
          <p:nvPr/>
        </p:nvPicPr>
        <p:blipFill rotWithShape="1">
          <a:blip r:embed="rId4">
            <a:alphaModFix/>
          </a:blip>
          <a:srcRect b="0" l="0" r="0" t="0"/>
          <a:stretch/>
        </p:blipFill>
        <p:spPr>
          <a:xfrm>
            <a:off x="1273100" y="458113"/>
            <a:ext cx="2857500" cy="2000250"/>
          </a:xfrm>
          <a:prstGeom prst="rect">
            <a:avLst/>
          </a:prstGeom>
          <a:noFill/>
          <a:ln>
            <a:noFill/>
          </a:ln>
        </p:spPr>
      </p:pic>
      <p:sp>
        <p:nvSpPr>
          <p:cNvPr id="111" name="Google Shape;111;g237969bb24d_0_32"/>
          <p:cNvSpPr txBox="1"/>
          <p:nvPr/>
        </p:nvSpPr>
        <p:spPr>
          <a:xfrm>
            <a:off x="882650" y="15987050"/>
            <a:ext cx="7279500" cy="4270500"/>
          </a:xfrm>
          <a:prstGeom prst="rect">
            <a:avLst/>
          </a:prstGeom>
          <a:noFill/>
          <a:ln cap="flat" cmpd="sng" w="38100">
            <a:solidFill>
              <a:schemeClr val="dk1"/>
            </a:solidFill>
            <a:prstDash val="solid"/>
            <a:round/>
            <a:headEnd len="sm" w="sm" type="none"/>
            <a:tailEnd len="sm" w="sm" type="none"/>
          </a:ln>
        </p:spPr>
        <p:txBody>
          <a:bodyPr anchorCtr="0" anchor="t" bIns="178825" lIns="178825" spcFirstLastPara="1" rIns="178825" wrap="square" tIns="178825">
            <a:noAutofit/>
          </a:bodyPr>
          <a:lstStyle/>
          <a:p>
            <a:pPr indent="0" lvl="0" marL="0" marR="0" rtl="0" algn="l">
              <a:lnSpc>
                <a:spcPct val="115000"/>
              </a:lnSpc>
              <a:spcBef>
                <a:spcPts val="1200"/>
              </a:spcBef>
              <a:spcAft>
                <a:spcPts val="0"/>
              </a:spcAft>
              <a:buClr>
                <a:srgbClr val="000000"/>
              </a:buClr>
              <a:buSzPts val="4400"/>
              <a:buFont typeface="Arial"/>
              <a:buNone/>
            </a:pPr>
            <a:r>
              <a:rPr b="1" i="0" lang="en-CA" sz="4400" u="sng" cap="none" strike="noStrike">
                <a:solidFill>
                  <a:srgbClr val="000000"/>
                </a:solidFill>
                <a:latin typeface="Calibri"/>
                <a:ea typeface="Calibri"/>
                <a:cs typeface="Calibri"/>
                <a:sym typeface="Calibri"/>
              </a:rPr>
              <a:t>CLIENTS OR MENTORS</a:t>
            </a:r>
            <a:endParaRPr b="1" i="0" sz="4400" u="sng"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rPr lang="en-CA" sz="4400">
                <a:latin typeface="Calibri"/>
                <a:ea typeface="Calibri"/>
                <a:cs typeface="Calibri"/>
                <a:sym typeface="Calibri"/>
              </a:rPr>
              <a:t>Client -  </a:t>
            </a:r>
            <a:r>
              <a:rPr b="1" lang="en-CA" sz="4400">
                <a:latin typeface="Calibri"/>
                <a:ea typeface="Calibri"/>
                <a:cs typeface="Calibri"/>
                <a:sym typeface="Calibri"/>
              </a:rPr>
              <a:t>KAREN JACOBS</a:t>
            </a:r>
            <a:endParaRPr b="1" sz="4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CA" sz="4400">
                <a:solidFill>
                  <a:schemeClr val="dk1"/>
                </a:solidFill>
                <a:latin typeface="Calibri"/>
                <a:ea typeface="Calibri"/>
                <a:cs typeface="Calibri"/>
                <a:sym typeface="Calibri"/>
              </a:rPr>
              <a:t>Associate Dean, Digital Learning and Innovation Sargent College</a:t>
            </a:r>
            <a:endParaRPr sz="44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sz="4400">
              <a:latin typeface="Calibri"/>
              <a:ea typeface="Calibri"/>
              <a:cs typeface="Calibri"/>
              <a:sym typeface="Calibri"/>
            </a:endParaRPr>
          </a:p>
          <a:p>
            <a:pPr indent="0" lvl="0" marL="0" marR="0" rtl="0" algn="l">
              <a:lnSpc>
                <a:spcPct val="90000"/>
              </a:lnSpc>
              <a:spcBef>
                <a:spcPts val="3072"/>
              </a:spcBef>
              <a:spcAft>
                <a:spcPts val="0"/>
              </a:spcAft>
              <a:buClr>
                <a:srgbClr val="000000"/>
              </a:buClr>
              <a:buSzPts val="4400"/>
              <a:buFont typeface="Arial"/>
              <a:buNone/>
            </a:pPr>
            <a:r>
              <a:t/>
            </a:r>
            <a:endParaRPr b="0" i="0" sz="4400" u="none" cap="none" strike="noStrike">
              <a:solidFill>
                <a:srgbClr val="000000"/>
              </a:solidFill>
              <a:latin typeface="Calibri"/>
              <a:ea typeface="Calibri"/>
              <a:cs typeface="Calibri"/>
              <a:sym typeface="Calibri"/>
            </a:endParaRPr>
          </a:p>
        </p:txBody>
      </p:sp>
      <p:sp>
        <p:nvSpPr>
          <p:cNvPr id="112" name="Google Shape;112;g237969bb24d_0_32"/>
          <p:cNvSpPr txBox="1"/>
          <p:nvPr/>
        </p:nvSpPr>
        <p:spPr>
          <a:xfrm>
            <a:off x="8746100" y="3277325"/>
            <a:ext cx="14333100" cy="13187700"/>
          </a:xfrm>
          <a:prstGeom prst="rect">
            <a:avLst/>
          </a:prstGeom>
          <a:noFill/>
          <a:ln cap="flat" cmpd="sng" w="38100">
            <a:solidFill>
              <a:schemeClr val="dk1"/>
            </a:solidFill>
            <a:prstDash val="solid"/>
            <a:round/>
            <a:headEnd len="sm" w="sm" type="none"/>
            <a:tailEnd len="sm" w="sm" type="none"/>
          </a:ln>
        </p:spPr>
        <p:txBody>
          <a:bodyPr anchorCtr="0" anchor="t" bIns="178825" lIns="178825" spcFirstLastPara="1" rIns="178825" wrap="square" tIns="178825">
            <a:noAutofit/>
          </a:bodyPr>
          <a:lstStyle/>
          <a:p>
            <a:pPr indent="0" lvl="0" marL="0" marR="0" rtl="0" algn="l">
              <a:lnSpc>
                <a:spcPct val="115000"/>
              </a:lnSpc>
              <a:spcBef>
                <a:spcPts val="1200"/>
              </a:spcBef>
              <a:spcAft>
                <a:spcPts val="0"/>
              </a:spcAft>
              <a:buClr>
                <a:srgbClr val="000000"/>
              </a:buClr>
              <a:buSzPts val="4400"/>
              <a:buFont typeface="Arial"/>
              <a:buNone/>
            </a:pPr>
            <a:r>
              <a:rPr b="1" i="0" lang="en-CA" sz="4400" u="sng" cap="none" strike="noStrike">
                <a:solidFill>
                  <a:srgbClr val="000000"/>
                </a:solidFill>
                <a:latin typeface="Calibri"/>
                <a:ea typeface="Calibri"/>
                <a:cs typeface="Calibri"/>
                <a:sym typeface="Calibri"/>
              </a:rPr>
              <a:t>PROJECT RES</a:t>
            </a:r>
            <a:r>
              <a:rPr b="1" lang="en-CA" sz="4400" u="sng">
                <a:latin typeface="Calibri"/>
                <a:ea typeface="Calibri"/>
                <a:cs typeface="Calibri"/>
                <a:sym typeface="Calibri"/>
              </a:rPr>
              <a:t>U</a:t>
            </a:r>
            <a:r>
              <a:rPr b="1" i="0" lang="en-CA" sz="4400" u="sng" cap="none" strike="noStrike">
                <a:solidFill>
                  <a:srgbClr val="000000"/>
                </a:solidFill>
                <a:latin typeface="Calibri"/>
                <a:ea typeface="Calibri"/>
                <a:cs typeface="Calibri"/>
                <a:sym typeface="Calibri"/>
              </a:rPr>
              <a:t>LTS / DELIVERABLES</a:t>
            </a:r>
            <a:endParaRPr b="1" i="0" sz="4400" u="sng"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rPr b="1" lang="en-CA" sz="4000">
                <a:latin typeface="Calibri"/>
                <a:ea typeface="Calibri"/>
                <a:cs typeface="Calibri"/>
                <a:sym typeface="Calibri"/>
              </a:rPr>
              <a:t>Answering Hypothesis</a:t>
            </a:r>
            <a:endParaRPr b="1" sz="4000">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rPr lang="en-CA" sz="4000">
                <a:latin typeface="Calibri"/>
                <a:ea typeface="Calibri"/>
                <a:cs typeface="Calibri"/>
                <a:sym typeface="Calibri"/>
              </a:rPr>
              <a:t>We tested 5 hypotheses and only 2 were valid. </a:t>
            </a:r>
            <a:br>
              <a:rPr lang="en-CA" sz="4000">
                <a:latin typeface="Calibri"/>
                <a:ea typeface="Calibri"/>
                <a:cs typeface="Calibri"/>
                <a:sym typeface="Calibri"/>
              </a:rPr>
            </a:br>
            <a:r>
              <a:rPr lang="en-CA" sz="4000">
                <a:latin typeface="Calibri"/>
                <a:ea typeface="Calibri"/>
                <a:cs typeface="Calibri"/>
                <a:sym typeface="Calibri"/>
              </a:rPr>
              <a:t>Our key </a:t>
            </a:r>
            <a:r>
              <a:rPr lang="en-CA" sz="4000">
                <a:latin typeface="Calibri"/>
                <a:ea typeface="Calibri"/>
                <a:cs typeface="Calibri"/>
                <a:sym typeface="Calibri"/>
              </a:rPr>
              <a:t>findings</a:t>
            </a:r>
            <a:r>
              <a:rPr lang="en-CA" sz="4000">
                <a:latin typeface="Calibri"/>
                <a:ea typeface="Calibri"/>
                <a:cs typeface="Calibri"/>
                <a:sym typeface="Calibri"/>
              </a:rPr>
              <a:t> are:</a:t>
            </a:r>
            <a:endParaRPr sz="4000">
              <a:latin typeface="Calibri"/>
              <a:ea typeface="Calibri"/>
              <a:cs typeface="Calibri"/>
              <a:sym typeface="Calibri"/>
            </a:endParaRPr>
          </a:p>
          <a:p>
            <a:pPr indent="-482600" lvl="0" marL="457200" marR="0" rtl="0" algn="l">
              <a:lnSpc>
                <a:spcPct val="115000"/>
              </a:lnSpc>
              <a:spcBef>
                <a:spcPts val="1200"/>
              </a:spcBef>
              <a:spcAft>
                <a:spcPts val="0"/>
              </a:spcAft>
              <a:buSzPts val="4000"/>
              <a:buFont typeface="Calibri"/>
              <a:buChar char="●"/>
            </a:pPr>
            <a:r>
              <a:rPr lang="en-CA" sz="4000">
                <a:latin typeface="Calibri"/>
                <a:ea typeface="Calibri"/>
                <a:cs typeface="Calibri"/>
                <a:sym typeface="Calibri"/>
              </a:rPr>
              <a:t>Participants age will </a:t>
            </a:r>
            <a:r>
              <a:rPr b="1" lang="en-CA" sz="4000">
                <a:latin typeface="Calibri"/>
                <a:ea typeface="Calibri"/>
                <a:cs typeface="Calibri"/>
                <a:sym typeface="Calibri"/>
              </a:rPr>
              <a:t>negatively </a:t>
            </a:r>
            <a:r>
              <a:rPr b="1" lang="en-CA" sz="4000">
                <a:solidFill>
                  <a:schemeClr val="dk1"/>
                </a:solidFill>
                <a:latin typeface="Calibri"/>
                <a:ea typeface="Calibri"/>
                <a:cs typeface="Calibri"/>
                <a:sym typeface="Calibri"/>
              </a:rPr>
              <a:t>correlate </a:t>
            </a:r>
            <a:r>
              <a:rPr lang="en-CA" sz="4000">
                <a:solidFill>
                  <a:schemeClr val="dk1"/>
                </a:solidFill>
                <a:latin typeface="Calibri"/>
                <a:ea typeface="Calibri"/>
                <a:cs typeface="Calibri"/>
                <a:sym typeface="Calibri"/>
              </a:rPr>
              <a:t>with financial and material stability. </a:t>
            </a:r>
            <a:endParaRPr sz="4000">
              <a:solidFill>
                <a:schemeClr val="dk1"/>
              </a:solidFill>
              <a:latin typeface="Calibri"/>
              <a:ea typeface="Calibri"/>
              <a:cs typeface="Calibri"/>
              <a:sym typeface="Calibri"/>
            </a:endParaRPr>
          </a:p>
          <a:p>
            <a:pPr indent="-482600" lvl="0" marL="457200" rtl="0" algn="l">
              <a:spcBef>
                <a:spcPts val="0"/>
              </a:spcBef>
              <a:spcAft>
                <a:spcPts val="0"/>
              </a:spcAft>
              <a:buClr>
                <a:schemeClr val="dk1"/>
              </a:buClr>
              <a:buSzPts val="4000"/>
              <a:buFont typeface="Calibri"/>
              <a:buChar char="●"/>
            </a:pPr>
            <a:r>
              <a:rPr lang="en-CA" sz="4000">
                <a:solidFill>
                  <a:schemeClr val="dk1"/>
                </a:solidFill>
                <a:latin typeface="Calibri"/>
                <a:ea typeface="Calibri"/>
                <a:cs typeface="Calibri"/>
                <a:sym typeface="Calibri"/>
              </a:rPr>
              <a:t>Participants  who take an avg of 4 breaks/day will </a:t>
            </a:r>
            <a:r>
              <a:rPr b="1" lang="en-CA" sz="4000">
                <a:solidFill>
                  <a:schemeClr val="dk1"/>
                </a:solidFill>
                <a:latin typeface="Calibri"/>
                <a:ea typeface="Calibri"/>
                <a:cs typeface="Calibri"/>
                <a:sym typeface="Calibri"/>
              </a:rPr>
              <a:t>positively correlate</a:t>
            </a:r>
            <a:r>
              <a:rPr lang="en-CA" sz="4000">
                <a:solidFill>
                  <a:schemeClr val="dk1"/>
                </a:solidFill>
                <a:latin typeface="Calibri"/>
                <a:ea typeface="Calibri"/>
                <a:cs typeface="Calibri"/>
                <a:sym typeface="Calibri"/>
              </a:rPr>
              <a:t> with productivity scores and report</a:t>
            </a:r>
            <a:r>
              <a:rPr b="1" lang="en-CA" sz="4000">
                <a:solidFill>
                  <a:schemeClr val="dk1"/>
                </a:solidFill>
                <a:latin typeface="Calibri"/>
                <a:ea typeface="Calibri"/>
                <a:cs typeface="Calibri"/>
                <a:sym typeface="Calibri"/>
              </a:rPr>
              <a:t> lower discomfort</a:t>
            </a:r>
            <a:r>
              <a:rPr lang="en-CA" sz="4000">
                <a:solidFill>
                  <a:schemeClr val="dk1"/>
                </a:solidFill>
                <a:latin typeface="Calibri"/>
                <a:ea typeface="Calibri"/>
                <a:cs typeface="Calibri"/>
                <a:sym typeface="Calibri"/>
              </a:rPr>
              <a:t> at 1-month compared to 6-month data.</a:t>
            </a:r>
            <a:endParaRPr sz="4000">
              <a:solidFill>
                <a:schemeClr val="dk1"/>
              </a:solidFill>
              <a:latin typeface="Calibri"/>
              <a:ea typeface="Calibri"/>
              <a:cs typeface="Calibri"/>
              <a:sym typeface="Calibri"/>
            </a:endParaRPr>
          </a:p>
          <a:p>
            <a:pPr indent="-482600" lvl="0" marL="457200" rtl="0" algn="l">
              <a:spcBef>
                <a:spcPts val="0"/>
              </a:spcBef>
              <a:spcAft>
                <a:spcPts val="0"/>
              </a:spcAft>
              <a:buClr>
                <a:schemeClr val="dk1"/>
              </a:buClr>
              <a:buSzPts val="4000"/>
              <a:buFont typeface="Calibri"/>
              <a:buChar char="●"/>
            </a:pPr>
            <a:r>
              <a:rPr lang="en-CA" sz="4000">
                <a:solidFill>
                  <a:schemeClr val="dk1"/>
                </a:solidFill>
                <a:latin typeface="Calibri"/>
                <a:ea typeface="Calibri"/>
                <a:cs typeface="Calibri"/>
                <a:sym typeface="Calibri"/>
              </a:rPr>
              <a:t>Participants with a </a:t>
            </a:r>
            <a:r>
              <a:rPr b="1" lang="en-CA" sz="4000">
                <a:solidFill>
                  <a:schemeClr val="dk1"/>
                </a:solidFill>
                <a:latin typeface="Calibri"/>
                <a:ea typeface="Calibri"/>
                <a:cs typeface="Calibri"/>
                <a:sym typeface="Calibri"/>
              </a:rPr>
              <a:t>data entry</a:t>
            </a:r>
            <a:r>
              <a:rPr lang="en-CA" sz="4000">
                <a:solidFill>
                  <a:schemeClr val="dk1"/>
                </a:solidFill>
                <a:latin typeface="Calibri"/>
                <a:ea typeface="Calibri"/>
                <a:cs typeface="Calibri"/>
                <a:sym typeface="Calibri"/>
              </a:rPr>
              <a:t> job reported </a:t>
            </a:r>
            <a:r>
              <a:rPr b="1" lang="en-CA" sz="4000">
                <a:solidFill>
                  <a:schemeClr val="dk1"/>
                </a:solidFill>
                <a:latin typeface="Calibri"/>
                <a:ea typeface="Calibri"/>
                <a:cs typeface="Calibri"/>
                <a:sym typeface="Calibri"/>
              </a:rPr>
              <a:t>lowest mental health score</a:t>
            </a:r>
            <a:r>
              <a:rPr lang="en-CA" sz="4000">
                <a:solidFill>
                  <a:schemeClr val="dk1"/>
                </a:solidFill>
                <a:latin typeface="Calibri"/>
                <a:ea typeface="Calibri"/>
                <a:cs typeface="Calibri"/>
                <a:sym typeface="Calibri"/>
              </a:rPr>
              <a:t> compared to participants in </a:t>
            </a:r>
            <a:r>
              <a:rPr b="1" lang="en-CA" sz="4000">
                <a:solidFill>
                  <a:schemeClr val="dk1"/>
                </a:solidFill>
                <a:latin typeface="Calibri"/>
                <a:ea typeface="Calibri"/>
                <a:cs typeface="Calibri"/>
                <a:sym typeface="Calibri"/>
              </a:rPr>
              <a:t>healthcare.</a:t>
            </a:r>
            <a:endParaRPr b="1" sz="4000">
              <a:solidFill>
                <a:schemeClr val="dk1"/>
              </a:solidFill>
              <a:latin typeface="Calibri"/>
              <a:ea typeface="Calibri"/>
              <a:cs typeface="Calibri"/>
              <a:sym typeface="Calibri"/>
            </a:endParaRPr>
          </a:p>
          <a:p>
            <a:pPr indent="-482600" lvl="0" marL="457200" rtl="0" algn="l">
              <a:spcBef>
                <a:spcPts val="0"/>
              </a:spcBef>
              <a:spcAft>
                <a:spcPts val="0"/>
              </a:spcAft>
              <a:buClr>
                <a:schemeClr val="dk1"/>
              </a:buClr>
              <a:buSzPts val="4000"/>
              <a:buFont typeface="Calibri"/>
              <a:buChar char="●"/>
            </a:pPr>
            <a:r>
              <a:rPr lang="en-CA" sz="4000">
                <a:solidFill>
                  <a:schemeClr val="dk1"/>
                </a:solidFill>
                <a:latin typeface="Calibri"/>
                <a:ea typeface="Calibri"/>
                <a:cs typeface="Calibri"/>
                <a:sym typeface="Calibri"/>
              </a:rPr>
              <a:t>The pressure level of all locations in </a:t>
            </a:r>
            <a:r>
              <a:rPr b="1" lang="en-CA" sz="4000">
                <a:solidFill>
                  <a:schemeClr val="dk1"/>
                </a:solidFill>
                <a:latin typeface="Calibri"/>
                <a:ea typeface="Calibri"/>
                <a:cs typeface="Calibri"/>
                <a:sym typeface="Calibri"/>
              </a:rPr>
              <a:t>daily time</a:t>
            </a:r>
            <a:r>
              <a:rPr lang="en-CA" sz="4000">
                <a:solidFill>
                  <a:schemeClr val="dk1"/>
                </a:solidFill>
                <a:latin typeface="Calibri"/>
                <a:ea typeface="Calibri"/>
                <a:cs typeface="Calibri"/>
                <a:sym typeface="Calibri"/>
              </a:rPr>
              <a:t> only </a:t>
            </a:r>
            <a:r>
              <a:rPr b="1" lang="en-CA" sz="4000">
                <a:solidFill>
                  <a:schemeClr val="dk1"/>
                </a:solidFill>
                <a:latin typeface="Calibri"/>
                <a:ea typeface="Calibri"/>
                <a:cs typeface="Calibri"/>
                <a:sym typeface="Calibri"/>
              </a:rPr>
              <a:t>change slightly</a:t>
            </a:r>
            <a:r>
              <a:rPr lang="en-CA" sz="4000">
                <a:solidFill>
                  <a:schemeClr val="dk1"/>
                </a:solidFill>
                <a:latin typeface="Calibri"/>
                <a:ea typeface="Calibri"/>
                <a:cs typeface="Calibri"/>
                <a:sym typeface="Calibri"/>
              </a:rPr>
              <a:t> from “3 Month data” to “6 Month data”.</a:t>
            </a:r>
            <a:endParaRPr b="1" sz="40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4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66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sz="4400">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b="0" i="0" sz="4400" u="none"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b="1" i="0" sz="4400" u="sng" cap="none" strike="noStrike">
              <a:solidFill>
                <a:srgbClr val="000000"/>
              </a:solidFill>
              <a:latin typeface="Calibri"/>
              <a:ea typeface="Calibri"/>
              <a:cs typeface="Calibri"/>
              <a:sym typeface="Calibri"/>
            </a:endParaRPr>
          </a:p>
          <a:p>
            <a:pPr indent="0" lvl="0" marL="0" marR="0" rtl="0" algn="l">
              <a:lnSpc>
                <a:spcPct val="90000"/>
              </a:lnSpc>
              <a:spcBef>
                <a:spcPts val="3072"/>
              </a:spcBef>
              <a:spcAft>
                <a:spcPts val="0"/>
              </a:spcAft>
              <a:buClr>
                <a:srgbClr val="000000"/>
              </a:buClr>
              <a:buSzPts val="4400"/>
              <a:buFont typeface="Arial"/>
              <a:buNone/>
            </a:pPr>
            <a:r>
              <a:t/>
            </a:r>
            <a:endParaRPr b="0" i="0" sz="4400" u="none" cap="none" strike="noStrike">
              <a:solidFill>
                <a:srgbClr val="000000"/>
              </a:solidFill>
              <a:latin typeface="Calibri"/>
              <a:ea typeface="Calibri"/>
              <a:cs typeface="Calibri"/>
              <a:sym typeface="Calibri"/>
            </a:endParaRPr>
          </a:p>
        </p:txBody>
      </p:sp>
      <p:sp>
        <p:nvSpPr>
          <p:cNvPr id="113" name="Google Shape;113;g237969bb24d_0_32"/>
          <p:cNvSpPr txBox="1"/>
          <p:nvPr/>
        </p:nvSpPr>
        <p:spPr>
          <a:xfrm>
            <a:off x="8656663" y="16949150"/>
            <a:ext cx="14422500" cy="3308400"/>
          </a:xfrm>
          <a:prstGeom prst="rect">
            <a:avLst/>
          </a:prstGeom>
          <a:noFill/>
          <a:ln cap="flat" cmpd="sng" w="38100">
            <a:solidFill>
              <a:schemeClr val="dk1"/>
            </a:solidFill>
            <a:prstDash val="solid"/>
            <a:round/>
            <a:headEnd len="sm" w="sm" type="none"/>
            <a:tailEnd len="sm" w="sm" type="none"/>
          </a:ln>
        </p:spPr>
        <p:txBody>
          <a:bodyPr anchorCtr="0" anchor="t" bIns="178825" lIns="178825" spcFirstLastPara="1" rIns="178825" wrap="square" tIns="178825">
            <a:noAutofit/>
          </a:bodyPr>
          <a:lstStyle/>
          <a:p>
            <a:pPr indent="0" lvl="0" marL="0" marR="0" rtl="0" algn="l">
              <a:lnSpc>
                <a:spcPct val="115000"/>
              </a:lnSpc>
              <a:spcBef>
                <a:spcPts val="1200"/>
              </a:spcBef>
              <a:spcAft>
                <a:spcPts val="0"/>
              </a:spcAft>
              <a:buClr>
                <a:srgbClr val="000000"/>
              </a:buClr>
              <a:buSzPts val="4400"/>
              <a:buFont typeface="Arial"/>
              <a:buNone/>
            </a:pPr>
            <a:r>
              <a:rPr b="1" i="0" lang="en-CA" sz="4400" u="sng" cap="none" strike="noStrike">
                <a:solidFill>
                  <a:srgbClr val="000000"/>
                </a:solidFill>
                <a:latin typeface="Calibri"/>
                <a:ea typeface="Calibri"/>
                <a:cs typeface="Calibri"/>
                <a:sym typeface="Calibri"/>
              </a:rPr>
              <a:t>REFLECTIONS	</a:t>
            </a:r>
            <a:endParaRPr b="1" i="0" sz="4400" u="sng"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rPr lang="en-CA" sz="4100">
                <a:latin typeface="Calibri"/>
                <a:ea typeface="Calibri"/>
                <a:cs typeface="Calibri"/>
                <a:sym typeface="Calibri"/>
              </a:rPr>
              <a:t>We learned how to analyze real-world data and how to use the tools we learned in class in real-world applications.</a:t>
            </a:r>
            <a:endParaRPr b="0" i="0" sz="4100" u="none"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b="1" i="0" sz="4400" u="sng" cap="none" strike="noStrike">
              <a:solidFill>
                <a:srgbClr val="000000"/>
              </a:solidFill>
              <a:latin typeface="Calibri"/>
              <a:ea typeface="Calibri"/>
              <a:cs typeface="Calibri"/>
              <a:sym typeface="Calibri"/>
            </a:endParaRPr>
          </a:p>
          <a:p>
            <a:pPr indent="0" lvl="0" marL="0" marR="0" rtl="0" algn="l">
              <a:lnSpc>
                <a:spcPct val="90000"/>
              </a:lnSpc>
              <a:spcBef>
                <a:spcPts val="3072"/>
              </a:spcBef>
              <a:spcAft>
                <a:spcPts val="0"/>
              </a:spcAft>
              <a:buClr>
                <a:srgbClr val="000000"/>
              </a:buClr>
              <a:buSzPts val="4400"/>
              <a:buFont typeface="Arial"/>
              <a:buNone/>
            </a:pPr>
            <a:r>
              <a:t/>
            </a:r>
            <a:endParaRPr b="0" i="0" sz="4400" u="none" cap="none" strike="noStrike">
              <a:solidFill>
                <a:srgbClr val="000000"/>
              </a:solidFill>
              <a:latin typeface="Calibri"/>
              <a:ea typeface="Calibri"/>
              <a:cs typeface="Calibri"/>
              <a:sym typeface="Calibri"/>
            </a:endParaRPr>
          </a:p>
        </p:txBody>
      </p:sp>
      <p:sp>
        <p:nvSpPr>
          <p:cNvPr id="114" name="Google Shape;114;g237969bb24d_0_32"/>
          <p:cNvSpPr txBox="1"/>
          <p:nvPr/>
        </p:nvSpPr>
        <p:spPr>
          <a:xfrm>
            <a:off x="23573700" y="16949150"/>
            <a:ext cx="12921300" cy="3308400"/>
          </a:xfrm>
          <a:prstGeom prst="rect">
            <a:avLst/>
          </a:prstGeom>
          <a:noFill/>
          <a:ln cap="flat" cmpd="sng" w="38100">
            <a:solidFill>
              <a:schemeClr val="dk1"/>
            </a:solidFill>
            <a:prstDash val="solid"/>
            <a:round/>
            <a:headEnd len="sm" w="sm" type="none"/>
            <a:tailEnd len="sm" w="sm" type="none"/>
          </a:ln>
        </p:spPr>
        <p:txBody>
          <a:bodyPr anchorCtr="0" anchor="t" bIns="178825" lIns="178825" spcFirstLastPara="1" rIns="178825" wrap="square" tIns="178825">
            <a:noAutofit/>
          </a:bodyPr>
          <a:lstStyle/>
          <a:p>
            <a:pPr indent="0" lvl="0" marL="0" marR="0" rtl="0" algn="l">
              <a:lnSpc>
                <a:spcPct val="115000"/>
              </a:lnSpc>
              <a:spcBef>
                <a:spcPts val="1200"/>
              </a:spcBef>
              <a:spcAft>
                <a:spcPts val="0"/>
              </a:spcAft>
              <a:buClr>
                <a:srgbClr val="000000"/>
              </a:buClr>
              <a:buSzPts val="4400"/>
              <a:buFont typeface="Arial"/>
              <a:buNone/>
            </a:pPr>
            <a:r>
              <a:rPr b="1" i="0" lang="en-CA" sz="4400" u="sng" cap="none" strike="noStrike">
                <a:solidFill>
                  <a:srgbClr val="000000"/>
                </a:solidFill>
                <a:latin typeface="Calibri"/>
                <a:ea typeface="Calibri"/>
                <a:cs typeface="Calibri"/>
                <a:sym typeface="Calibri"/>
              </a:rPr>
              <a:t>TECH STACK / PROCESSES</a:t>
            </a:r>
            <a:endParaRPr b="1" i="0" sz="4400" u="sng" cap="none" strike="noStrike">
              <a:solidFill>
                <a:srgbClr val="000000"/>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b="1" i="0" sz="4400" u="sng" cap="none" strike="noStrike">
              <a:solidFill>
                <a:srgbClr val="000000"/>
              </a:solidFill>
              <a:latin typeface="Calibri"/>
              <a:ea typeface="Calibri"/>
              <a:cs typeface="Calibri"/>
              <a:sym typeface="Calibri"/>
            </a:endParaRPr>
          </a:p>
          <a:p>
            <a:pPr indent="0" lvl="0" marL="0" marR="0" rtl="0" algn="l">
              <a:lnSpc>
                <a:spcPct val="90000"/>
              </a:lnSpc>
              <a:spcBef>
                <a:spcPts val="3072"/>
              </a:spcBef>
              <a:spcAft>
                <a:spcPts val="0"/>
              </a:spcAft>
              <a:buClr>
                <a:srgbClr val="000000"/>
              </a:buClr>
              <a:buSzPts val="4400"/>
              <a:buFont typeface="Arial"/>
              <a:buNone/>
            </a:pPr>
            <a:r>
              <a:t/>
            </a:r>
            <a:endParaRPr b="0" i="0" sz="4400" u="none" cap="none" strike="noStrike">
              <a:solidFill>
                <a:srgbClr val="000000"/>
              </a:solidFill>
              <a:latin typeface="Calibri"/>
              <a:ea typeface="Calibri"/>
              <a:cs typeface="Calibri"/>
              <a:sym typeface="Calibri"/>
            </a:endParaRPr>
          </a:p>
        </p:txBody>
      </p:sp>
      <p:sp>
        <p:nvSpPr>
          <p:cNvPr id="115" name="Google Shape;115;g237969bb24d_0_32"/>
          <p:cNvSpPr txBox="1"/>
          <p:nvPr/>
        </p:nvSpPr>
        <p:spPr>
          <a:xfrm>
            <a:off x="23573875" y="3277325"/>
            <a:ext cx="12921300" cy="13187700"/>
          </a:xfrm>
          <a:prstGeom prst="rect">
            <a:avLst/>
          </a:prstGeom>
          <a:noFill/>
          <a:ln cap="flat" cmpd="sng" w="38100">
            <a:solidFill>
              <a:schemeClr val="dk1"/>
            </a:solidFill>
            <a:prstDash val="solid"/>
            <a:round/>
            <a:headEnd len="sm" w="sm" type="none"/>
            <a:tailEnd len="sm" w="sm" type="none"/>
          </a:ln>
        </p:spPr>
        <p:txBody>
          <a:bodyPr anchorCtr="0" anchor="t" bIns="178825" lIns="178825" spcFirstLastPara="1" rIns="178825" wrap="square" tIns="178825">
            <a:noAutofit/>
          </a:bodyPr>
          <a:lstStyle/>
          <a:p>
            <a:pPr indent="0" lvl="0" marL="0" marR="0" rtl="0" algn="l">
              <a:lnSpc>
                <a:spcPct val="115000"/>
              </a:lnSpc>
              <a:spcBef>
                <a:spcPts val="1200"/>
              </a:spcBef>
              <a:spcAft>
                <a:spcPts val="0"/>
              </a:spcAft>
              <a:buClr>
                <a:srgbClr val="000000"/>
              </a:buClr>
              <a:buSzPts val="4400"/>
              <a:buFont typeface="Arial"/>
              <a:buNone/>
            </a:pPr>
            <a:r>
              <a:rPr b="1" i="0" lang="en-CA" sz="4400" u="sng" cap="none" strike="noStrike">
                <a:solidFill>
                  <a:srgbClr val="000000"/>
                </a:solidFill>
                <a:latin typeface="Calibri"/>
                <a:ea typeface="Calibri"/>
                <a:cs typeface="Calibri"/>
                <a:sym typeface="Calibri"/>
              </a:rPr>
              <a:t>EXTEN</a:t>
            </a:r>
            <a:r>
              <a:rPr b="1" lang="en-CA" sz="4400" u="sng">
                <a:latin typeface="Calibri"/>
                <a:ea typeface="Calibri"/>
                <a:cs typeface="Calibri"/>
                <a:sym typeface="Calibri"/>
              </a:rPr>
              <a:t>DED</a:t>
            </a:r>
            <a:r>
              <a:rPr b="1" i="0" lang="en-CA" sz="4400" u="sng" cap="none" strike="noStrike">
                <a:solidFill>
                  <a:srgbClr val="000000"/>
                </a:solidFill>
                <a:latin typeface="Calibri"/>
                <a:ea typeface="Calibri"/>
                <a:cs typeface="Calibri"/>
                <a:sym typeface="Calibri"/>
              </a:rPr>
              <a:t> PROJECT RESULTS / DELIVERABLES</a:t>
            </a:r>
            <a:endParaRPr b="1" i="0" sz="4400" u="sng" cap="none" strike="noStrike">
              <a:solidFill>
                <a:srgbClr val="000000"/>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4400"/>
              <a:buFont typeface="Arial"/>
              <a:buNone/>
            </a:pPr>
            <a:r>
              <a:rPr b="1" lang="en-CA" sz="4000">
                <a:solidFill>
                  <a:schemeClr val="dk1"/>
                </a:solidFill>
                <a:latin typeface="Calibri"/>
                <a:ea typeface="Calibri"/>
                <a:cs typeface="Calibri"/>
                <a:sym typeface="Calibri"/>
              </a:rPr>
              <a:t>Cleaning Garmin Data</a:t>
            </a:r>
            <a:endParaRPr b="1" sz="4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4400"/>
              <a:buFont typeface="Arial"/>
              <a:buNone/>
            </a:pPr>
            <a:r>
              <a:rPr lang="en-CA" sz="4000">
                <a:solidFill>
                  <a:schemeClr val="dk1"/>
                </a:solidFill>
                <a:latin typeface="Calibri"/>
                <a:ea typeface="Calibri"/>
                <a:cs typeface="Calibri"/>
                <a:sym typeface="Calibri"/>
              </a:rPr>
              <a:t>We used different methods for each data type to process 0 values before we grouped the data by each day.</a:t>
            </a:r>
            <a:endParaRPr sz="4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4400"/>
              <a:buFont typeface="Arial"/>
              <a:buNone/>
            </a:pPr>
            <a:r>
              <a:t/>
            </a:r>
            <a:endParaRPr b="1" sz="4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4400"/>
              <a:buFont typeface="Arial"/>
              <a:buNone/>
            </a:pPr>
            <a:r>
              <a:rPr b="1" lang="en-CA" sz="4000">
                <a:solidFill>
                  <a:schemeClr val="dk1"/>
                </a:solidFill>
                <a:latin typeface="Calibri"/>
                <a:ea typeface="Calibri"/>
                <a:cs typeface="Calibri"/>
                <a:sym typeface="Calibri"/>
              </a:rPr>
              <a:t>Finding Relationships: </a:t>
            </a:r>
            <a:endParaRPr b="1" sz="4000" u="sng">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rPr lang="en-CA" sz="4000">
                <a:latin typeface="Calibri"/>
                <a:ea typeface="Calibri"/>
                <a:cs typeface="Calibri"/>
                <a:sym typeface="Calibri"/>
              </a:rPr>
              <a:t>We used the </a:t>
            </a:r>
            <a:r>
              <a:rPr b="1" lang="en-CA" sz="4000">
                <a:latin typeface="Calibri"/>
                <a:ea typeface="Calibri"/>
                <a:cs typeface="Calibri"/>
                <a:sym typeface="Calibri"/>
              </a:rPr>
              <a:t>Pearson Correlation Coefficient</a:t>
            </a:r>
            <a:r>
              <a:rPr lang="en-CA" sz="4000">
                <a:latin typeface="Calibri"/>
                <a:ea typeface="Calibri"/>
                <a:cs typeface="Calibri"/>
                <a:sym typeface="Calibri"/>
              </a:rPr>
              <a:t> to calculate t</a:t>
            </a:r>
            <a:r>
              <a:rPr lang="en-CA" sz="4000">
                <a:latin typeface="Calibri"/>
                <a:ea typeface="Calibri"/>
                <a:cs typeface="Calibri"/>
                <a:sym typeface="Calibri"/>
              </a:rPr>
              <a:t>he correlation between the Garmin data and each type of survey data (i.e. Flourishing Scale survey, E-work life, etc.). </a:t>
            </a:r>
            <a:br>
              <a:rPr lang="en-CA" sz="4000">
                <a:latin typeface="Calibri"/>
                <a:ea typeface="Calibri"/>
                <a:cs typeface="Calibri"/>
                <a:sym typeface="Calibri"/>
              </a:rPr>
            </a:br>
            <a:r>
              <a:rPr lang="en-CA" sz="4000">
                <a:latin typeface="Calibri"/>
                <a:ea typeface="Calibri"/>
                <a:cs typeface="Calibri"/>
                <a:sym typeface="Calibri"/>
              </a:rPr>
              <a:t>Here are some great examples of our findings:</a:t>
            </a:r>
            <a:endParaRPr sz="4000">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sz="4000">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sz="4000">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4400"/>
              <a:buFont typeface="Arial"/>
              <a:buNone/>
            </a:pPr>
            <a:r>
              <a:t/>
            </a:r>
            <a:endParaRPr b="1" i="0" sz="4400" u="sng" cap="none" strike="noStrike">
              <a:solidFill>
                <a:srgbClr val="000000"/>
              </a:solidFill>
              <a:latin typeface="Calibri"/>
              <a:ea typeface="Calibri"/>
              <a:cs typeface="Calibri"/>
              <a:sym typeface="Calibri"/>
            </a:endParaRPr>
          </a:p>
          <a:p>
            <a:pPr indent="0" lvl="0" marL="0" marR="0" rtl="0" algn="l">
              <a:lnSpc>
                <a:spcPct val="90000"/>
              </a:lnSpc>
              <a:spcBef>
                <a:spcPts val="3072"/>
              </a:spcBef>
              <a:spcAft>
                <a:spcPts val="0"/>
              </a:spcAft>
              <a:buClr>
                <a:srgbClr val="000000"/>
              </a:buClr>
              <a:buSzPts val="4400"/>
              <a:buFont typeface="Arial"/>
              <a:buNone/>
            </a:pPr>
            <a:r>
              <a:rPr lang="en-CA" sz="4400">
                <a:latin typeface="Calibri"/>
                <a:ea typeface="Calibri"/>
                <a:cs typeface="Calibri"/>
                <a:sym typeface="Calibri"/>
              </a:rPr>
              <a:t> </a:t>
            </a:r>
            <a:endParaRPr b="0" i="0" sz="4400" u="none" cap="none" strike="noStrike">
              <a:solidFill>
                <a:srgbClr val="000000"/>
              </a:solidFill>
              <a:latin typeface="Calibri"/>
              <a:ea typeface="Calibri"/>
              <a:cs typeface="Calibri"/>
              <a:sym typeface="Calibri"/>
            </a:endParaRPr>
          </a:p>
        </p:txBody>
      </p:sp>
      <p:pic>
        <p:nvPicPr>
          <p:cNvPr id="116" name="Google Shape;116;g237969bb24d_0_32"/>
          <p:cNvPicPr preferRelativeResize="0"/>
          <p:nvPr/>
        </p:nvPicPr>
        <p:blipFill rotWithShape="1">
          <a:blip r:embed="rId5">
            <a:alphaModFix/>
          </a:blip>
          <a:srcRect b="0" l="0" r="0" t="0"/>
          <a:stretch/>
        </p:blipFill>
        <p:spPr>
          <a:xfrm>
            <a:off x="24123975" y="18046750"/>
            <a:ext cx="2053946" cy="2000250"/>
          </a:xfrm>
          <a:prstGeom prst="rect">
            <a:avLst/>
          </a:prstGeom>
          <a:noFill/>
          <a:ln>
            <a:noFill/>
          </a:ln>
        </p:spPr>
      </p:pic>
      <p:pic>
        <p:nvPicPr>
          <p:cNvPr id="117" name="Google Shape;117;g237969bb24d_0_32"/>
          <p:cNvPicPr preferRelativeResize="0"/>
          <p:nvPr/>
        </p:nvPicPr>
        <p:blipFill>
          <a:blip r:embed="rId6">
            <a:alphaModFix/>
          </a:blip>
          <a:stretch>
            <a:fillRect/>
          </a:stretch>
        </p:blipFill>
        <p:spPr>
          <a:xfrm>
            <a:off x="27863050" y="12108387"/>
            <a:ext cx="4224275" cy="3065464"/>
          </a:xfrm>
          <a:prstGeom prst="rect">
            <a:avLst/>
          </a:prstGeom>
          <a:noFill/>
          <a:ln>
            <a:noFill/>
          </a:ln>
        </p:spPr>
      </p:pic>
      <p:pic>
        <p:nvPicPr>
          <p:cNvPr id="118" name="Google Shape;118;g237969bb24d_0_32"/>
          <p:cNvPicPr preferRelativeResize="0"/>
          <p:nvPr/>
        </p:nvPicPr>
        <p:blipFill>
          <a:blip r:embed="rId7">
            <a:alphaModFix/>
          </a:blip>
          <a:stretch>
            <a:fillRect/>
          </a:stretch>
        </p:blipFill>
        <p:spPr>
          <a:xfrm>
            <a:off x="27887437" y="15294988"/>
            <a:ext cx="4175525" cy="547625"/>
          </a:xfrm>
          <a:prstGeom prst="rect">
            <a:avLst/>
          </a:prstGeom>
          <a:noFill/>
          <a:ln>
            <a:noFill/>
          </a:ln>
        </p:spPr>
      </p:pic>
      <p:pic>
        <p:nvPicPr>
          <p:cNvPr id="119" name="Google Shape;119;g237969bb24d_0_32"/>
          <p:cNvPicPr preferRelativeResize="0"/>
          <p:nvPr/>
        </p:nvPicPr>
        <p:blipFill>
          <a:blip r:embed="rId8">
            <a:alphaModFix/>
          </a:blip>
          <a:stretch>
            <a:fillRect/>
          </a:stretch>
        </p:blipFill>
        <p:spPr>
          <a:xfrm>
            <a:off x="23663150" y="12206463"/>
            <a:ext cx="4224275" cy="2869309"/>
          </a:xfrm>
          <a:prstGeom prst="rect">
            <a:avLst/>
          </a:prstGeom>
          <a:noFill/>
          <a:ln>
            <a:noFill/>
          </a:ln>
        </p:spPr>
      </p:pic>
      <p:pic>
        <p:nvPicPr>
          <p:cNvPr id="120" name="Google Shape;120;g237969bb24d_0_32"/>
          <p:cNvPicPr preferRelativeResize="0"/>
          <p:nvPr/>
        </p:nvPicPr>
        <p:blipFill rotWithShape="1">
          <a:blip r:embed="rId9">
            <a:alphaModFix/>
          </a:blip>
          <a:srcRect b="0" l="0" r="12372" t="0"/>
          <a:stretch/>
        </p:blipFill>
        <p:spPr>
          <a:xfrm>
            <a:off x="23636325" y="15245938"/>
            <a:ext cx="4277925" cy="547625"/>
          </a:xfrm>
          <a:prstGeom prst="rect">
            <a:avLst/>
          </a:prstGeom>
          <a:noFill/>
          <a:ln>
            <a:noFill/>
          </a:ln>
        </p:spPr>
      </p:pic>
      <p:pic>
        <p:nvPicPr>
          <p:cNvPr id="121" name="Google Shape;121;g237969bb24d_0_32"/>
          <p:cNvPicPr preferRelativeResize="0"/>
          <p:nvPr/>
        </p:nvPicPr>
        <p:blipFill>
          <a:blip r:embed="rId10">
            <a:alphaModFix/>
          </a:blip>
          <a:stretch>
            <a:fillRect/>
          </a:stretch>
        </p:blipFill>
        <p:spPr>
          <a:xfrm>
            <a:off x="16467337" y="12542567"/>
            <a:ext cx="5529987" cy="3686607"/>
          </a:xfrm>
          <a:prstGeom prst="rect">
            <a:avLst/>
          </a:prstGeom>
          <a:noFill/>
          <a:ln>
            <a:noFill/>
          </a:ln>
        </p:spPr>
      </p:pic>
      <p:pic>
        <p:nvPicPr>
          <p:cNvPr id="122" name="Google Shape;122;g237969bb24d_0_32"/>
          <p:cNvPicPr preferRelativeResize="0"/>
          <p:nvPr/>
        </p:nvPicPr>
        <p:blipFill>
          <a:blip r:embed="rId11">
            <a:alphaModFix/>
          </a:blip>
          <a:stretch>
            <a:fillRect/>
          </a:stretch>
        </p:blipFill>
        <p:spPr>
          <a:xfrm>
            <a:off x="10223050" y="12542576"/>
            <a:ext cx="5529902" cy="3686601"/>
          </a:xfrm>
          <a:prstGeom prst="rect">
            <a:avLst/>
          </a:prstGeom>
          <a:noFill/>
          <a:ln>
            <a:noFill/>
          </a:ln>
        </p:spPr>
      </p:pic>
      <p:pic>
        <p:nvPicPr>
          <p:cNvPr id="123" name="Google Shape;123;g237969bb24d_0_32"/>
          <p:cNvPicPr preferRelativeResize="0"/>
          <p:nvPr/>
        </p:nvPicPr>
        <p:blipFill>
          <a:blip r:embed="rId12">
            <a:alphaModFix/>
          </a:blip>
          <a:stretch>
            <a:fillRect/>
          </a:stretch>
        </p:blipFill>
        <p:spPr>
          <a:xfrm>
            <a:off x="32127575" y="12108388"/>
            <a:ext cx="4344600" cy="3065475"/>
          </a:xfrm>
          <a:prstGeom prst="rect">
            <a:avLst/>
          </a:prstGeom>
          <a:noFill/>
          <a:ln>
            <a:noFill/>
          </a:ln>
        </p:spPr>
      </p:pic>
      <p:pic>
        <p:nvPicPr>
          <p:cNvPr id="124" name="Google Shape;124;g237969bb24d_0_32"/>
          <p:cNvPicPr preferRelativeResize="0"/>
          <p:nvPr/>
        </p:nvPicPr>
        <p:blipFill rotWithShape="1">
          <a:blip r:embed="rId13">
            <a:alphaModFix/>
          </a:blip>
          <a:srcRect b="0" l="0" r="7019" t="0"/>
          <a:stretch/>
        </p:blipFill>
        <p:spPr>
          <a:xfrm>
            <a:off x="32311075" y="15282376"/>
            <a:ext cx="3977625" cy="670875"/>
          </a:xfrm>
          <a:prstGeom prst="rect">
            <a:avLst/>
          </a:prstGeom>
          <a:noFill/>
          <a:ln>
            <a:noFill/>
          </a:ln>
        </p:spPr>
      </p:pic>
      <p:pic>
        <p:nvPicPr>
          <p:cNvPr id="125" name="Google Shape;125;g237969bb24d_0_32"/>
          <p:cNvPicPr preferRelativeResize="0"/>
          <p:nvPr/>
        </p:nvPicPr>
        <p:blipFill rotWithShape="1">
          <a:blip r:embed="rId14">
            <a:alphaModFix/>
          </a:blip>
          <a:srcRect b="0" l="0" r="0" t="0"/>
          <a:stretch/>
        </p:blipFill>
        <p:spPr>
          <a:xfrm>
            <a:off x="31881301" y="17755438"/>
            <a:ext cx="4481999" cy="2107425"/>
          </a:xfrm>
          <a:prstGeom prst="rect">
            <a:avLst/>
          </a:prstGeom>
          <a:noFill/>
          <a:ln>
            <a:noFill/>
          </a:ln>
        </p:spPr>
      </p:pic>
      <p:pic>
        <p:nvPicPr>
          <p:cNvPr id="126" name="Google Shape;126;g237969bb24d_0_32"/>
          <p:cNvPicPr preferRelativeResize="0"/>
          <p:nvPr/>
        </p:nvPicPr>
        <p:blipFill rotWithShape="1">
          <a:blip r:embed="rId15">
            <a:alphaModFix/>
          </a:blip>
          <a:srcRect b="0" l="0" r="0" t="0"/>
          <a:stretch/>
        </p:blipFill>
        <p:spPr>
          <a:xfrm>
            <a:off x="26450565" y="17993163"/>
            <a:ext cx="2396425" cy="2107413"/>
          </a:xfrm>
          <a:prstGeom prst="rect">
            <a:avLst/>
          </a:prstGeom>
          <a:noFill/>
          <a:ln>
            <a:noFill/>
          </a:ln>
        </p:spPr>
      </p:pic>
      <p:pic>
        <p:nvPicPr>
          <p:cNvPr id="127" name="Google Shape;127;g237969bb24d_0_32"/>
          <p:cNvPicPr preferRelativeResize="0"/>
          <p:nvPr/>
        </p:nvPicPr>
        <p:blipFill>
          <a:blip r:embed="rId16">
            <a:alphaModFix/>
          </a:blip>
          <a:stretch>
            <a:fillRect/>
          </a:stretch>
        </p:blipFill>
        <p:spPr>
          <a:xfrm>
            <a:off x="28935400" y="17618125"/>
            <a:ext cx="285750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2016-05-26T15:27:41Z</dcterms:created>
  <dc:creator>David Seymour</dc:creator>
</cp:coreProperties>
</file>