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59" r:id="rId3"/>
    <p:sldId id="257" r:id="rId4"/>
    <p:sldId id="266" r:id="rId5"/>
    <p:sldId id="267" r:id="rId6"/>
    <p:sldId id="264" r:id="rId7"/>
    <p:sldId id="260" r:id="rId8"/>
    <p:sldId id="265"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p:scale>
          <a:sx n="68" d="100"/>
          <a:sy n="68" d="100"/>
        </p:scale>
        <p:origin x="5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0BB62D-EC00-4906-A786-2FFD88D81A2D}"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F3A3CC-7052-4886-9CCB-896E6B143DB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BB62D-EC00-4906-A786-2FFD88D81A2D}"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F3A3CC-7052-4886-9CCB-896E6B143D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BB62D-EC00-4906-A786-2FFD88D81A2D}"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F3A3CC-7052-4886-9CCB-896E6B143DB3}"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10BB62D-EC00-4906-A786-2FFD88D81A2D}"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F3A3CC-7052-4886-9CCB-896E6B143DB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10BB62D-EC00-4906-A786-2FFD88D81A2D}"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F3A3CC-7052-4886-9CCB-896E6B143DB3}"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10BB62D-EC00-4906-A786-2FFD88D81A2D}"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F3A3CC-7052-4886-9CCB-896E6B143DB3}"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BB62D-EC00-4906-A786-2FFD88D81A2D}"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F3A3CC-7052-4886-9CCB-896E6B143DB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BB62D-EC00-4906-A786-2FFD88D81A2D}"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F3A3CC-7052-4886-9CCB-896E6B143D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BB62D-EC00-4906-A786-2FFD88D81A2D}"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F3A3CC-7052-4886-9CCB-896E6B143D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BB62D-EC00-4906-A786-2FFD88D81A2D}"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F3A3CC-7052-4886-9CCB-896E6B143DB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0BB62D-EC00-4906-A786-2FFD88D81A2D}"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0F3A3CC-7052-4886-9CCB-896E6B143D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0BB62D-EC00-4906-A786-2FFD88D81A2D}" type="datetimeFigureOut">
              <a:rPr lang="en-US" smtClean="0"/>
              <a:pPr/>
              <a:t>9/11/2017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F3A3CC-7052-4886-9CCB-896E6B143D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0BB62D-EC00-4906-A786-2FFD88D81A2D}" type="datetimeFigureOut">
              <a:rPr lang="en-US" smtClean="0"/>
              <a:pPr/>
              <a:t>9/11/2017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F3A3CC-7052-4886-9CCB-896E6B143D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BB62D-EC00-4906-A786-2FFD88D81A2D}" type="datetimeFigureOut">
              <a:rPr lang="en-US" smtClean="0"/>
              <a:pPr/>
              <a:t>9/11/2017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F3A3CC-7052-4886-9CCB-896E6B143D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0BB62D-EC00-4906-A786-2FFD88D81A2D}"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F3A3CC-7052-4886-9CCB-896E6B143D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0BB62D-EC00-4906-A786-2FFD88D81A2D}"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F3A3CC-7052-4886-9CCB-896E6B143DB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10BB62D-EC00-4906-A786-2FFD88D81A2D}" type="datetimeFigureOut">
              <a:rPr lang="en-US" smtClean="0"/>
              <a:pPr/>
              <a:t>9/11/2017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F3A3CC-7052-4886-9CCB-896E6B143DB3}" type="slidenum">
              <a:rPr lang="en-US" smtClean="0"/>
              <a:pPr/>
              <a:t>‹#›</a:t>
            </a:fld>
            <a:endParaRPr lang="en-US"/>
          </a:p>
        </p:txBody>
      </p:sp>
    </p:spTree>
    <p:extLst>
      <p:ext uri="{BB962C8B-B14F-4D97-AF65-F5344CB8AC3E}">
        <p14:creationId xmlns:p14="http://schemas.microsoft.com/office/powerpoint/2010/main" val="801911076"/>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9947" y="526015"/>
            <a:ext cx="8572107" cy="1517142"/>
          </a:xfrm>
        </p:spPr>
        <p:txBody>
          <a:bodyPr>
            <a:normAutofit/>
          </a:bodyPr>
          <a:lstStyle/>
          <a:p>
            <a:pPr algn="ctr"/>
            <a:r>
              <a:rPr lang="en-US" sz="8000" dirty="0"/>
              <a:t>We Care !</a:t>
            </a:r>
            <a:endParaRPr lang="en-US" sz="8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815688" y="3226672"/>
            <a:ext cx="6560625" cy="3631328"/>
          </a:xfrm>
        </p:spPr>
        <p:txBody>
          <a:bodyPr>
            <a:normAutofit lnSpcReduction="10000"/>
          </a:bodyPr>
          <a:lstStyle/>
          <a:p>
            <a:pPr algn="ctr"/>
            <a:r>
              <a:rPr lang="en-US" sz="2000" b="1" dirty="0">
                <a:latin typeface="Times New Roman" panose="02020603050405020304" pitchFamily="18" charset="0"/>
                <a:cs typeface="Times New Roman" panose="02020603050405020304" pitchFamily="18" charset="0"/>
              </a:rPr>
              <a:t>TEAM MEMBERS:</a:t>
            </a:r>
          </a:p>
          <a:p>
            <a:pPr algn="ctr"/>
            <a:r>
              <a:rPr lang="en-US" sz="2000" dirty="0">
                <a:latin typeface="Century Gothic (Body)"/>
                <a:cs typeface="Times New Roman" panose="02020603050405020304" pitchFamily="18" charset="0"/>
              </a:rPr>
              <a:t>Karan Sheth</a:t>
            </a:r>
          </a:p>
          <a:p>
            <a:pPr algn="ctr"/>
            <a:r>
              <a:rPr lang="en-US" dirty="0"/>
              <a:t>Manisha Sharma</a:t>
            </a:r>
          </a:p>
          <a:p>
            <a:pPr algn="ctr"/>
            <a:r>
              <a:rPr lang="en-US" dirty="0"/>
              <a:t>Jasmin </a:t>
            </a:r>
            <a:r>
              <a:rPr lang="en-US" dirty="0" err="1"/>
              <a:t>Valgotar</a:t>
            </a:r>
            <a:r>
              <a:rPr lang="en-US" dirty="0"/>
              <a:t> </a:t>
            </a:r>
          </a:p>
          <a:p>
            <a:pPr algn="ctr"/>
            <a:r>
              <a:rPr lang="en-US" dirty="0"/>
              <a:t>Jay </a:t>
            </a:r>
            <a:r>
              <a:rPr lang="en-US" dirty="0" err="1"/>
              <a:t>Tanna</a:t>
            </a:r>
            <a:r>
              <a:rPr lang="en-US" dirty="0"/>
              <a:t> </a:t>
            </a:r>
          </a:p>
          <a:p>
            <a:pPr algn="ctr"/>
            <a:r>
              <a:rPr lang="en-US" dirty="0" err="1"/>
              <a:t>Lakshya</a:t>
            </a:r>
            <a:r>
              <a:rPr lang="en-US" dirty="0"/>
              <a:t> Srivastava</a:t>
            </a:r>
          </a:p>
          <a:p>
            <a:pPr algn="ctr"/>
            <a:r>
              <a:rPr lang="en-US" dirty="0" err="1"/>
              <a:t>Divyarth</a:t>
            </a:r>
            <a:r>
              <a:rPr lang="en-US" dirty="0"/>
              <a:t> Singh </a:t>
            </a:r>
          </a:p>
          <a:p>
            <a:pPr algn="ctr"/>
            <a:r>
              <a:rPr lang="en-US" dirty="0" err="1"/>
              <a:t>Kalika</a:t>
            </a:r>
            <a:r>
              <a:rPr lang="en-US" dirty="0"/>
              <a:t> Vats </a:t>
            </a:r>
          </a:p>
          <a:p>
            <a:pPr algn="ctr"/>
            <a:r>
              <a:rPr lang="en-US" dirty="0" err="1"/>
              <a:t>Zeeshan</a:t>
            </a:r>
            <a:r>
              <a:rPr lang="en-US" dirty="0"/>
              <a:t> </a:t>
            </a:r>
            <a:r>
              <a:rPr lang="en-US" dirty="0" err="1"/>
              <a:t>Shiekh</a:t>
            </a:r>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114261" y="1470991"/>
            <a:ext cx="184731" cy="369332"/>
          </a:xfrm>
          <a:prstGeom prst="rect">
            <a:avLst/>
          </a:prstGeom>
          <a:noFill/>
        </p:spPr>
        <p:txBody>
          <a:bodyPr wrap="none" rtlCol="0">
            <a:spAutoFit/>
          </a:bodyPr>
          <a:lstStyle/>
          <a:p>
            <a:endParaRPr lang="en-US" dirty="0"/>
          </a:p>
        </p:txBody>
      </p:sp>
      <p:sp>
        <p:nvSpPr>
          <p:cNvPr id="7" name="TextBox 6"/>
          <p:cNvSpPr txBox="1"/>
          <p:nvPr/>
        </p:nvSpPr>
        <p:spPr>
          <a:xfrm>
            <a:off x="4118536" y="2311749"/>
            <a:ext cx="3954929" cy="646331"/>
          </a:xfrm>
          <a:prstGeom prst="rect">
            <a:avLst/>
          </a:prstGeom>
          <a:noFill/>
        </p:spPr>
        <p:txBody>
          <a:bodyPr wrap="none" rtlCol="0">
            <a:spAutoFit/>
          </a:bodyPr>
          <a:lstStyle/>
          <a:p>
            <a:r>
              <a:rPr lang="en-US" sz="2000" b="1" dirty="0"/>
              <a:t>Hospital Management System</a:t>
            </a:r>
            <a:r>
              <a:rPr lang="en-US" sz="1600" b="1" dirty="0"/>
              <a:t> </a:t>
            </a:r>
          </a:p>
          <a:p>
            <a:endParaRPr lang="en-US" sz="16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2723" y="1597439"/>
            <a:ext cx="3769016" cy="4703105"/>
          </a:xfrm>
          <a:prstGeom prst="rect">
            <a:avLst/>
          </a:prstGeom>
        </p:spPr>
      </p:pic>
    </p:spTree>
    <p:extLst>
      <p:ext uri="{BB962C8B-B14F-4D97-AF65-F5344CB8AC3E}">
        <p14:creationId xmlns:p14="http://schemas.microsoft.com/office/powerpoint/2010/main" val="50758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PROJECT DESCRIPTION: </a:t>
            </a:r>
          </a:p>
        </p:txBody>
      </p:sp>
      <p:sp>
        <p:nvSpPr>
          <p:cNvPr id="3" name="Content Placeholder 2"/>
          <p:cNvSpPr>
            <a:spLocks noGrp="1"/>
          </p:cNvSpPr>
          <p:nvPr>
            <p:ph idx="1"/>
          </p:nvPr>
        </p:nvSpPr>
        <p:spPr>
          <a:xfrm>
            <a:off x="2589212" y="1649691"/>
            <a:ext cx="8915400" cy="4261531"/>
          </a:xfrm>
        </p:spPr>
        <p:txBody>
          <a:bodyPr>
            <a:normAutofit/>
          </a:bodyPr>
          <a:lstStyle/>
          <a:p>
            <a:endParaRPr lang="en-US" sz="2400" dirty="0">
              <a:latin typeface="Aharoni" pitchFamily="2" charset="-79"/>
              <a:cs typeface="Aharoni" pitchFamily="2" charset="-79"/>
            </a:endParaRPr>
          </a:p>
          <a:p>
            <a:pPr algn="just"/>
            <a:r>
              <a:rPr lang="en-US" sz="2400" dirty="0">
                <a:latin typeface="Century Gothic (Body)"/>
                <a:cs typeface="Aharoni" pitchFamily="2" charset="-79"/>
              </a:rPr>
              <a:t> We Care is Hospital Management system that maintains patient medical history, registers new patient into the system, schedule appointments with the doctor, takes care of the medicines and bill payments. </a:t>
            </a:r>
          </a:p>
        </p:txBody>
      </p:sp>
    </p:spTree>
    <p:extLst>
      <p:ext uri="{BB962C8B-B14F-4D97-AF65-F5344CB8AC3E}">
        <p14:creationId xmlns:p14="http://schemas.microsoft.com/office/powerpoint/2010/main" val="3873221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t>PROJECT BACKLOG</a:t>
            </a:r>
          </a:p>
        </p:txBody>
      </p:sp>
      <p:sp>
        <p:nvSpPr>
          <p:cNvPr id="3" name="Content Placeholder 2"/>
          <p:cNvSpPr>
            <a:spLocks noGrp="1"/>
          </p:cNvSpPr>
          <p:nvPr>
            <p:ph idx="1"/>
          </p:nvPr>
        </p:nvSpPr>
        <p:spPr/>
        <p:txBody>
          <a:bodyPr/>
          <a:lstStyle/>
          <a:p>
            <a:pPr marL="0" indent="0">
              <a:buNone/>
            </a:pPr>
            <a:r>
              <a:rPr lang="en-US" sz="2000" b="1" dirty="0"/>
              <a:t>Receptionist USER STORIES:</a:t>
            </a:r>
          </a:p>
          <a:p>
            <a:r>
              <a:rPr lang="en-US" dirty="0"/>
              <a:t>Receptionist will access the system using the login credentials .</a:t>
            </a:r>
          </a:p>
          <a:p>
            <a:pPr algn="just"/>
            <a:r>
              <a:rPr lang="en-US" dirty="0"/>
              <a:t>Should be able to get the personal details of the patients for the record (first name, last name, address, phone number, previous medical history ).</a:t>
            </a:r>
          </a:p>
          <a:p>
            <a:r>
              <a:rPr lang="en-US" dirty="0"/>
              <a:t>Once registered, the system should provide a random Patient ID for future reference. </a:t>
            </a:r>
          </a:p>
          <a:p>
            <a:r>
              <a:rPr lang="en-US" dirty="0"/>
              <a:t>Update the patient’s profile. </a:t>
            </a:r>
            <a:br>
              <a:rPr lang="en-US" dirty="0"/>
            </a:br>
            <a:endParaRPr lang="en-US" dirty="0"/>
          </a:p>
          <a:p>
            <a:endParaRPr lang="en-US" dirty="0"/>
          </a:p>
          <a:p>
            <a:pPr marL="0" indent="0">
              <a:buNone/>
            </a:pPr>
            <a:endParaRPr lang="en-US" dirty="0"/>
          </a:p>
        </p:txBody>
      </p:sp>
    </p:spTree>
    <p:extLst>
      <p:ext uri="{BB962C8B-B14F-4D97-AF65-F5344CB8AC3E}">
        <p14:creationId xmlns:p14="http://schemas.microsoft.com/office/powerpoint/2010/main" val="232416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t>PROJECT BACKLOG</a:t>
            </a:r>
            <a:endParaRPr lang="en-US" b="1" dirty="0"/>
          </a:p>
        </p:txBody>
      </p:sp>
      <p:sp>
        <p:nvSpPr>
          <p:cNvPr id="3" name="Content Placeholder 2"/>
          <p:cNvSpPr>
            <a:spLocks noGrp="1"/>
          </p:cNvSpPr>
          <p:nvPr>
            <p:ph idx="1"/>
          </p:nvPr>
        </p:nvSpPr>
        <p:spPr/>
        <p:txBody>
          <a:bodyPr>
            <a:normAutofit/>
          </a:bodyPr>
          <a:lstStyle/>
          <a:p>
            <a:pPr marL="0" indent="0">
              <a:buNone/>
            </a:pPr>
            <a:r>
              <a:rPr lang="en-US" sz="2000" b="1" dirty="0"/>
              <a:t>Doctor USER STORIES:</a:t>
            </a:r>
          </a:p>
          <a:p>
            <a:r>
              <a:rPr lang="en-US" dirty="0"/>
              <a:t>Doctor will access the system using login .</a:t>
            </a:r>
          </a:p>
          <a:p>
            <a:r>
              <a:rPr lang="en-US" dirty="0"/>
              <a:t>Doctor views the previous medial history of the patient, doctor enters all the symptoms of the patient and also enters the prescribed medicines.</a:t>
            </a:r>
          </a:p>
          <a:p>
            <a:r>
              <a:rPr lang="en-US" dirty="0"/>
              <a:t>The prescribed medicines are to be sent to the pharmacy interface.</a:t>
            </a:r>
          </a:p>
          <a:p>
            <a:r>
              <a:rPr lang="en-US" dirty="0"/>
              <a:t>Patient information is stored in the database along with the prescription. </a:t>
            </a:r>
          </a:p>
          <a:p>
            <a:pPr marL="0" indent="0">
              <a:buNone/>
            </a:pPr>
            <a:endParaRPr lang="en-US" dirty="0"/>
          </a:p>
        </p:txBody>
      </p:sp>
    </p:spTree>
    <p:extLst>
      <p:ext uri="{BB962C8B-B14F-4D97-AF65-F5344CB8AC3E}">
        <p14:creationId xmlns:p14="http://schemas.microsoft.com/office/powerpoint/2010/main" val="792610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t>PROJECT BACKLOG</a:t>
            </a:r>
            <a:endParaRPr lang="en-US" b="1" dirty="0"/>
          </a:p>
        </p:txBody>
      </p:sp>
      <p:sp>
        <p:nvSpPr>
          <p:cNvPr id="3" name="Content Placeholder 2"/>
          <p:cNvSpPr>
            <a:spLocks noGrp="1"/>
          </p:cNvSpPr>
          <p:nvPr>
            <p:ph idx="1"/>
          </p:nvPr>
        </p:nvSpPr>
        <p:spPr/>
        <p:txBody>
          <a:bodyPr/>
          <a:lstStyle/>
          <a:p>
            <a:pPr marL="0" indent="0">
              <a:buNone/>
            </a:pPr>
            <a:r>
              <a:rPr lang="en-US" sz="2000" b="1" dirty="0"/>
              <a:t>Pharmacist USER STORIES: </a:t>
            </a:r>
          </a:p>
          <a:p>
            <a:pPr algn="just"/>
            <a:r>
              <a:rPr lang="en-US" dirty="0"/>
              <a:t>Pharmacist will access the system using login Should be able to get the personal details of the patients for the record (first name ,last name ,address, phone number, previous medical history ).</a:t>
            </a:r>
          </a:p>
          <a:p>
            <a:pPr algn="just"/>
            <a:r>
              <a:rPr lang="en-US" dirty="0"/>
              <a:t>Pharmacist module will have the inventory for medicines .</a:t>
            </a:r>
          </a:p>
          <a:p>
            <a:pPr algn="just"/>
            <a:r>
              <a:rPr lang="en-US" dirty="0"/>
              <a:t>Once the prescribed medicines are notified to the pharmacy ,the system automatically calculates the patient bill.</a:t>
            </a:r>
          </a:p>
          <a:p>
            <a:pPr algn="just"/>
            <a:r>
              <a:rPr lang="en-US" dirty="0"/>
              <a:t>Once the medicines are found going less than a certain number ,automatically the order of that particular medicines has to be placed and the database has to be updated. </a:t>
            </a:r>
          </a:p>
          <a:p>
            <a:endParaRPr lang="en-US" dirty="0"/>
          </a:p>
          <a:p>
            <a:pPr marL="0" indent="0">
              <a:buNone/>
            </a:pPr>
            <a:endParaRPr lang="en-US" dirty="0"/>
          </a:p>
        </p:txBody>
      </p:sp>
    </p:spTree>
    <p:extLst>
      <p:ext uri="{BB962C8B-B14F-4D97-AF65-F5344CB8AC3E}">
        <p14:creationId xmlns:p14="http://schemas.microsoft.com/office/powerpoint/2010/main" val="56658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t>USER STORIES FOR SPRINT 1 </a:t>
            </a:r>
          </a:p>
        </p:txBody>
      </p:sp>
      <p:sp>
        <p:nvSpPr>
          <p:cNvPr id="3" name="Content Placeholder 2"/>
          <p:cNvSpPr>
            <a:spLocks noGrp="1"/>
          </p:cNvSpPr>
          <p:nvPr>
            <p:ph idx="1"/>
          </p:nvPr>
        </p:nvSpPr>
        <p:spPr>
          <a:xfrm>
            <a:off x="2428956" y="1747100"/>
            <a:ext cx="8915400" cy="4634845"/>
          </a:xfrm>
        </p:spPr>
        <p:txBody>
          <a:bodyPr>
            <a:normAutofit fontScale="47500" lnSpcReduction="20000"/>
          </a:bodyPr>
          <a:lstStyle/>
          <a:p>
            <a:pPr>
              <a:buNone/>
            </a:pPr>
            <a:r>
              <a:rPr lang="en-US" dirty="0"/>
              <a:t>     </a:t>
            </a:r>
            <a:r>
              <a:rPr lang="en-US" sz="4000" b="1" dirty="0"/>
              <a:t>Group Module</a:t>
            </a:r>
            <a:r>
              <a:rPr lang="en-US" sz="4000" dirty="0"/>
              <a:t>:</a:t>
            </a:r>
          </a:p>
          <a:p>
            <a:r>
              <a:rPr lang="en-US" sz="4000" dirty="0"/>
              <a:t>Central Login / Register Functionalities for Doctor &amp; Receptionist</a:t>
            </a:r>
          </a:p>
          <a:p>
            <a:pPr marL="0" indent="0">
              <a:buNone/>
            </a:pPr>
            <a:endParaRPr lang="en-US" sz="4000" dirty="0"/>
          </a:p>
          <a:p>
            <a:pPr>
              <a:buNone/>
            </a:pPr>
            <a:r>
              <a:rPr lang="en-US" sz="4000" dirty="0"/>
              <a:t> 	</a:t>
            </a:r>
            <a:r>
              <a:rPr lang="en-US" sz="4000" b="1" dirty="0"/>
              <a:t>Receptionist Module </a:t>
            </a:r>
            <a:r>
              <a:rPr lang="en-US" sz="4000" dirty="0"/>
              <a:t>:</a:t>
            </a:r>
          </a:p>
          <a:p>
            <a:r>
              <a:rPr lang="en-US" sz="4000" dirty="0"/>
              <a:t>Register new Patient. </a:t>
            </a:r>
          </a:p>
          <a:p>
            <a:r>
              <a:rPr lang="en-US" sz="4000" dirty="0"/>
              <a:t>Existing patient search and view. </a:t>
            </a:r>
          </a:p>
          <a:p>
            <a:pPr marL="0" indent="0">
              <a:buNone/>
            </a:pPr>
            <a:endParaRPr lang="en-US" sz="4000" dirty="0"/>
          </a:p>
          <a:p>
            <a:pPr>
              <a:buNone/>
            </a:pPr>
            <a:r>
              <a:rPr lang="en-US" sz="4000" b="1" dirty="0"/>
              <a:t>	Doctors Module :</a:t>
            </a:r>
          </a:p>
          <a:p>
            <a:r>
              <a:rPr lang="en-US" sz="4000" dirty="0"/>
              <a:t>Doctor will be able to see Patient’s Que.   </a:t>
            </a:r>
          </a:p>
          <a:p>
            <a:r>
              <a:rPr lang="en-US" sz="4000" dirty="0"/>
              <a:t>View Patient’s Medical History</a:t>
            </a:r>
          </a:p>
          <a:p>
            <a:pPr>
              <a:buNone/>
            </a:pPr>
            <a:r>
              <a:rPr lang="en-US" sz="4000" b="1" dirty="0"/>
              <a:t>	</a:t>
            </a:r>
          </a:p>
          <a:p>
            <a:pPr>
              <a:buNone/>
            </a:pPr>
            <a:r>
              <a:rPr lang="en-US" sz="4000" b="1" dirty="0"/>
              <a:t>	 Pharmacist Module:</a:t>
            </a:r>
          </a:p>
          <a:p>
            <a:r>
              <a:rPr lang="en-US" sz="4000" dirty="0"/>
              <a:t>Inventory Management View And Edit Medicines </a:t>
            </a:r>
          </a:p>
          <a:p>
            <a:pPr marL="0" indent="0">
              <a:buNone/>
            </a:pPr>
            <a:endParaRPr lang="en-US" dirty="0"/>
          </a:p>
          <a:p>
            <a:pPr>
              <a:buNone/>
            </a:pPr>
            <a:endParaRPr lang="en-US"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ARCHITECTURE AND TECHNOLOGIES </a:t>
            </a:r>
          </a:p>
        </p:txBody>
      </p:sp>
      <p:sp>
        <p:nvSpPr>
          <p:cNvPr id="3" name="Content Placeholder 2"/>
          <p:cNvSpPr>
            <a:spLocks noGrp="1"/>
          </p:cNvSpPr>
          <p:nvPr>
            <p:ph idx="1"/>
          </p:nvPr>
        </p:nvSpPr>
        <p:spPr/>
        <p:txBody>
          <a:bodyPr>
            <a:normAutofit/>
          </a:bodyPr>
          <a:lstStyle/>
          <a:p>
            <a:r>
              <a:rPr lang="en-US" sz="2000" dirty="0"/>
              <a:t>IDE :- </a:t>
            </a:r>
            <a:r>
              <a:rPr lang="en-US" sz="2000" dirty="0" err="1"/>
              <a:t>PyCharm</a:t>
            </a:r>
            <a:r>
              <a:rPr lang="en-US" sz="2000" dirty="0"/>
              <a:t> (</a:t>
            </a:r>
            <a:r>
              <a:rPr lang="en-US" sz="2000" dirty="0" err="1"/>
              <a:t>JetBrains</a:t>
            </a:r>
            <a:r>
              <a:rPr lang="en-US" sz="2000" dirty="0"/>
              <a:t>)</a:t>
            </a:r>
          </a:p>
          <a:p>
            <a:r>
              <a:rPr lang="en-US" sz="2000" dirty="0"/>
              <a:t>Programming languages :- Python 3.x</a:t>
            </a:r>
          </a:p>
          <a:p>
            <a:r>
              <a:rPr lang="en-US" sz="2000" dirty="0"/>
              <a:t>Framework:- Django </a:t>
            </a:r>
          </a:p>
          <a:p>
            <a:r>
              <a:rPr lang="en-US" sz="2000" dirty="0"/>
              <a:t>Database Language :- SQL</a:t>
            </a:r>
          </a:p>
          <a:p>
            <a:r>
              <a:rPr lang="en-US" sz="2000" dirty="0"/>
              <a:t>Tools and Utilities :-  Bootstrap 3.x, My SQL server, </a:t>
            </a:r>
            <a:r>
              <a:rPr lang="en-US" sz="2000" dirty="0" err="1"/>
              <a:t>Jquery</a:t>
            </a:r>
            <a:r>
              <a:rPr lang="en-US" sz="2000" dirty="0"/>
              <a:t> 2.1 &amp; 2.4</a:t>
            </a:r>
          </a:p>
          <a:p>
            <a:r>
              <a:rPr lang="en-US" sz="2000" dirty="0"/>
              <a:t>Architecture :- MVC framework</a:t>
            </a:r>
          </a:p>
          <a:p>
            <a:r>
              <a:rPr lang="en-US" sz="2000" dirty="0"/>
              <a:t>Version Control:- GIT</a:t>
            </a:r>
          </a:p>
          <a:p>
            <a:endParaRPr lang="en-US" sz="2000" dirty="0"/>
          </a:p>
          <a:p>
            <a:pPr marL="0" indent="0">
              <a:buNone/>
            </a:pPr>
            <a:endParaRPr lang="en-US" sz="2000" dirty="0"/>
          </a:p>
        </p:txBody>
      </p:sp>
    </p:spTree>
    <p:extLst>
      <p:ext uri="{BB962C8B-B14F-4D97-AF65-F5344CB8AC3E}">
        <p14:creationId xmlns:p14="http://schemas.microsoft.com/office/powerpoint/2010/main" val="4144556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69467"/>
            <a:ext cx="8911687" cy="1280890"/>
          </a:xfrm>
        </p:spPr>
        <p:txBody>
          <a:bodyPr/>
          <a:lstStyle/>
          <a:p>
            <a:r>
              <a:rPr lang="en-US" b="1" dirty="0"/>
              <a:t>Work Assignments</a:t>
            </a:r>
            <a:br>
              <a:rPr lang="en-US" dirty="0"/>
            </a:br>
            <a:endParaRPr lang="en-US" dirty="0"/>
          </a:p>
        </p:txBody>
      </p:sp>
      <p:sp>
        <p:nvSpPr>
          <p:cNvPr id="3" name="Content Placeholder 2"/>
          <p:cNvSpPr>
            <a:spLocks noGrp="1"/>
          </p:cNvSpPr>
          <p:nvPr>
            <p:ph idx="1"/>
          </p:nvPr>
        </p:nvSpPr>
        <p:spPr>
          <a:xfrm>
            <a:off x="1154954" y="1950357"/>
            <a:ext cx="2189137" cy="3416300"/>
          </a:xfrm>
        </p:spPr>
        <p:txBody>
          <a:bodyPr>
            <a:noAutofit/>
          </a:bodyPr>
          <a:lstStyle/>
          <a:p>
            <a:pPr>
              <a:buNone/>
            </a:pPr>
            <a:endParaRPr lang="en-US" sz="1600" dirty="0">
              <a:latin typeface="Aharoni" pitchFamily="2" charset="-79"/>
              <a:cs typeface="Aharoni" pitchFamily="2" charset="-79"/>
            </a:endParaRPr>
          </a:p>
          <a:p>
            <a:pPr marL="0" indent="0">
              <a:buNone/>
            </a:pPr>
            <a:endParaRPr lang="en-US" sz="1600" dirty="0">
              <a:latin typeface="Aharoni" pitchFamily="2" charset="-79"/>
              <a:cs typeface="Aharoni" pitchFamily="2" charset="-79"/>
            </a:endParaRPr>
          </a:p>
          <a:p>
            <a:pPr>
              <a:buNone/>
            </a:pPr>
            <a:endParaRPr lang="en-US" sz="1600" dirty="0">
              <a:latin typeface="Aharoni" pitchFamily="2" charset="-79"/>
              <a:cs typeface="Aharoni" pitchFamily="2" charset="-79"/>
            </a:endParaRPr>
          </a:p>
          <a:p>
            <a:pPr>
              <a:buNone/>
            </a:pPr>
            <a:endParaRPr lang="en-US" sz="1600" dirty="0">
              <a:latin typeface="Aharoni" pitchFamily="2" charset="-79"/>
              <a:cs typeface="Aharoni" pitchFamily="2" charset="-79"/>
            </a:endParaRPr>
          </a:p>
        </p:txBody>
      </p:sp>
      <p:sp>
        <p:nvSpPr>
          <p:cNvPr id="5" name="Rectangle 4"/>
          <p:cNvSpPr/>
          <p:nvPr/>
        </p:nvSpPr>
        <p:spPr>
          <a:xfrm>
            <a:off x="2592925" y="1950356"/>
            <a:ext cx="6824452" cy="3970318"/>
          </a:xfrm>
          <a:prstGeom prst="rect">
            <a:avLst/>
          </a:prstGeom>
        </p:spPr>
        <p:txBody>
          <a:bodyPr wrap="square">
            <a:spAutoFit/>
          </a:bodyPr>
          <a:lstStyle/>
          <a:p>
            <a:pPr marL="285750" indent="-285750">
              <a:buFont typeface="Wingdings" charset="2"/>
              <a:buChar char="v"/>
            </a:pPr>
            <a:r>
              <a:rPr lang="en-US" dirty="0"/>
              <a:t> </a:t>
            </a:r>
            <a:r>
              <a:rPr lang="en-US" b="1" dirty="0"/>
              <a:t>Receptionist Module </a:t>
            </a:r>
            <a:r>
              <a:rPr lang="en-US" dirty="0"/>
              <a:t>:</a:t>
            </a:r>
          </a:p>
          <a:p>
            <a:pPr marL="742950" lvl="1" indent="-285750">
              <a:buFont typeface="Wingdings" charset="2"/>
              <a:buChar char="Ø"/>
            </a:pPr>
            <a:r>
              <a:rPr lang="en-US" dirty="0" err="1"/>
              <a:t>Kalika</a:t>
            </a:r>
            <a:r>
              <a:rPr lang="en-US" dirty="0"/>
              <a:t> </a:t>
            </a:r>
          </a:p>
          <a:p>
            <a:pPr marL="742950" lvl="1" indent="-285750">
              <a:buFont typeface="Wingdings" charset="2"/>
              <a:buChar char="Ø"/>
            </a:pPr>
            <a:r>
              <a:rPr lang="en-US" dirty="0"/>
              <a:t>Manisha</a:t>
            </a:r>
          </a:p>
          <a:p>
            <a:pPr marL="742950" lvl="1" indent="-285750">
              <a:buFont typeface="Wingdings" charset="2"/>
              <a:buChar char="Ø"/>
            </a:pPr>
            <a:r>
              <a:rPr lang="en-US" dirty="0" err="1"/>
              <a:t>Divyarth</a:t>
            </a:r>
            <a:endParaRPr lang="en-US" dirty="0"/>
          </a:p>
          <a:p>
            <a:pPr>
              <a:buNone/>
            </a:pPr>
            <a:endParaRPr lang="en-US" dirty="0"/>
          </a:p>
          <a:p>
            <a:pPr marL="285750" indent="-285750">
              <a:buFont typeface="Wingdings" charset="2"/>
              <a:buChar char="v"/>
            </a:pPr>
            <a:r>
              <a:rPr lang="en-US" dirty="0"/>
              <a:t> </a:t>
            </a:r>
            <a:r>
              <a:rPr lang="en-US" b="1" dirty="0"/>
              <a:t>Doctor Module </a:t>
            </a:r>
            <a:r>
              <a:rPr lang="en-US" dirty="0"/>
              <a:t>:</a:t>
            </a:r>
          </a:p>
          <a:p>
            <a:pPr marL="742950" lvl="1" indent="-285750">
              <a:buFont typeface="Wingdings" charset="2"/>
              <a:buChar char="Ø"/>
            </a:pPr>
            <a:r>
              <a:rPr lang="en-US" dirty="0"/>
              <a:t>Jasmin</a:t>
            </a:r>
          </a:p>
          <a:p>
            <a:pPr marL="742950" lvl="1" indent="-285750">
              <a:buFont typeface="Wingdings" charset="2"/>
              <a:buChar char="Ø"/>
            </a:pPr>
            <a:r>
              <a:rPr lang="en-US" dirty="0" err="1"/>
              <a:t>Lakshya</a:t>
            </a:r>
            <a:endParaRPr lang="en-US" dirty="0"/>
          </a:p>
          <a:p>
            <a:pPr marL="742950" lvl="1" indent="-285750">
              <a:buFont typeface="Wingdings" charset="2"/>
              <a:buChar char="Ø"/>
            </a:pPr>
            <a:r>
              <a:rPr lang="en-US" dirty="0" err="1"/>
              <a:t>Zeeshan</a:t>
            </a:r>
            <a:endParaRPr lang="en-US" dirty="0"/>
          </a:p>
          <a:p>
            <a:pPr>
              <a:buNone/>
            </a:pPr>
            <a:endParaRPr lang="en-US" b="1" dirty="0"/>
          </a:p>
          <a:p>
            <a:pPr marL="285750" indent="-285750">
              <a:buFont typeface="Wingdings" charset="2"/>
              <a:buChar char="v"/>
            </a:pPr>
            <a:r>
              <a:rPr lang="en-US" b="1" dirty="0"/>
              <a:t> Pharmacist Module:</a:t>
            </a:r>
          </a:p>
          <a:p>
            <a:pPr marL="742950" lvl="1" indent="-285750">
              <a:buFont typeface="Wingdings" charset="2"/>
              <a:buChar char="Ø"/>
            </a:pPr>
            <a:r>
              <a:rPr lang="en-US" dirty="0"/>
              <a:t>Karan</a:t>
            </a:r>
          </a:p>
          <a:p>
            <a:pPr marL="742950" lvl="1" indent="-285750">
              <a:buFont typeface="Wingdings" charset="2"/>
              <a:buChar char="Ø"/>
            </a:pPr>
            <a:r>
              <a:rPr lang="en-US" dirty="0"/>
              <a:t>Jay</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a:noFill/>
          </a:ln>
          <a:effectLst/>
        </p:spPr>
      </p:sp>
      <p:grpSp>
        <p:nvGrpSpPr>
          <p:cNvPr id="11" name="Group 10"/>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3" name="Rectangle 4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04F1C2C-10B1-4357-8D12-DD96A5DDA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7926" y="954100"/>
            <a:ext cx="3967387" cy="4943785"/>
          </a:xfrm>
          <a:prstGeom prst="rect">
            <a:avLst/>
          </a:prstGeom>
        </p:spPr>
      </p:pic>
      <p:sp>
        <p:nvSpPr>
          <p:cNvPr id="45" name="Rectangle 4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6111243"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6881206" cy="857047"/>
          </a:xfrm>
          <a:custGeom>
            <a:avLst/>
            <a:gdLst>
              <a:gd name="connsiteX0" fmla="*/ 0 w 6881206"/>
              <a:gd name="connsiteY0" fmla="*/ 0 h 857047"/>
              <a:gd name="connsiteX1" fmla="*/ 653445 w 6881206"/>
              <a:gd name="connsiteY1" fmla="*/ 0 h 857047"/>
              <a:gd name="connsiteX2" fmla="*/ 1156123 w 6881206"/>
              <a:gd name="connsiteY2" fmla="*/ 0 h 857047"/>
              <a:gd name="connsiteX3" fmla="*/ 1380221 w 6881206"/>
              <a:gd name="connsiteY3" fmla="*/ 0 h 857047"/>
              <a:gd name="connsiteX4" fmla="*/ 1444324 w 6881206"/>
              <a:gd name="connsiteY4" fmla="*/ 0 h 857047"/>
              <a:gd name="connsiteX5" fmla="*/ 1522072 w 6881206"/>
              <a:gd name="connsiteY5" fmla="*/ 0 h 857047"/>
              <a:gd name="connsiteX6" fmla="*/ 1596570 w 6881206"/>
              <a:gd name="connsiteY6" fmla="*/ 0 h 857047"/>
              <a:gd name="connsiteX7" fmla="*/ 1893047 w 6881206"/>
              <a:gd name="connsiteY7" fmla="*/ 0 h 857047"/>
              <a:gd name="connsiteX8" fmla="*/ 1978260 w 6881206"/>
              <a:gd name="connsiteY8" fmla="*/ 0 h 857047"/>
              <a:gd name="connsiteX9" fmla="*/ 2032793 w 6881206"/>
              <a:gd name="connsiteY9" fmla="*/ 0 h 857047"/>
              <a:gd name="connsiteX10" fmla="*/ 2095032 w 6881206"/>
              <a:gd name="connsiteY10" fmla="*/ 0 h 857047"/>
              <a:gd name="connsiteX11" fmla="*/ 2574748 w 6881206"/>
              <a:gd name="connsiteY11" fmla="*/ 0 h 857047"/>
              <a:gd name="connsiteX12" fmla="*/ 2712413 w 6881206"/>
              <a:gd name="connsiteY12" fmla="*/ 0 h 857047"/>
              <a:gd name="connsiteX13" fmla="*/ 2724164 w 6881206"/>
              <a:gd name="connsiteY13" fmla="*/ 0 h 857047"/>
              <a:gd name="connsiteX14" fmla="*/ 2806423 w 6881206"/>
              <a:gd name="connsiteY14" fmla="*/ 0 h 857047"/>
              <a:gd name="connsiteX15" fmla="*/ 2975563 w 6881206"/>
              <a:gd name="connsiteY15" fmla="*/ 0 h 857047"/>
              <a:gd name="connsiteX16" fmla="*/ 3029696 w 6881206"/>
              <a:gd name="connsiteY16" fmla="*/ 0 h 857047"/>
              <a:gd name="connsiteX17" fmla="*/ 3216247 w 6881206"/>
              <a:gd name="connsiteY17" fmla="*/ 0 h 857047"/>
              <a:gd name="connsiteX18" fmla="*/ 3464491 w 6881206"/>
              <a:gd name="connsiteY18" fmla="*/ 0 h 857047"/>
              <a:gd name="connsiteX19" fmla="*/ 3476820 w 6881206"/>
              <a:gd name="connsiteY19" fmla="*/ 0 h 857047"/>
              <a:gd name="connsiteX20" fmla="*/ 3508932 w 6881206"/>
              <a:gd name="connsiteY20" fmla="*/ 0 h 857047"/>
              <a:gd name="connsiteX21" fmla="*/ 3518154 w 6881206"/>
              <a:gd name="connsiteY21" fmla="*/ 0 h 857047"/>
              <a:gd name="connsiteX22" fmla="*/ 3563124 w 6881206"/>
              <a:gd name="connsiteY22" fmla="*/ 0 h 857047"/>
              <a:gd name="connsiteX23" fmla="*/ 3568615 w 6881206"/>
              <a:gd name="connsiteY23" fmla="*/ 0 h 857047"/>
              <a:gd name="connsiteX24" fmla="*/ 3582711 w 6881206"/>
              <a:gd name="connsiteY24" fmla="*/ 0 h 857047"/>
              <a:gd name="connsiteX25" fmla="*/ 3607047 w 6881206"/>
              <a:gd name="connsiteY25" fmla="*/ 0 h 857047"/>
              <a:gd name="connsiteX26" fmla="*/ 3711363 w 6881206"/>
              <a:gd name="connsiteY26" fmla="*/ 0 h 857047"/>
              <a:gd name="connsiteX27" fmla="*/ 3757936 w 6881206"/>
              <a:gd name="connsiteY27" fmla="*/ 0 h 857047"/>
              <a:gd name="connsiteX28" fmla="*/ 3914505 w 6881206"/>
              <a:gd name="connsiteY28" fmla="*/ 0 h 857047"/>
              <a:gd name="connsiteX29" fmla="*/ 4099165 w 6881206"/>
              <a:gd name="connsiteY29" fmla="*/ 0 h 857047"/>
              <a:gd name="connsiteX30" fmla="*/ 4176573 w 6881206"/>
              <a:gd name="connsiteY30" fmla="*/ 0 h 857047"/>
              <a:gd name="connsiteX31" fmla="*/ 4211043 w 6881206"/>
              <a:gd name="connsiteY31" fmla="*/ 0 h 857047"/>
              <a:gd name="connsiteX32" fmla="*/ 4249415 w 6881206"/>
              <a:gd name="connsiteY32" fmla="*/ 0 h 857047"/>
              <a:gd name="connsiteX33" fmla="*/ 4292911 w 6881206"/>
              <a:gd name="connsiteY33" fmla="*/ 0 h 857047"/>
              <a:gd name="connsiteX34" fmla="*/ 4715176 w 6881206"/>
              <a:gd name="connsiteY34" fmla="*/ 0 h 857047"/>
              <a:gd name="connsiteX35" fmla="*/ 4749035 w 6881206"/>
              <a:gd name="connsiteY35" fmla="*/ 0 h 857047"/>
              <a:gd name="connsiteX36" fmla="*/ 5107279 w 6881206"/>
              <a:gd name="connsiteY36" fmla="*/ 0 h 857047"/>
              <a:gd name="connsiteX37" fmla="*/ 5446306 w 6881206"/>
              <a:gd name="connsiteY37" fmla="*/ 0 h 857047"/>
              <a:gd name="connsiteX38" fmla="*/ 5654500 w 6881206"/>
              <a:gd name="connsiteY38" fmla="*/ 0 h 857047"/>
              <a:gd name="connsiteX39" fmla="*/ 5879355 w 6881206"/>
              <a:gd name="connsiteY39" fmla="*/ 0 h 857047"/>
              <a:gd name="connsiteX40" fmla="*/ 6374171 w 6881206"/>
              <a:gd name="connsiteY40" fmla="*/ 0 h 857047"/>
              <a:gd name="connsiteX41" fmla="*/ 6382691 w 6881206"/>
              <a:gd name="connsiteY41" fmla="*/ 0 h 857047"/>
              <a:gd name="connsiteX42" fmla="*/ 6406881 w 6881206"/>
              <a:gd name="connsiteY42" fmla="*/ 10516 h 857047"/>
              <a:gd name="connsiteX43" fmla="*/ 6411719 w 6881206"/>
              <a:gd name="connsiteY43" fmla="*/ 15774 h 857047"/>
              <a:gd name="connsiteX44" fmla="*/ 6412418 w 6881206"/>
              <a:gd name="connsiteY44" fmla="*/ 16534 h 857047"/>
              <a:gd name="connsiteX45" fmla="*/ 6413765 w 6881206"/>
              <a:gd name="connsiteY45" fmla="*/ 17998 h 857047"/>
              <a:gd name="connsiteX46" fmla="*/ 6418286 w 6881206"/>
              <a:gd name="connsiteY46" fmla="*/ 21854 h 857047"/>
              <a:gd name="connsiteX47" fmla="*/ 6867337 w 6881206"/>
              <a:gd name="connsiteY47" fmla="*/ 404863 h 857047"/>
              <a:gd name="connsiteX48" fmla="*/ 6867337 w 6881206"/>
              <a:gd name="connsiteY48" fmla="*/ 452185 h 857047"/>
              <a:gd name="connsiteX49" fmla="*/ 6491457 w 6881206"/>
              <a:gd name="connsiteY49" fmla="*/ 772784 h 857047"/>
              <a:gd name="connsiteX50" fmla="*/ 6413765 w 6881206"/>
              <a:gd name="connsiteY50" fmla="*/ 839050 h 857047"/>
              <a:gd name="connsiteX51" fmla="*/ 6411719 w 6881206"/>
              <a:gd name="connsiteY51" fmla="*/ 841273 h 857047"/>
              <a:gd name="connsiteX52" fmla="*/ 6406881 w 6881206"/>
              <a:gd name="connsiteY52" fmla="*/ 846531 h 857047"/>
              <a:gd name="connsiteX53" fmla="*/ 6382691 w 6881206"/>
              <a:gd name="connsiteY53" fmla="*/ 857047 h 857047"/>
              <a:gd name="connsiteX54" fmla="*/ 6374171 w 6881206"/>
              <a:gd name="connsiteY54" fmla="*/ 857047 h 857047"/>
              <a:gd name="connsiteX55" fmla="*/ 6368680 w 6881206"/>
              <a:gd name="connsiteY55" fmla="*/ 857047 h 857047"/>
              <a:gd name="connsiteX56" fmla="*/ 6348221 w 6881206"/>
              <a:gd name="connsiteY56" fmla="*/ 857047 h 857047"/>
              <a:gd name="connsiteX57" fmla="*/ 6330248 w 6881206"/>
              <a:gd name="connsiteY57" fmla="*/ 857047 h 857047"/>
              <a:gd name="connsiteX58" fmla="*/ 6266353 w 6881206"/>
              <a:gd name="connsiteY58" fmla="*/ 857047 h 857047"/>
              <a:gd name="connsiteX59" fmla="*/ 6225932 w 6881206"/>
              <a:gd name="connsiteY59" fmla="*/ 857047 h 857047"/>
              <a:gd name="connsiteX60" fmla="*/ 6106926 w 6881206"/>
              <a:gd name="connsiteY60" fmla="*/ 857047 h 857047"/>
              <a:gd name="connsiteX61" fmla="*/ 6022790 w 6881206"/>
              <a:gd name="connsiteY61" fmla="*/ 857047 h 857047"/>
              <a:gd name="connsiteX62" fmla="*/ 5844088 w 6881206"/>
              <a:gd name="connsiteY62" fmla="*/ 857047 h 857047"/>
              <a:gd name="connsiteX63" fmla="*/ 5687880 w 6881206"/>
              <a:gd name="connsiteY63" fmla="*/ 857047 h 857047"/>
              <a:gd name="connsiteX64" fmla="*/ 5451985 w 6881206"/>
              <a:gd name="connsiteY64" fmla="*/ 857047 h 857047"/>
              <a:gd name="connsiteX65" fmla="*/ 5188261 w 6881206"/>
              <a:gd name="connsiteY65" fmla="*/ 857047 h 857047"/>
              <a:gd name="connsiteX66" fmla="*/ 4904764 w 6881206"/>
              <a:gd name="connsiteY66" fmla="*/ 857047 h 857047"/>
              <a:gd name="connsiteX67" fmla="*/ 4490989 w 6881206"/>
              <a:gd name="connsiteY67" fmla="*/ 857047 h 857047"/>
              <a:gd name="connsiteX68" fmla="*/ 4176573 w 6881206"/>
              <a:gd name="connsiteY68" fmla="*/ 857047 h 857047"/>
              <a:gd name="connsiteX69" fmla="*/ 4099165 w 6881206"/>
              <a:gd name="connsiteY69" fmla="*/ 857047 h 857047"/>
              <a:gd name="connsiteX70" fmla="*/ 4089943 w 6881206"/>
              <a:gd name="connsiteY70" fmla="*/ 857047 h 857047"/>
              <a:gd name="connsiteX71" fmla="*/ 4057940 w 6881206"/>
              <a:gd name="connsiteY71" fmla="*/ 857047 h 857047"/>
              <a:gd name="connsiteX72" fmla="*/ 4025386 w 6881206"/>
              <a:gd name="connsiteY72" fmla="*/ 857047 h 857047"/>
              <a:gd name="connsiteX73" fmla="*/ 3850160 w 6881206"/>
              <a:gd name="connsiteY73" fmla="*/ 857047 h 857047"/>
              <a:gd name="connsiteX74" fmla="*/ 3563124 w 6881206"/>
              <a:gd name="connsiteY74" fmla="*/ 857047 h 857047"/>
              <a:gd name="connsiteX75" fmla="*/ 3550795 w 6881206"/>
              <a:gd name="connsiteY75" fmla="*/ 857047 h 857047"/>
              <a:gd name="connsiteX76" fmla="*/ 3508932 w 6881206"/>
              <a:gd name="connsiteY76" fmla="*/ 857047 h 857047"/>
              <a:gd name="connsiteX77" fmla="*/ 3483683 w 6881206"/>
              <a:gd name="connsiteY77" fmla="*/ 857047 h 857047"/>
              <a:gd name="connsiteX78" fmla="*/ 3464491 w 6881206"/>
              <a:gd name="connsiteY78" fmla="*/ 857047 h 857047"/>
              <a:gd name="connsiteX79" fmla="*/ 3452740 w 6881206"/>
              <a:gd name="connsiteY79" fmla="*/ 857047 h 857047"/>
              <a:gd name="connsiteX80" fmla="*/ 3423719 w 6881206"/>
              <a:gd name="connsiteY80" fmla="*/ 857047 h 857047"/>
              <a:gd name="connsiteX81" fmla="*/ 3370481 w 6881206"/>
              <a:gd name="connsiteY81" fmla="*/ 857047 h 857047"/>
              <a:gd name="connsiteX82" fmla="*/ 3306946 w 6881206"/>
              <a:gd name="connsiteY82" fmla="*/ 857047 h 857047"/>
              <a:gd name="connsiteX83" fmla="*/ 3147208 w 6881206"/>
              <a:gd name="connsiteY83" fmla="*/ 857047 h 857047"/>
              <a:gd name="connsiteX84" fmla="*/ 3114429 w 6881206"/>
              <a:gd name="connsiteY84" fmla="*/ 857047 h 857047"/>
              <a:gd name="connsiteX85" fmla="*/ 2960658 w 6881206"/>
              <a:gd name="connsiteY85" fmla="*/ 857047 h 857047"/>
              <a:gd name="connsiteX86" fmla="*/ 2827230 w 6881206"/>
              <a:gd name="connsiteY86" fmla="*/ 857047 h 857047"/>
              <a:gd name="connsiteX87" fmla="*/ 2712413 w 6881206"/>
              <a:gd name="connsiteY87" fmla="*/ 857047 h 857047"/>
              <a:gd name="connsiteX88" fmla="*/ 2680242 w 6881206"/>
              <a:gd name="connsiteY88" fmla="*/ 857047 h 857047"/>
              <a:gd name="connsiteX89" fmla="*/ 2603835 w 6881206"/>
              <a:gd name="connsiteY89" fmla="*/ 857047 h 857047"/>
              <a:gd name="connsiteX90" fmla="*/ 2455042 w 6881206"/>
              <a:gd name="connsiteY90" fmla="*/ 857047 h 857047"/>
              <a:gd name="connsiteX91" fmla="*/ 2426415 w 6881206"/>
              <a:gd name="connsiteY91" fmla="*/ 857047 h 857047"/>
              <a:gd name="connsiteX92" fmla="*/ 2209736 w 6881206"/>
              <a:gd name="connsiteY92" fmla="*/ 857047 h 857047"/>
              <a:gd name="connsiteX93" fmla="*/ 1893047 w 6881206"/>
              <a:gd name="connsiteY93" fmla="*/ 857047 h 857047"/>
              <a:gd name="connsiteX94" fmla="*/ 1885034 w 6881206"/>
              <a:gd name="connsiteY94" fmla="*/ 857047 h 857047"/>
              <a:gd name="connsiteX95" fmla="*/ 1843786 w 6881206"/>
              <a:gd name="connsiteY95" fmla="*/ 857047 h 857047"/>
              <a:gd name="connsiteX96" fmla="*/ 1828944 w 6881206"/>
              <a:gd name="connsiteY96" fmla="*/ 857047 h 857047"/>
              <a:gd name="connsiteX97" fmla="*/ 1380221 w 6881206"/>
              <a:gd name="connsiteY97" fmla="*/ 857047 h 857047"/>
              <a:gd name="connsiteX98" fmla="*/ 1333065 w 6881206"/>
              <a:gd name="connsiteY98" fmla="*/ 857047 h 857047"/>
              <a:gd name="connsiteX99" fmla="*/ 653445 w 6881206"/>
              <a:gd name="connsiteY99" fmla="*/ 857047 h 857047"/>
              <a:gd name="connsiteX100" fmla="*/ 0 w 6881206"/>
              <a:gd name="connsiteY100" fmla="*/ 857047 h 857047"/>
              <a:gd name="connsiteX101" fmla="*/ 0 w 6881206"/>
              <a:gd name="connsiteY101"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881206" h="857047">
                <a:moveTo>
                  <a:pt x="0" y="0"/>
                </a:moveTo>
                <a:cubicBezTo>
                  <a:pt x="0" y="0"/>
                  <a:pt x="0" y="0"/>
                  <a:pt x="653445" y="0"/>
                </a:cubicBezTo>
                <a:cubicBezTo>
                  <a:pt x="653445" y="0"/>
                  <a:pt x="653445" y="0"/>
                  <a:pt x="1156123" y="0"/>
                </a:cubicBezTo>
                <a:lnTo>
                  <a:pt x="1380221" y="0"/>
                </a:lnTo>
                <a:cubicBezTo>
                  <a:pt x="1380221" y="0"/>
                  <a:pt x="1380221" y="0"/>
                  <a:pt x="1444324" y="0"/>
                </a:cubicBezTo>
                <a:lnTo>
                  <a:pt x="1522072" y="0"/>
                </a:lnTo>
                <a:lnTo>
                  <a:pt x="1596570" y="0"/>
                </a:lnTo>
                <a:cubicBezTo>
                  <a:pt x="1668686" y="0"/>
                  <a:pt x="1764840" y="0"/>
                  <a:pt x="1893047" y="0"/>
                </a:cubicBezTo>
                <a:cubicBezTo>
                  <a:pt x="1893047" y="0"/>
                  <a:pt x="1893047" y="0"/>
                  <a:pt x="1978260" y="0"/>
                </a:cubicBezTo>
                <a:lnTo>
                  <a:pt x="2032793" y="0"/>
                </a:lnTo>
                <a:lnTo>
                  <a:pt x="2095032" y="0"/>
                </a:lnTo>
                <a:cubicBezTo>
                  <a:pt x="2196025" y="0"/>
                  <a:pt x="2347515" y="0"/>
                  <a:pt x="2574748" y="0"/>
                </a:cubicBezTo>
                <a:lnTo>
                  <a:pt x="2712413" y="0"/>
                </a:lnTo>
                <a:lnTo>
                  <a:pt x="2724164" y="0"/>
                </a:lnTo>
                <a:lnTo>
                  <a:pt x="2806423" y="0"/>
                </a:lnTo>
                <a:lnTo>
                  <a:pt x="2975563" y="0"/>
                </a:lnTo>
                <a:lnTo>
                  <a:pt x="3029696" y="0"/>
                </a:lnTo>
                <a:lnTo>
                  <a:pt x="3216247" y="0"/>
                </a:lnTo>
                <a:lnTo>
                  <a:pt x="3464491" y="0"/>
                </a:lnTo>
                <a:lnTo>
                  <a:pt x="3476820" y="0"/>
                </a:lnTo>
                <a:lnTo>
                  <a:pt x="3508932" y="0"/>
                </a:lnTo>
                <a:cubicBezTo>
                  <a:pt x="3508932" y="0"/>
                  <a:pt x="3508932" y="0"/>
                  <a:pt x="3518154" y="0"/>
                </a:cubicBezTo>
                <a:lnTo>
                  <a:pt x="3563124" y="0"/>
                </a:lnTo>
                <a:lnTo>
                  <a:pt x="3568615" y="0"/>
                </a:lnTo>
                <a:lnTo>
                  <a:pt x="3582711" y="0"/>
                </a:lnTo>
                <a:lnTo>
                  <a:pt x="3607047" y="0"/>
                </a:lnTo>
                <a:lnTo>
                  <a:pt x="3711363" y="0"/>
                </a:lnTo>
                <a:lnTo>
                  <a:pt x="3757936" y="0"/>
                </a:lnTo>
                <a:lnTo>
                  <a:pt x="3914505" y="0"/>
                </a:lnTo>
                <a:lnTo>
                  <a:pt x="4099165" y="0"/>
                </a:lnTo>
                <a:cubicBezTo>
                  <a:pt x="4099165" y="0"/>
                  <a:pt x="4099165" y="0"/>
                  <a:pt x="4176573" y="0"/>
                </a:cubicBezTo>
                <a:cubicBezTo>
                  <a:pt x="4176573" y="0"/>
                  <a:pt x="4176573" y="0"/>
                  <a:pt x="4211043" y="0"/>
                </a:cubicBezTo>
                <a:lnTo>
                  <a:pt x="4249415" y="0"/>
                </a:lnTo>
                <a:lnTo>
                  <a:pt x="4292911" y="0"/>
                </a:lnTo>
                <a:cubicBezTo>
                  <a:pt x="4370470" y="0"/>
                  <a:pt x="4499735" y="0"/>
                  <a:pt x="4715176" y="0"/>
                </a:cubicBezTo>
                <a:lnTo>
                  <a:pt x="4749035" y="0"/>
                </a:lnTo>
                <a:lnTo>
                  <a:pt x="5107279" y="0"/>
                </a:lnTo>
                <a:lnTo>
                  <a:pt x="5446306" y="0"/>
                </a:lnTo>
                <a:lnTo>
                  <a:pt x="5654500" y="0"/>
                </a:lnTo>
                <a:lnTo>
                  <a:pt x="5879355" y="0"/>
                </a:lnTo>
                <a:lnTo>
                  <a:pt x="6374171" y="0"/>
                </a:lnTo>
                <a:lnTo>
                  <a:pt x="6382691" y="0"/>
                </a:lnTo>
                <a:cubicBezTo>
                  <a:pt x="6392367" y="0"/>
                  <a:pt x="6402043" y="5258"/>
                  <a:pt x="6406881" y="10516"/>
                </a:cubicBezTo>
                <a:cubicBezTo>
                  <a:pt x="6406881" y="10516"/>
                  <a:pt x="6411719" y="10516"/>
                  <a:pt x="6411719" y="15774"/>
                </a:cubicBezTo>
                <a:cubicBezTo>
                  <a:pt x="6411719" y="15774"/>
                  <a:pt x="6411719" y="15774"/>
                  <a:pt x="6412418" y="16534"/>
                </a:cubicBezTo>
                <a:lnTo>
                  <a:pt x="6413765" y="17998"/>
                </a:lnTo>
                <a:lnTo>
                  <a:pt x="6418286" y="21854"/>
                </a:lnTo>
                <a:cubicBezTo>
                  <a:pt x="6439669" y="40092"/>
                  <a:pt x="6525203" y="113046"/>
                  <a:pt x="6867337" y="404863"/>
                </a:cubicBezTo>
                <a:cubicBezTo>
                  <a:pt x="6885830" y="415379"/>
                  <a:pt x="6885830" y="436411"/>
                  <a:pt x="6867337" y="452185"/>
                </a:cubicBezTo>
                <a:cubicBezTo>
                  <a:pt x="6867337" y="452185"/>
                  <a:pt x="6867337" y="452185"/>
                  <a:pt x="6491457" y="772784"/>
                </a:cubicBezTo>
                <a:lnTo>
                  <a:pt x="6413765" y="839050"/>
                </a:lnTo>
                <a:lnTo>
                  <a:pt x="6411719" y="841273"/>
                </a:lnTo>
                <a:cubicBezTo>
                  <a:pt x="6411719" y="841273"/>
                  <a:pt x="6406881" y="841273"/>
                  <a:pt x="6406881" y="846531"/>
                </a:cubicBezTo>
                <a:cubicBezTo>
                  <a:pt x="6402043" y="851789"/>
                  <a:pt x="6392367" y="857047"/>
                  <a:pt x="6382691" y="857047"/>
                </a:cubicBezTo>
                <a:lnTo>
                  <a:pt x="6374171" y="857047"/>
                </a:lnTo>
                <a:lnTo>
                  <a:pt x="6368680" y="857047"/>
                </a:lnTo>
                <a:lnTo>
                  <a:pt x="6348221" y="857047"/>
                </a:lnTo>
                <a:lnTo>
                  <a:pt x="6330248" y="857047"/>
                </a:lnTo>
                <a:lnTo>
                  <a:pt x="6266353" y="857047"/>
                </a:lnTo>
                <a:lnTo>
                  <a:pt x="6225932" y="857047"/>
                </a:lnTo>
                <a:lnTo>
                  <a:pt x="6106926" y="857047"/>
                </a:lnTo>
                <a:lnTo>
                  <a:pt x="6022790" y="857047"/>
                </a:lnTo>
                <a:lnTo>
                  <a:pt x="5844088" y="857047"/>
                </a:lnTo>
                <a:lnTo>
                  <a:pt x="5687880" y="857047"/>
                </a:lnTo>
                <a:lnTo>
                  <a:pt x="5451985" y="857047"/>
                </a:lnTo>
                <a:lnTo>
                  <a:pt x="5188261" y="857047"/>
                </a:lnTo>
                <a:lnTo>
                  <a:pt x="4904764" y="857047"/>
                </a:lnTo>
                <a:lnTo>
                  <a:pt x="4490989" y="857047"/>
                </a:lnTo>
                <a:lnTo>
                  <a:pt x="4176573" y="857047"/>
                </a:lnTo>
                <a:cubicBezTo>
                  <a:pt x="4176573" y="857047"/>
                  <a:pt x="4176573" y="857047"/>
                  <a:pt x="4099165" y="857047"/>
                </a:cubicBezTo>
                <a:cubicBezTo>
                  <a:pt x="4099165" y="857047"/>
                  <a:pt x="4099165" y="857047"/>
                  <a:pt x="4089943" y="857047"/>
                </a:cubicBezTo>
                <a:lnTo>
                  <a:pt x="4057940" y="857047"/>
                </a:lnTo>
                <a:lnTo>
                  <a:pt x="4025386" y="857047"/>
                </a:lnTo>
                <a:cubicBezTo>
                  <a:pt x="3988496" y="857047"/>
                  <a:pt x="3933162" y="857047"/>
                  <a:pt x="3850160" y="857047"/>
                </a:cubicBezTo>
                <a:lnTo>
                  <a:pt x="3563124" y="857047"/>
                </a:lnTo>
                <a:lnTo>
                  <a:pt x="3550795" y="857047"/>
                </a:lnTo>
                <a:lnTo>
                  <a:pt x="3508932" y="857047"/>
                </a:lnTo>
                <a:cubicBezTo>
                  <a:pt x="3508932" y="857047"/>
                  <a:pt x="3508932" y="857047"/>
                  <a:pt x="3483683" y="857047"/>
                </a:cubicBezTo>
                <a:lnTo>
                  <a:pt x="3464491" y="857047"/>
                </a:lnTo>
                <a:lnTo>
                  <a:pt x="3452740" y="857047"/>
                </a:lnTo>
                <a:lnTo>
                  <a:pt x="3423719" y="857047"/>
                </a:lnTo>
                <a:lnTo>
                  <a:pt x="3370481" y="857047"/>
                </a:lnTo>
                <a:lnTo>
                  <a:pt x="3306946" y="857047"/>
                </a:lnTo>
                <a:lnTo>
                  <a:pt x="3147208" y="857047"/>
                </a:lnTo>
                <a:lnTo>
                  <a:pt x="3114429" y="857047"/>
                </a:lnTo>
                <a:lnTo>
                  <a:pt x="2960658" y="857047"/>
                </a:lnTo>
                <a:lnTo>
                  <a:pt x="2827230" y="857047"/>
                </a:lnTo>
                <a:lnTo>
                  <a:pt x="2712413" y="857047"/>
                </a:lnTo>
                <a:lnTo>
                  <a:pt x="2680242" y="857047"/>
                </a:lnTo>
                <a:lnTo>
                  <a:pt x="2603835" y="857047"/>
                </a:lnTo>
                <a:lnTo>
                  <a:pt x="2455042" y="857047"/>
                </a:lnTo>
                <a:lnTo>
                  <a:pt x="2426415" y="857047"/>
                </a:lnTo>
                <a:lnTo>
                  <a:pt x="2209736" y="857047"/>
                </a:lnTo>
                <a:lnTo>
                  <a:pt x="1893047" y="857047"/>
                </a:lnTo>
                <a:cubicBezTo>
                  <a:pt x="1893047" y="857047"/>
                  <a:pt x="1893047" y="857047"/>
                  <a:pt x="1885034" y="857047"/>
                </a:cubicBezTo>
                <a:lnTo>
                  <a:pt x="1843786" y="857047"/>
                </a:lnTo>
                <a:lnTo>
                  <a:pt x="1828944" y="857047"/>
                </a:lnTo>
                <a:cubicBezTo>
                  <a:pt x="1764840" y="857047"/>
                  <a:pt x="1636634" y="857047"/>
                  <a:pt x="1380221" y="857047"/>
                </a:cubicBezTo>
                <a:lnTo>
                  <a:pt x="1333065" y="857047"/>
                </a:lnTo>
                <a:cubicBezTo>
                  <a:pt x="1136016" y="857047"/>
                  <a:pt x="910816" y="857047"/>
                  <a:pt x="653445" y="857047"/>
                </a:cubicBezTo>
                <a:cubicBezTo>
                  <a:pt x="653445" y="857047"/>
                  <a:pt x="653445" y="857047"/>
                  <a:pt x="0" y="857047"/>
                </a:cubicBezTo>
                <a:cubicBezTo>
                  <a:pt x="0" y="857047"/>
                  <a:pt x="0" y="857047"/>
                  <a:pt x="0" y="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75493303-BD92-4485-A62C-E4906D930ABB}"/>
              </a:ext>
            </a:extLst>
          </p:cNvPr>
          <p:cNvSpPr>
            <a:spLocks noGrp="1"/>
          </p:cNvSpPr>
          <p:nvPr>
            <p:ph type="title"/>
          </p:nvPr>
        </p:nvSpPr>
        <p:spPr>
          <a:xfrm>
            <a:off x="540279" y="967417"/>
            <a:ext cx="5280460" cy="3943250"/>
          </a:xfrm>
        </p:spPr>
        <p:txBody>
          <a:bodyPr vert="horz" lIns="91440" tIns="45720" rIns="91440" bIns="45720" rtlCol="0" anchor="b">
            <a:normAutofit/>
          </a:bodyPr>
          <a:lstStyle/>
          <a:p>
            <a:r>
              <a:rPr lang="en-US" sz="7200" b="1" dirty="0">
                <a:solidFill>
                  <a:srgbClr val="FEFFFF"/>
                </a:solidFill>
              </a:rPr>
              <a:t>Thank you! </a:t>
            </a:r>
          </a:p>
        </p:txBody>
      </p:sp>
    </p:spTree>
    <p:extLst>
      <p:ext uri="{BB962C8B-B14F-4D97-AF65-F5344CB8AC3E}">
        <p14:creationId xmlns:p14="http://schemas.microsoft.com/office/powerpoint/2010/main" val="803967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1126</TotalTime>
  <Words>385</Words>
  <Application>Microsoft Office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Aharoni</vt:lpstr>
      <vt:lpstr>Arial</vt:lpstr>
      <vt:lpstr>Century Gothic</vt:lpstr>
      <vt:lpstr>Century Gothic (Body)</vt:lpstr>
      <vt:lpstr>Times New Roman</vt:lpstr>
      <vt:lpstr>Wingdings</vt:lpstr>
      <vt:lpstr>Wingdings 3</vt:lpstr>
      <vt:lpstr>Wisp</vt:lpstr>
      <vt:lpstr>We Care !</vt:lpstr>
      <vt:lpstr>PROJECT DESCRIPTION: </vt:lpstr>
      <vt:lpstr>PROJECT BACKLOG</vt:lpstr>
      <vt:lpstr>PROJECT BACKLOG</vt:lpstr>
      <vt:lpstr>PROJECT BACKLOG</vt:lpstr>
      <vt:lpstr>USER STORIES FOR SPRINT 1 </vt:lpstr>
      <vt:lpstr>ARCHITECTURE AND TECHNOLOGIES </vt:lpstr>
      <vt:lpstr>Work Assignments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Ordering for Cafeterias at SUNY Albany</dc:title>
  <dc:creator>Dheeraj</dc:creator>
  <cp:lastModifiedBy>msharma2794@outlook.com</cp:lastModifiedBy>
  <cp:revision>82</cp:revision>
  <dcterms:created xsi:type="dcterms:W3CDTF">2017-01-30T04:03:11Z</dcterms:created>
  <dcterms:modified xsi:type="dcterms:W3CDTF">2017-09-12T01:15:50Z</dcterms:modified>
</cp:coreProperties>
</file>