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68" r:id="rId7"/>
    <p:sldId id="267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9" r:id="rId22"/>
    <p:sldId id="282" r:id="rId23"/>
    <p:sldId id="283" r:id="rId24"/>
    <p:sldId id="284" r:id="rId25"/>
    <p:sldId id="285" r:id="rId26"/>
    <p:sldId id="286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97687B0-CEBE-4D2F-A658-B8E0E4141A0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CEE471-4C61-465C-946A-54EAB62150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9144000" cy="6000768"/>
          </a:xfrm>
        </p:spPr>
        <p:txBody>
          <a:bodyPr>
            <a:noAutofit/>
          </a:bodyPr>
          <a:lstStyle/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JAVA Project</a:t>
            </a:r>
          </a:p>
          <a:p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TOPIC:- Online Air Ticket Booking System.</a:t>
            </a:r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ame : </a:t>
            </a:r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Jay Taraviya</a:t>
            </a:r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Enroll. : 918001510</a:t>
            </a:r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30</a:t>
            </a:r>
            <a:endParaRPr lang="en-US" sz="2600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Guided by :Proff. Pratiti Mankodi </a:t>
            </a:r>
            <a:r>
              <a:rPr lang="en-IN" altLang="en-US" sz="2600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Ma'am</a:t>
            </a:r>
            <a:endParaRPr lang="en-US" sz="2600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600" b="0" dirty="0" smtClean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Page.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4075"/>
            <a:ext cx="8229600" cy="4494349"/>
          </a:xfrm>
        </p:spPr>
      </p:pic>
    </p:spTree>
    <p:extLst>
      <p:ext uri="{BB962C8B-B14F-4D97-AF65-F5344CB8AC3E}">
        <p14:creationId xmlns:p14="http://schemas.microsoft.com/office/powerpoint/2010/main" val="354556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Flight.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8603"/>
            <a:ext cx="8229600" cy="4425294"/>
          </a:xfrm>
        </p:spPr>
      </p:pic>
    </p:spTree>
    <p:extLst>
      <p:ext uri="{BB962C8B-B14F-4D97-AF65-F5344CB8AC3E}">
        <p14:creationId xmlns:p14="http://schemas.microsoft.com/office/powerpoint/2010/main" val="145451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Data.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29600" cy="4410005"/>
          </a:xfrm>
        </p:spPr>
      </p:pic>
    </p:spTree>
    <p:extLst>
      <p:ext uri="{BB962C8B-B14F-4D97-AF65-F5344CB8AC3E}">
        <p14:creationId xmlns:p14="http://schemas.microsoft.com/office/powerpoint/2010/main" val="262193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Flights Data.	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211"/>
            <a:ext cx="8229600" cy="4428078"/>
          </a:xfrm>
        </p:spPr>
      </p:pic>
    </p:spTree>
    <p:extLst>
      <p:ext uri="{BB962C8B-B14F-4D97-AF65-F5344CB8AC3E}">
        <p14:creationId xmlns:p14="http://schemas.microsoft.com/office/powerpoint/2010/main" val="32742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Registration.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211"/>
            <a:ext cx="8229600" cy="4428078"/>
          </a:xfrm>
        </p:spPr>
      </p:pic>
    </p:spTree>
    <p:extLst>
      <p:ext uri="{BB962C8B-B14F-4D97-AF65-F5344CB8AC3E}">
        <p14:creationId xmlns:p14="http://schemas.microsoft.com/office/powerpoint/2010/main" val="368436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Login.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211"/>
            <a:ext cx="8229600" cy="4428078"/>
          </a:xfrm>
        </p:spPr>
      </p:pic>
    </p:spTree>
    <p:extLst>
      <p:ext uri="{BB962C8B-B14F-4D97-AF65-F5344CB8AC3E}">
        <p14:creationId xmlns:p14="http://schemas.microsoft.com/office/powerpoint/2010/main" val="188065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flight.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4198"/>
            <a:ext cx="8229600" cy="4434103"/>
          </a:xfrm>
        </p:spPr>
      </p:pic>
    </p:spTree>
    <p:extLst>
      <p:ext uri="{BB962C8B-B14F-4D97-AF65-F5344CB8AC3E}">
        <p14:creationId xmlns:p14="http://schemas.microsoft.com/office/powerpoint/2010/main" val="371782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Flight.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0223"/>
            <a:ext cx="8229600" cy="4422054"/>
          </a:xfrm>
        </p:spPr>
      </p:pic>
    </p:spTree>
    <p:extLst>
      <p:ext uri="{BB962C8B-B14F-4D97-AF65-F5344CB8AC3E}">
        <p14:creationId xmlns:p14="http://schemas.microsoft.com/office/powerpoint/2010/main" val="426662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</a:t>
            </a:r>
            <a:r>
              <a:rPr lang="en-IN" dirty="0" smtClean="0"/>
              <a:t> Flight.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0223"/>
            <a:ext cx="8229600" cy="4422054"/>
          </a:xfrm>
        </p:spPr>
      </p:pic>
    </p:spTree>
    <p:extLst>
      <p:ext uri="{BB962C8B-B14F-4D97-AF65-F5344CB8AC3E}">
        <p14:creationId xmlns:p14="http://schemas.microsoft.com/office/powerpoint/2010/main" val="299295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Confirm Ticket.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545"/>
            <a:ext cx="8229600" cy="4449409"/>
          </a:xfrm>
        </p:spPr>
      </p:pic>
    </p:spTree>
    <p:extLst>
      <p:ext uri="{BB962C8B-B14F-4D97-AF65-F5344CB8AC3E}">
        <p14:creationId xmlns:p14="http://schemas.microsoft.com/office/powerpoint/2010/main" val="24612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latin typeface="Cambria" panose="02040503050406030204" charset="0"/>
                <a:cs typeface="Cambria" panose="02040503050406030204" charset="0"/>
              </a:rPr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Airline reservation System is a computerized system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  <a:p>
            <a:pPr marL="0" indent="0">
              <a:buNone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 </a:t>
            </a: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Enhancing the relationship between customers and airline agencies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  <a:p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Convenient for the customers to book the 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f</a:t>
            </a: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lights 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  <a:p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Allow the customers to access database and  allow new customers to sign up for online access</a:t>
            </a:r>
            <a:r>
              <a:rPr lang="en-IN" altLang="en-US" sz="2400">
                <a:latin typeface="Cambria" panose="02040503050406030204" charset="0"/>
                <a:cs typeface="Cambria" panose="02040503050406030204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5161"/>
            <a:ext cx="8229600" cy="4452177"/>
          </a:xfrm>
        </p:spPr>
      </p:pic>
    </p:spTree>
    <p:extLst>
      <p:ext uri="{BB962C8B-B14F-4D97-AF65-F5344CB8AC3E}">
        <p14:creationId xmlns:p14="http://schemas.microsoft.com/office/powerpoint/2010/main" val="32607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Successfully </a:t>
            </a:r>
            <a:r>
              <a:rPr lang="en-IN" dirty="0"/>
              <a:t>B</a:t>
            </a:r>
            <a:r>
              <a:rPr lang="en-IN" dirty="0" smtClean="0"/>
              <a:t>ooked.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6545"/>
            <a:ext cx="8229600" cy="4449409"/>
          </a:xfrm>
        </p:spPr>
      </p:pic>
    </p:spTree>
    <p:extLst>
      <p:ext uri="{BB962C8B-B14F-4D97-AF65-F5344CB8AC3E}">
        <p14:creationId xmlns:p14="http://schemas.microsoft.com/office/powerpoint/2010/main" val="278299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Setup.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name : airline</a:t>
            </a:r>
          </a:p>
          <a:p>
            <a:r>
              <a:rPr lang="en-IN" dirty="0" smtClean="0"/>
              <a:t>Total of table : 4</a:t>
            </a:r>
          </a:p>
          <a:p>
            <a:r>
              <a:rPr lang="en-IN" dirty="0" smtClean="0"/>
              <a:t>1. admin.</a:t>
            </a:r>
          </a:p>
          <a:p>
            <a:r>
              <a:rPr lang="en-IN" dirty="0"/>
              <a:t>2</a:t>
            </a:r>
            <a:r>
              <a:rPr lang="en-IN" dirty="0" smtClean="0"/>
              <a:t>. booked.</a:t>
            </a:r>
          </a:p>
          <a:p>
            <a:r>
              <a:rPr lang="en-IN" dirty="0" smtClean="0"/>
              <a:t>3. flight.</a:t>
            </a:r>
          </a:p>
          <a:p>
            <a:r>
              <a:rPr lang="en-IN" dirty="0" smtClean="0"/>
              <a:t>4.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0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1.Admin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0417"/>
            <a:ext cx="8229600" cy="1521665"/>
          </a:xfrm>
        </p:spPr>
      </p:pic>
    </p:spTree>
    <p:extLst>
      <p:ext uri="{BB962C8B-B14F-4D97-AF65-F5344CB8AC3E}">
        <p14:creationId xmlns:p14="http://schemas.microsoft.com/office/powerpoint/2010/main" val="346001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Booked.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474"/>
            <a:ext cx="8229600" cy="3477552"/>
          </a:xfrm>
        </p:spPr>
      </p:pic>
    </p:spTree>
    <p:extLst>
      <p:ext uri="{BB962C8B-B14F-4D97-AF65-F5344CB8AC3E}">
        <p14:creationId xmlns:p14="http://schemas.microsoft.com/office/powerpoint/2010/main" val="5955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3.Flight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1581"/>
            <a:ext cx="8229600" cy="2639337"/>
          </a:xfrm>
        </p:spPr>
      </p:pic>
    </p:spTree>
    <p:extLst>
      <p:ext uri="{BB962C8B-B14F-4D97-AF65-F5344CB8AC3E}">
        <p14:creationId xmlns:p14="http://schemas.microsoft.com/office/powerpoint/2010/main" val="203158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User.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9366"/>
            <a:ext cx="8229600" cy="1723767"/>
          </a:xfrm>
        </p:spPr>
      </p:pic>
    </p:spTree>
    <p:extLst>
      <p:ext uri="{BB962C8B-B14F-4D97-AF65-F5344CB8AC3E}">
        <p14:creationId xmlns:p14="http://schemas.microsoft.com/office/powerpoint/2010/main" val="351716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600960" cy="18943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                       THANK YOU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List of used tools </a:t>
            </a: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which i used in these project </a:t>
            </a:r>
            <a:r>
              <a:rPr 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:</a:t>
            </a:r>
          </a:p>
          <a:p>
            <a:pPr algn="l"/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 JSP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Java Servlet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JDBC 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 algn="l">
              <a:buAutoNum type="arabicPeriod"/>
            </a:pPr>
            <a:r>
              <a:rPr lang="en-IN" altLang="en-US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MySql</a:t>
            </a:r>
            <a:endParaRPr lang="en-IN" altLang="en-US" dirty="0" smtClean="0">
              <a:latin typeface="Cambria" panose="02040503050406030204" charset="0"/>
              <a:cs typeface="Cambria" panose="0204050305040603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Modules: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84248"/>
            <a:ext cx="7467600" cy="487375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Welcome page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Login page to </a:t>
            </a:r>
            <a:r>
              <a:rPr lang="en-IN" alt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book ticket</a:t>
            </a:r>
            <a:endParaRPr lang="en-US" dirty="0" smtClean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Updated database</a:t>
            </a:r>
          </a:p>
          <a:p>
            <a:pPr algn="just"/>
            <a:r>
              <a:rPr lang="en-US" dirty="0" smtClean="0">
                <a:latin typeface="Cambria" panose="02040503050406030204" charset="0"/>
                <a:cs typeface="Cambria" panose="02040503050406030204" charset="0"/>
              </a:rPr>
              <a:t>Admin panel</a:t>
            </a:r>
          </a:p>
          <a:p>
            <a:pPr algn="just"/>
            <a:endParaRPr lang="en-US" dirty="0" smtClean="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Description</a:t>
            </a:r>
            <a:r>
              <a:rPr lang="en-IN" u="sng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Main and Login Page: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The main page, neatly designed page, here login option is provided to login.  Also new signup option is provided to for new user to signup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Ticket booking page: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 This screen displays the required option to book 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ticket.</a:t>
            </a:r>
          </a:p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Registration Screen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This page contains the required options to register with the site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Administrator Page: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This page is very important as this allows the administrator of this site to manage the different aspects of air ticket reservation related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activities like add flights, user data, edit or delete flights etc.</a:t>
            </a:r>
          </a:p>
          <a:p>
            <a:pPr algn="just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Flights Details Screen: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 This screen shows the option to create new flights, timings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etc. 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page can only be accessed by administrator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4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Booking </a:t>
            </a:r>
            <a:r>
              <a:rPr lang="en-US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Confirmation 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  This is the final screen in buying process. Here customer confirms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book 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9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 smtClean="0"/>
              <a:t>Some Snapshot of main functionalities </a:t>
            </a:r>
            <a:endParaRPr lang="en-IN" sz="32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Welcome Page.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8229600" cy="44471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67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4440128"/>
          </a:xfrm>
        </p:spPr>
      </p:pic>
    </p:spTree>
    <p:extLst>
      <p:ext uri="{BB962C8B-B14F-4D97-AF65-F5344CB8AC3E}">
        <p14:creationId xmlns:p14="http://schemas.microsoft.com/office/powerpoint/2010/main" val="420837801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541</TotalTime>
  <Words>210</Words>
  <Application>Microsoft Office PowerPoint</Application>
  <PresentationFormat>On-screen Show (4:3)</PresentationFormat>
  <Paragraphs>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SimSun</vt:lpstr>
      <vt:lpstr>Arial</vt:lpstr>
      <vt:lpstr>Cambria</vt:lpstr>
      <vt:lpstr>Blue Waves</vt:lpstr>
      <vt:lpstr>PowerPoint Presentation</vt:lpstr>
      <vt:lpstr>INTRODUCTION.</vt:lpstr>
      <vt:lpstr> </vt:lpstr>
      <vt:lpstr>Modules:</vt:lpstr>
      <vt:lpstr>Description:</vt:lpstr>
      <vt:lpstr> </vt:lpstr>
      <vt:lpstr> </vt:lpstr>
      <vt:lpstr>Some Snapshot of main functionalities </vt:lpstr>
      <vt:lpstr>Admin Login</vt:lpstr>
      <vt:lpstr>Admin Page.</vt:lpstr>
      <vt:lpstr>Add Flight.</vt:lpstr>
      <vt:lpstr>User Data. </vt:lpstr>
      <vt:lpstr>Flights Data. </vt:lpstr>
      <vt:lpstr>New Registration.</vt:lpstr>
      <vt:lpstr>Login. </vt:lpstr>
      <vt:lpstr>Search flight. </vt:lpstr>
      <vt:lpstr>Book Flight.</vt:lpstr>
      <vt:lpstr>Book Flight.</vt:lpstr>
      <vt:lpstr>Confirm Ticket.</vt:lpstr>
      <vt:lpstr>Payment.</vt:lpstr>
      <vt:lpstr>Successfully Booked.</vt:lpstr>
      <vt:lpstr>Database Setup.</vt:lpstr>
      <vt:lpstr>1.Admin table</vt:lpstr>
      <vt:lpstr>2. Booked.</vt:lpstr>
      <vt:lpstr>3.Flight table</vt:lpstr>
      <vt:lpstr>4. User.</vt:lpstr>
      <vt:lpstr>        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brijesh</dc:creator>
  <cp:lastModifiedBy>Microsoft account</cp:lastModifiedBy>
  <cp:revision>35</cp:revision>
  <dcterms:created xsi:type="dcterms:W3CDTF">2020-09-23T06:15:00Z</dcterms:created>
  <dcterms:modified xsi:type="dcterms:W3CDTF">2020-11-22T16:08:24Z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