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9" r:id="rId4"/>
    <p:sldId id="260" r:id="rId5"/>
    <p:sldId id="262" r:id="rId6"/>
    <p:sldId id="263" r:id="rId7"/>
    <p:sldId id="264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esodweb.com/book/authentication-and-authorization" TargetMode="External"/><Relationship Id="rId2" Type="http://schemas.openxmlformats.org/officeDocument/2006/relationships/hyperlink" Target="https://www.scss.tcd.ie/Stephen.Barrett/lectures/cs7009/" TargetMode="Externa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github.com/phadej/github" TargetMode="External"/><Relationship Id="rId4" Type="http://schemas.openxmlformats.org/officeDocument/2006/relationships/hyperlink" Target="https://hackage.haskell.org/package/github-0.13.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GitHub OAUth2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Using </a:t>
            </a:r>
            <a:r>
              <a:rPr lang="en-IE" dirty="0" smtClean="0"/>
              <a:t>Haskell’s </a:t>
            </a:r>
            <a:r>
              <a:rPr lang="en-IE" dirty="0" err="1" smtClean="0"/>
              <a:t>Yesod</a:t>
            </a:r>
            <a:r>
              <a:rPr lang="en-IE" dirty="0" smtClean="0"/>
              <a:t>-Stack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41825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07" y="872065"/>
            <a:ext cx="8534400" cy="1507067"/>
          </a:xfrm>
        </p:spPr>
        <p:txBody>
          <a:bodyPr/>
          <a:lstStyle/>
          <a:p>
            <a:r>
              <a:rPr lang="en-IE" dirty="0" smtClean="0"/>
              <a:t>GitHub OAuth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379132"/>
            <a:ext cx="8534400" cy="3615267"/>
          </a:xfrm>
        </p:spPr>
        <p:txBody>
          <a:bodyPr/>
          <a:lstStyle/>
          <a:p>
            <a:r>
              <a:rPr lang="en-IE" dirty="0" smtClean="0"/>
              <a:t>OAuth stands for Open Authentication protocol and allow for secure data sharing. </a:t>
            </a:r>
          </a:p>
          <a:p>
            <a:r>
              <a:rPr lang="en-IE" dirty="0" smtClean="0"/>
              <a:t>Here it will be demonstrated how to set up an </a:t>
            </a:r>
            <a:r>
              <a:rPr lang="en-IE" dirty="0" err="1" smtClean="0"/>
              <a:t>OAuthentication</a:t>
            </a:r>
            <a:r>
              <a:rPr lang="en-IE" dirty="0" smtClean="0"/>
              <a:t> using Haskell’s </a:t>
            </a:r>
            <a:r>
              <a:rPr lang="en-IE" dirty="0" err="1" smtClean="0"/>
              <a:t>yesod</a:t>
            </a:r>
            <a:r>
              <a:rPr lang="en-IE" dirty="0" smtClean="0"/>
              <a:t> web framework.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81086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Yesod</a:t>
            </a:r>
            <a:r>
              <a:rPr lang="en-IE" dirty="0" smtClean="0"/>
              <a:t> web framework</a:t>
            </a:r>
            <a:endParaRPr lang="en-I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E" dirty="0" smtClean="0"/>
              <a:t>The </a:t>
            </a:r>
            <a:r>
              <a:rPr lang="en-IE" dirty="0" err="1" smtClean="0"/>
              <a:t>Yesod</a:t>
            </a:r>
            <a:r>
              <a:rPr lang="en-IE" dirty="0" smtClean="0"/>
              <a:t> web framework allows for an easier web frame setup when using Haskell. </a:t>
            </a:r>
          </a:p>
          <a:p>
            <a:endParaRPr lang="en-IE" dirty="0"/>
          </a:p>
          <a:p>
            <a:r>
              <a:rPr lang="en-IE" dirty="0" smtClean="0"/>
              <a:t>The Stack-</a:t>
            </a:r>
            <a:r>
              <a:rPr lang="en-IE" dirty="0" err="1" smtClean="0"/>
              <a:t>Yesod</a:t>
            </a:r>
            <a:r>
              <a:rPr lang="en-IE" dirty="0" smtClean="0"/>
              <a:t> framework enables for templates of projects to be easily altered for one’s use. </a:t>
            </a:r>
            <a:endParaRPr lang="en-IE" dirty="0"/>
          </a:p>
        </p:txBody>
      </p:sp>
      <p:pic>
        <p:nvPicPr>
          <p:cNvPr id="5" name="Picture 2" descr="Developing Web Applications with Haskell and Yesod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" r="295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105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9" y="-251829"/>
            <a:ext cx="6019800" cy="1143000"/>
          </a:xfrm>
        </p:spPr>
        <p:txBody>
          <a:bodyPr/>
          <a:lstStyle/>
          <a:p>
            <a:r>
              <a:rPr lang="en-IE" dirty="0" err="1"/>
              <a:t>yesod-sqlite</a:t>
            </a:r>
            <a:endParaRPr lang="en-I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0616" y="4754880"/>
            <a:ext cx="9100970" cy="1641736"/>
          </a:xfrm>
        </p:spPr>
        <p:txBody>
          <a:bodyPr>
            <a:normAutofit/>
          </a:bodyPr>
          <a:lstStyle/>
          <a:p>
            <a:r>
              <a:rPr lang="en-IE" dirty="0" smtClean="0"/>
              <a:t>For purposes of this demonstration the </a:t>
            </a:r>
            <a:r>
              <a:rPr lang="en-IE" dirty="0" err="1" smtClean="0"/>
              <a:t>Yesod-Sqlite</a:t>
            </a:r>
            <a:r>
              <a:rPr lang="en-IE" dirty="0" smtClean="0"/>
              <a:t> project template was chosen.</a:t>
            </a:r>
          </a:p>
          <a:p>
            <a:r>
              <a:rPr lang="en-IE" dirty="0" smtClean="0"/>
              <a:t>The project template comes with a number of extra components to enable basic </a:t>
            </a:r>
            <a:r>
              <a:rPr lang="en-IE" dirty="0" err="1" smtClean="0"/>
              <a:t>oauth</a:t>
            </a:r>
            <a:r>
              <a:rPr lang="en-IE" dirty="0"/>
              <a:t> </a:t>
            </a:r>
            <a:r>
              <a:rPr lang="en-IE" dirty="0" smtClean="0"/>
              <a:t>with a dummy website.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38" y="891171"/>
            <a:ext cx="10578353" cy="366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848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551" y="215900"/>
            <a:ext cx="10811435" cy="784561"/>
          </a:xfrm>
        </p:spPr>
        <p:txBody>
          <a:bodyPr>
            <a:noAutofit/>
          </a:bodyPr>
          <a:lstStyle/>
          <a:p>
            <a:r>
              <a:rPr lang="en-IE" sz="3200" dirty="0" smtClean="0"/>
              <a:t>Getting Your Client ID and Secrets from GitHub</a:t>
            </a:r>
            <a:endParaRPr lang="en-IE" sz="3200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half" idx="2"/>
          </p:nvPr>
        </p:nvSpPr>
        <p:spPr>
          <a:xfrm>
            <a:off x="6127750" y="1515283"/>
            <a:ext cx="5740999" cy="3971117"/>
          </a:xfrm>
        </p:spPr>
        <p:txBody>
          <a:bodyPr>
            <a:normAutofit/>
          </a:bodyPr>
          <a:lstStyle/>
          <a:p>
            <a:r>
              <a:rPr lang="en-IE" dirty="0" smtClean="0"/>
              <a:t>In your GitHub settings you can set-up a </a:t>
            </a:r>
            <a:r>
              <a:rPr lang="en-IE" dirty="0"/>
              <a:t>Developer </a:t>
            </a:r>
            <a:r>
              <a:rPr lang="en-IE" dirty="0" smtClean="0"/>
              <a:t>application for OAuth, and obtain a client ID and client secret.</a:t>
            </a:r>
          </a:p>
          <a:p>
            <a:endParaRPr lang="en-IE" dirty="0"/>
          </a:p>
          <a:p>
            <a:r>
              <a:rPr lang="en-IE" dirty="0" err="1"/>
              <a:t>clientId</a:t>
            </a:r>
            <a:r>
              <a:rPr lang="en-IE" dirty="0"/>
              <a:t> :: Text</a:t>
            </a:r>
          </a:p>
          <a:p>
            <a:r>
              <a:rPr lang="en-IE" dirty="0" err="1"/>
              <a:t>clientId</a:t>
            </a:r>
            <a:r>
              <a:rPr lang="en-IE" dirty="0"/>
              <a:t> = </a:t>
            </a:r>
            <a:r>
              <a:rPr lang="en-IE" dirty="0" smtClean="0"/>
              <a:t>“XXXXXXXXXXXXXXXXXXXXX"</a:t>
            </a:r>
            <a:endParaRPr lang="en-IE" dirty="0"/>
          </a:p>
          <a:p>
            <a:endParaRPr lang="en-IE" dirty="0"/>
          </a:p>
          <a:p>
            <a:r>
              <a:rPr lang="en-IE" dirty="0" err="1"/>
              <a:t>clientSecret</a:t>
            </a:r>
            <a:r>
              <a:rPr lang="en-IE" dirty="0"/>
              <a:t> :: Text</a:t>
            </a:r>
          </a:p>
          <a:p>
            <a:r>
              <a:rPr lang="en-IE" dirty="0" err="1"/>
              <a:t>clientSecret</a:t>
            </a:r>
            <a:r>
              <a:rPr lang="en-IE" dirty="0"/>
              <a:t> = </a:t>
            </a:r>
            <a:r>
              <a:rPr lang="en-IE" dirty="0" smtClean="0"/>
              <a:t>“XXXXXXXXXXXXXXXXXXXXXXXXX"</a:t>
            </a:r>
            <a:endParaRPr lang="en-I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39" y="1515283"/>
            <a:ext cx="5413322" cy="385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37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Inserting Your Client ID and Secret into and enabling </a:t>
            </a:r>
            <a:r>
              <a:rPr lang="en-IE" dirty="0" err="1" smtClean="0"/>
              <a:t>Github</a:t>
            </a:r>
            <a:r>
              <a:rPr lang="en-IE" dirty="0" smtClean="0"/>
              <a:t> </a:t>
            </a:r>
            <a:r>
              <a:rPr lang="en-IE" dirty="0" err="1" smtClean="0"/>
              <a:t>Oauth</a:t>
            </a:r>
            <a:r>
              <a:rPr lang="en-IE" dirty="0" smtClean="0"/>
              <a:t> in Stack	</a:t>
            </a:r>
            <a:endParaRPr lang="en-I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 smtClean="0"/>
              <a:t>Using the Foundation file in stack you can paste in your client Id and Secret. </a:t>
            </a:r>
          </a:p>
          <a:p>
            <a:r>
              <a:rPr lang="en-IE" dirty="0" smtClean="0"/>
              <a:t/>
            </a:r>
            <a:br>
              <a:rPr lang="en-IE" dirty="0" smtClean="0"/>
            </a:br>
            <a:r>
              <a:rPr lang="en-IE" dirty="0" smtClean="0"/>
              <a:t>Similarly, </a:t>
            </a:r>
            <a:r>
              <a:rPr lang="en-IE" dirty="0"/>
              <a:t>by editing </a:t>
            </a:r>
            <a:r>
              <a:rPr lang="en-IE" dirty="0" err="1" smtClean="0"/>
              <a:t>authPlugins</a:t>
            </a:r>
            <a:r>
              <a:rPr lang="en-IE" dirty="0" smtClean="0"/>
              <a:t> app to use the </a:t>
            </a:r>
            <a:r>
              <a:rPr lang="en-IE" dirty="0" err="1" smtClean="0"/>
              <a:t>Github</a:t>
            </a:r>
            <a:r>
              <a:rPr lang="en-IE" dirty="0" smtClean="0"/>
              <a:t> Oauth2 package and take in your </a:t>
            </a:r>
            <a:r>
              <a:rPr lang="en-IE" dirty="0" err="1" smtClean="0"/>
              <a:t>clientID</a:t>
            </a:r>
            <a:r>
              <a:rPr lang="en-IE" dirty="0" smtClean="0"/>
              <a:t> and </a:t>
            </a:r>
            <a:r>
              <a:rPr lang="en-IE" dirty="0" err="1" smtClean="0"/>
              <a:t>ClientScret</a:t>
            </a:r>
            <a:r>
              <a:rPr lang="en-IE" dirty="0" smtClean="0"/>
              <a:t>. </a:t>
            </a:r>
          </a:p>
          <a:p>
            <a:endParaRPr lang="en-IE" dirty="0"/>
          </a:p>
          <a:p>
            <a:r>
              <a:rPr lang="en-IE" dirty="0" smtClean="0"/>
              <a:t>After adding the external dependencies you should be able to access the GitHub </a:t>
            </a:r>
            <a:r>
              <a:rPr lang="en-IE" dirty="0" err="1" smtClean="0"/>
              <a:t>Oauth</a:t>
            </a:r>
            <a:r>
              <a:rPr lang="en-IE" dirty="0" smtClean="0"/>
              <a:t> service when running stack.</a:t>
            </a:r>
            <a:endParaRPr lang="en-IE" dirty="0"/>
          </a:p>
        </p:txBody>
      </p:sp>
      <p:pic>
        <p:nvPicPr>
          <p:cNvPr id="5" name="Content Placeholder 9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11" b="106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2352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325958" y="188058"/>
            <a:ext cx="4582758" cy="1371600"/>
          </a:xfrm>
        </p:spPr>
        <p:txBody>
          <a:bodyPr/>
          <a:lstStyle/>
          <a:p>
            <a:r>
              <a:rPr lang="en-IE" dirty="0" smtClean="0"/>
              <a:t>Getting user Information</a:t>
            </a:r>
            <a:endParaRPr lang="en-I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407741" y="1682675"/>
            <a:ext cx="4393398" cy="2857052"/>
          </a:xfrm>
        </p:spPr>
        <p:txBody>
          <a:bodyPr/>
          <a:lstStyle/>
          <a:p>
            <a:r>
              <a:rPr lang="en-IE" dirty="0" smtClean="0"/>
              <a:t>By editing the profile file in the handler folder of your stack project, you should be able to retrieve information from GitHub using the user’s token.</a:t>
            </a:r>
          </a:p>
          <a:p>
            <a:endParaRPr lang="en-IE" dirty="0"/>
          </a:p>
          <a:p>
            <a:r>
              <a:rPr lang="en-IE" dirty="0" smtClean="0"/>
              <a:t>As seen on the left, where my repo data was displayed after the login and token stages have been completed. </a:t>
            </a:r>
            <a:endParaRPr lang="en-IE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54" y="817581"/>
            <a:ext cx="6869858" cy="4819426"/>
          </a:xfrm>
        </p:spPr>
      </p:pic>
    </p:spTree>
    <p:extLst>
      <p:ext uri="{BB962C8B-B14F-4D97-AF65-F5344CB8AC3E}">
        <p14:creationId xmlns:p14="http://schemas.microsoft.com/office/powerpoint/2010/main" val="1818529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164515"/>
          </a:xfrm>
        </p:spPr>
        <p:txBody>
          <a:bodyPr/>
          <a:lstStyle/>
          <a:p>
            <a:r>
              <a:rPr lang="en-IE" dirty="0" smtClean="0"/>
              <a:t>References</a:t>
            </a:r>
            <a:endParaRPr lang="en-I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84212" y="1850315"/>
            <a:ext cx="8535988" cy="414408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dirty="0"/>
              <a:t>Barrett, S. (2017). </a:t>
            </a:r>
            <a:r>
              <a:rPr lang="en-IE" i="1" dirty="0"/>
              <a:t>CS7009</a:t>
            </a:r>
            <a:r>
              <a:rPr lang="en-IE" dirty="0"/>
              <a:t>. [online] Scss.tcd.ie. Available at: </a:t>
            </a:r>
            <a:r>
              <a:rPr lang="en-IE" dirty="0">
                <a:hlinkClick r:id="rId2"/>
              </a:rPr>
              <a:t>https://www.scss.tcd.ie/Stephen.Barrett/lectures/cs7009</a:t>
            </a:r>
            <a:r>
              <a:rPr lang="en-IE" dirty="0" smtClean="0">
                <a:hlinkClick r:id="rId2"/>
              </a:rPr>
              <a:t>/</a:t>
            </a:r>
            <a:r>
              <a:rPr lang="en-IE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b="1" dirty="0"/>
              <a:t> </a:t>
            </a:r>
            <a:r>
              <a:rPr lang="en-IE" dirty="0"/>
              <a:t>Yesodweb.com. (2017). </a:t>
            </a:r>
            <a:r>
              <a:rPr lang="en-IE" i="1" dirty="0"/>
              <a:t>Authentication and Authorization :: </a:t>
            </a:r>
            <a:r>
              <a:rPr lang="en-IE" i="1" dirty="0" err="1"/>
              <a:t>Yesod</a:t>
            </a:r>
            <a:r>
              <a:rPr lang="en-IE" i="1" dirty="0"/>
              <a:t> Web Framework Book- Version 1.4</a:t>
            </a:r>
            <a:r>
              <a:rPr lang="en-IE" dirty="0"/>
              <a:t>. [online] Available at: </a:t>
            </a:r>
            <a:r>
              <a:rPr lang="en-IE" dirty="0">
                <a:hlinkClick r:id="rId3"/>
              </a:rPr>
              <a:t>http://www.yesodweb.com/book/authentication-and-authorization</a:t>
            </a:r>
            <a:r>
              <a:rPr lang="en-IE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dirty="0">
                <a:hlinkClick r:id="rId4"/>
              </a:rPr>
              <a:t>https://</a:t>
            </a:r>
            <a:r>
              <a:rPr lang="en-IE" dirty="0" smtClean="0">
                <a:hlinkClick r:id="rId4"/>
              </a:rPr>
              <a:t>hackage.haskell.org/package/github-0.13.2</a:t>
            </a:r>
            <a:endParaRPr lang="en-I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dirty="0">
                <a:hlinkClick r:id="rId5"/>
              </a:rPr>
              <a:t>https://</a:t>
            </a:r>
            <a:r>
              <a:rPr lang="en-IE" dirty="0" smtClean="0">
                <a:hlinkClick r:id="rId5"/>
              </a:rPr>
              <a:t>github.com/phadej/github</a:t>
            </a:r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8655748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61</TotalTime>
  <Words>239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Slice</vt:lpstr>
      <vt:lpstr>GitHub OAUth2</vt:lpstr>
      <vt:lpstr>GitHub OAuth</vt:lpstr>
      <vt:lpstr>Yesod web framework</vt:lpstr>
      <vt:lpstr>yesod-sqlite</vt:lpstr>
      <vt:lpstr>Getting Your Client ID and Secrets from GitHub</vt:lpstr>
      <vt:lpstr>Inserting Your Client ID and Secret into and enabling Github Oauth in Stack </vt:lpstr>
      <vt:lpstr>Getting user Information</vt:lpstr>
      <vt:lpstr>References</vt:lpstr>
    </vt:vector>
  </TitlesOfParts>
  <Company>EE, TCD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OAUth2</dc:title>
  <dc:creator>Magrath, Jared</dc:creator>
  <cp:lastModifiedBy>Magrath, Jared</cp:lastModifiedBy>
  <cp:revision>8</cp:revision>
  <dcterms:created xsi:type="dcterms:W3CDTF">2017-02-25T14:11:39Z</dcterms:created>
  <dcterms:modified xsi:type="dcterms:W3CDTF">2017-02-25T15:13:13Z</dcterms:modified>
</cp:coreProperties>
</file>