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p:restoredTop sz="94673"/>
  </p:normalViewPr>
  <p:slideViewPr>
    <p:cSldViewPr snapToGrid="0">
      <p:cViewPr varScale="1">
        <p:scale>
          <a:sx n="96" d="100"/>
          <a:sy n="96" d="100"/>
        </p:scale>
        <p:origin x="200"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5:18.750"/>
    </inkml:context>
    <inkml:brush xml:id="br0">
      <inkml:brushProperty name="width" value="0.1" units="cm"/>
      <inkml:brushProperty name="height" value="0.1" units="cm"/>
      <inkml:brushProperty name="color" value="#E71225"/>
    </inkml:brush>
  </inkml:definitions>
  <inkml:trace contextRef="#ctx0" brushRef="#br0">0 184 24575,'27'0'0,"16"0"0,3 0 0,4 0 0,-20 0 0,-3 0 0,-6 0 0,-5 0 0,-2 0 0,-8 0 0,10 0 0,-2 0 0,22 0 0,-11 0 0,13 0 0,-14 0 0,3 0 0,-11 0 0,1 0 0,-5 0 0,2 0 0,10 0 0,10 0 0,15 0 0,-9 0 0,6 0 0,-24 0 0,4 0 0,-4 0 0,7 0 0,2 0 0,1 0 0,2 0 0,2 0 0,3 0 0,5 0 0,13 0 0,-2 0 0,14 0 0,-6 0 0,-7 0 0,15 0 0,-9 0 0,16 0 0,0 0 0,-2 0 0,-4 0 0,-3 0 0,-7 0 0,12 0 0,-8 0 0,11 0 0,-1 0 0,-17 0 0,18 0 0,-18 0 0,14 0 0,-1 0 0,-1 0 0,3-2 0,2-2 0,0 1 0,-4 0 0,13 2 0,-15 1 0,13 0 0,-24-3 0,4 0 0,0-6 0,19-2 0,-4 2 0,10 0 0,-13 6 0,1 2 0,0 1 0,0 0 0,16 0 0,-13 0 0,17 0 0,-34-3 0,22 0 0,-18-3 0,13 0 0,-8 2 0,-8 2 0,-7 2 0,-6-2 0,-6-1 0,-2 0 0,7 1 0,-6-4 0,6 0 0,-1-4 0,-5 0 0,17 0 0,-10 1 0,11-1 0,-6 3 0,1 0 0,1 1 0,-3 2 0,-3 2 0,-5 1 0,14 1 0,-14 0 0,7 0 0,-23 0 0,3 0 0,-5 0 0,6 0 0,-1 0 0,-1 1 0,-4 3 0,-2 1 0,-4 2 0,-2-1 0,-7-3 0,0-1 0,-8 0 0,2 0 0,1 1 0,5-2 0,7 4 0,-7-4 0,4 5 0,-9-4 0,12 1 0,-6-1 0,12-2 0,-9 2 0,5 3 0,-6 0 0,-6 1 0,-5-3 0,-5-1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9:27.696"/>
    </inkml:context>
    <inkml:brush xml:id="br0">
      <inkml:brushProperty name="width" value="0.1" units="cm"/>
      <inkml:brushProperty name="height" value="0.1" units="cm"/>
      <inkml:brushProperty name="color" value="#FFC114"/>
    </inkml:brush>
  </inkml:definitions>
  <inkml:trace contextRef="#ctx0" brushRef="#br0">0 1 24575,'0'14'0,"0"14"0,0-6 0,0 26 0,0 1 0,0 15 0,0 10 0,0 9 0,0 0 0,0 1 0,0-12 0,5-7 0,6 8 0,6-13 0,5 8 0,-4-26 0,6 3 0,-1-12 0,12 6 0,9 0 0,11 2 0,6-2 0,2-1 0,-5-6 0,-9-2 0,-1 1 0,-17-7 0,0-6 0,-20-7 0,-1-6 0,-5 6 0,2 6 0,0 10 0,-2 14 0,-3 18 0,-2 16 0,0 2 0,0-9 0,0-14 0,0-20 0,8-17 0,-1-8 0,31-9 0,-1 0 0,9 0 0,2 0 0,-15 0 0,8 6 0,-8 9 0,-2 15 0,-3 16 0,-4 13 0,-6 8 0,-6 4 0,-5 17 0,-4-20 0,0-1 0,-3-30 0,0-17 0,1-2 0,6-5 0,17 6 0,24 0 0,25 5 0,16 1 0,1 0 0,-5-6 0,1-1 0,-34-11 0,20-2 0,-42-5 0,12 0 0,-12-2 0,-8-2 0,4-1 0,-10 0 0,-3 3 0,-3 0 0,0 2 0,-5 0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6:02.256"/>
    </inkml:context>
    <inkml:brush xml:id="br0">
      <inkml:brushProperty name="width" value="0.025" units="cm"/>
      <inkml:brushProperty name="height" value="0.025" units="cm"/>
      <inkml:brushProperty name="color" value="#E71225"/>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6:03.332"/>
    </inkml:context>
    <inkml:brush xml:id="br0">
      <inkml:brushProperty name="width" value="0.025" units="cm"/>
      <inkml:brushProperty name="height" value="0.025" units="cm"/>
      <inkml:brushProperty name="color" value="#E71225"/>
    </inkml:brush>
  </inkml:definitions>
  <inkml:trace contextRef="#ctx0" brushRef="#br0">0 1 24575,'0'28'0,"0"-10"0,0 17 0,0-15 0,0 2 0,0-3 0,0-11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6:04.998"/>
    </inkml:context>
    <inkml:brush xml:id="br0">
      <inkml:brushProperty name="width" value="0.025" units="cm"/>
      <inkml:brushProperty name="height" value="0.025" units="cm"/>
      <inkml:brushProperty name="color" value="#E71225"/>
    </inkml:brush>
  </inkml:definitions>
  <inkml:trace contextRef="#ctx0" brushRef="#br0">0 1 24575,'0'13'0,"0"-1"0,0 19 0,0-6 0,0 7 0,0-11 0,0-2 0,0-5 0,0 3 0,0 0 0,0 1 0,0-1 0,0-4 0,0-6 0,0-4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6:06.148"/>
    </inkml:context>
    <inkml:brush xml:id="br0">
      <inkml:brushProperty name="width" value="0.025" units="cm"/>
      <inkml:brushProperty name="height" value="0.025" units="cm"/>
      <inkml:brushProperty name="color" value="#E71225"/>
    </inkml:brush>
  </inkml:definitions>
  <inkml:trace contextRef="#ctx0" brushRef="#br0">0 1 24575,'0'24'0,"0"5"0,0 5 0,0-4 0,0-11 0,0-5 0,0-10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6:07.040"/>
    </inkml:context>
    <inkml:brush xml:id="br0">
      <inkml:brushProperty name="width" value="0.025" units="cm"/>
      <inkml:brushProperty name="height" value="0.025" units="cm"/>
      <inkml:brushProperty name="color" value="#E71225"/>
    </inkml:brush>
  </inkml:definitions>
  <inkml:trace contextRef="#ctx0" brushRef="#br0">0 1 24575,'0'12'0,"0"-4"0,0 12 0,0-13 0,0 8 0,0-12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6:07.848"/>
    </inkml:context>
    <inkml:brush xml:id="br0">
      <inkml:brushProperty name="width" value="0.025" units="cm"/>
      <inkml:brushProperty name="height" value="0.025" units="cm"/>
      <inkml:brushProperty name="color" value="#E71225"/>
    </inkml:brush>
  </inkml:definitions>
  <inkml:trace contextRef="#ctx0" brushRef="#br0">0 0 24575,'0'24'0,"0"-10"0,0 16 0,0-15 0,0 0 0,0-7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6:08.690"/>
    </inkml:context>
    <inkml:brush xml:id="br0">
      <inkml:brushProperty name="width" value="0.025" units="cm"/>
      <inkml:brushProperty name="height" value="0.025" units="cm"/>
      <inkml:brushProperty name="color" value="#E71225"/>
    </inkml:brush>
  </inkml:definitions>
  <inkml:trace contextRef="#ctx0" brushRef="#br0">1 0 24575,'0'14'0,"0"-4"0,0 17 0,0-4 0,0 1 0,0-7 0,0-9 0,0-6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6:10.389"/>
    </inkml:context>
    <inkml:brush xml:id="br0">
      <inkml:brushProperty name="width" value="0.025" units="cm"/>
      <inkml:brushProperty name="height" value="0.025" units="cm"/>
      <inkml:brushProperty name="color" value="#E71225"/>
    </inkml:brush>
  </inkml:definitions>
  <inkml:trace contextRef="#ctx0" brushRef="#br0">1 1 24575,'0'8'0,"0"8"0,0-4 0,0 5 0,0-8 0,0 21 0,0-9 0,0 30 0,0-9 0,0 5 0,0-8 0,0-11 0,0-14 0,4 2 0,-3-10 0,3 4 0,-4-7 0,0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6:11.963"/>
    </inkml:context>
    <inkml:brush xml:id="br0">
      <inkml:brushProperty name="width" value="0.025" units="cm"/>
      <inkml:brushProperty name="height" value="0.025" units="cm"/>
      <inkml:brushProperty name="color" value="#E71225"/>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5:22.181"/>
    </inkml:context>
    <inkml:brush xml:id="br0">
      <inkml:brushProperty name="width" value="0.1" units="cm"/>
      <inkml:brushProperty name="height" value="0.1" units="cm"/>
      <inkml:brushProperty name="color" value="#E71225"/>
    </inkml:brush>
  </inkml:definitions>
  <inkml:trace contextRef="#ctx0" brushRef="#br0">1 1 24575,'0'15'0,"0"8"0,0 0 0,0 4 0,0 1 0,0-1 0,0 6 0,0 7 0,0-3 0,0-4 0,0-3 0,0-16 0,0 4 0,0-5 0,0-5 0,0 6 0,0-6 0,0 5 0,0 3 0,0 3 0,0-3 0,0-3 0,0-8 0,0-2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18:31.828"/>
    </inkml:context>
    <inkml:brush xml:id="br0">
      <inkml:brushProperty name="width" value="0.2" units="cm"/>
      <inkml:brushProperty name="height" value="0.2" units="cm"/>
      <inkml:brushProperty name="color" value="#004F8B"/>
    </inkml:brush>
  </inkml:definitions>
  <inkml:trace contextRef="#ctx0" brushRef="#br0">1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27:36.382"/>
    </inkml:context>
    <inkml:brush xml:id="br0">
      <inkml:brushProperty name="width" value="0.05" units="cm"/>
      <inkml:brushProperty name="height" value="0.05" units="cm"/>
      <inkml:brushProperty name="color" value="#FFC114"/>
    </inkml:brush>
  </inkml:definitions>
  <inkml:trace contextRef="#ctx0" brushRef="#br0">0 1046 24575,'12'0'0,"12"-14"0,-4-3 0,11-11 0,4-6 0,-5 5 0,5-4 0,-7 7 0,-4 3 0,-3 1 0,-1-1 0,0 0 0,4-4 0,-10 13 0,4-6 0,-9 3 0,-2 5 0,3-8 0,-7 14 0,2-6 0,-3 0 0,2-4 0,0-3 0,0 0 0,1-5 0,-2 3 0,-1 1 0,2-7 0,-3 15 0,4-16 0,-3 21 0,0-9 0,1 3 0,0-6 0,0-5 0,-1-2 0,0 2 0,-1 9 0,-1-5 0,4 11 0,-3-8 0,3 0 0,-4 6 0,0-10 0,0 7 0,0-5 0,0 5 0,0 0 0,0 4 0,0 3 0,0-4 0,0 3 0,0-3 0,0-3 0,0 5 0,0-4 0,0 6 0,0-2 0,0 0 0,0 0 0,0 0 0,0 1 0,0 1 0,0 3 0,0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27:51.123"/>
    </inkml:context>
    <inkml:brush xml:id="br0">
      <inkml:brushProperty name="width" value="0.05" units="cm"/>
      <inkml:brushProperty name="height" value="0.05" units="cm"/>
      <inkml:brushProperty name="color" value="#FFC114"/>
    </inkml:brush>
  </inkml:definitions>
  <inkml:trace contextRef="#ctx0" brushRef="#br0">6 5 8191,'-3'-2'0,"1"0"0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73"/>
    </inkml:context>
    <inkml:brush xml:id="br0">
      <inkml:brushProperty name="width" value="0.025" units="cm"/>
      <inkml:brushProperty name="height" value="0.025" units="cm"/>
      <inkml:brushProperty name="color" value="#E71225"/>
    </inkml:brush>
  </inkml:definitions>
  <inkml:trace contextRef="#ctx0" brushRef="#br0">0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74"/>
    </inkml:context>
    <inkml:brush xml:id="br0">
      <inkml:brushProperty name="width" value="0.025" units="cm"/>
      <inkml:brushProperty name="height" value="0.025" units="cm"/>
      <inkml:brushProperty name="color" value="#E71225"/>
    </inkml:brush>
  </inkml:definitions>
  <inkml:trace contextRef="#ctx0" brushRef="#br0">0 1 24575,'0'28'0,"0"-10"0,0 17 0,0-15 0,0 2 0,0-3 0,0-11 0,0-1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75"/>
    </inkml:context>
    <inkml:brush xml:id="br0">
      <inkml:brushProperty name="width" value="0.025" units="cm"/>
      <inkml:brushProperty name="height" value="0.025" units="cm"/>
      <inkml:brushProperty name="color" value="#E71225"/>
    </inkml:brush>
  </inkml:definitions>
  <inkml:trace contextRef="#ctx0" brushRef="#br0">0 1 24575,'0'13'0,"0"-1"0,0 19 0,0-6 0,0 7 0,0-11 0,0-2 0,0-5 0,0 3 0,0 0 0,0 1 0,0-1 0,0-4 0,0-6 0,0-4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76"/>
    </inkml:context>
    <inkml:brush xml:id="br0">
      <inkml:brushProperty name="width" value="0.025" units="cm"/>
      <inkml:brushProperty name="height" value="0.025" units="cm"/>
      <inkml:brushProperty name="color" value="#E71225"/>
    </inkml:brush>
  </inkml:definitions>
  <inkml:trace contextRef="#ctx0" brushRef="#br0">0 1 24575,'0'24'0,"0"5"0,0 5 0,0-4 0,0-11 0,0-5 0,0-10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77"/>
    </inkml:context>
    <inkml:brush xml:id="br0">
      <inkml:brushProperty name="width" value="0.025" units="cm"/>
      <inkml:brushProperty name="height" value="0.025" units="cm"/>
      <inkml:brushProperty name="color" value="#E71225"/>
    </inkml:brush>
  </inkml:definitions>
  <inkml:trace contextRef="#ctx0" brushRef="#br0">0 1 24575,'0'12'0,"0"-4"0,0 12 0,0-13 0,0 8 0,0-12 0,0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78"/>
    </inkml:context>
    <inkml:brush xml:id="br0">
      <inkml:brushProperty name="width" value="0.025" units="cm"/>
      <inkml:brushProperty name="height" value="0.025" units="cm"/>
      <inkml:brushProperty name="color" value="#E71225"/>
    </inkml:brush>
  </inkml:definitions>
  <inkml:trace contextRef="#ctx0" brushRef="#br0">0 0 24575,'0'24'0,"0"-10"0,0 16 0,0-15 0,0 0 0,0-7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79"/>
    </inkml:context>
    <inkml:brush xml:id="br0">
      <inkml:brushProperty name="width" value="0.025" units="cm"/>
      <inkml:brushProperty name="height" value="0.025" units="cm"/>
      <inkml:brushProperty name="color" value="#E71225"/>
    </inkml:brush>
  </inkml:definitions>
  <inkml:trace contextRef="#ctx0" brushRef="#br0">1 0 24575,'0'14'0,"0"-4"0,0 17 0,0-4 0,0 1 0,0-7 0,0-9 0,0-6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5:24.348"/>
    </inkml:context>
    <inkml:brush xml:id="br0">
      <inkml:brushProperty name="width" value="0.1" units="cm"/>
      <inkml:brushProperty name="height" value="0.1" units="cm"/>
      <inkml:brushProperty name="color" value="#E71225"/>
    </inkml:brush>
  </inkml:definitions>
  <inkml:trace contextRef="#ctx0" brushRef="#br0">0 0 24575,'0'17'0,"0"0"0,0-10 0,0 0 0,0 1 0,0 3 0,0 8 0,0 6 0,0-1 0,0 3 0,0-8 0,0 2 0,0-4 0,0 0 0,0 0 0,0 0 0,0-2 0,0-5 0,0-3 0,0 6 0,0 5 0,0 14 0,0-6 0,0 6 0,0-13 0,0 1 0,0-10 0,0-5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80"/>
    </inkml:context>
    <inkml:brush xml:id="br0">
      <inkml:brushProperty name="width" value="0.025" units="cm"/>
      <inkml:brushProperty name="height" value="0.025" units="cm"/>
      <inkml:brushProperty name="color" value="#E71225"/>
    </inkml:brush>
  </inkml:definitions>
  <inkml:trace contextRef="#ctx0" brushRef="#br0">1 1 24575,'0'8'0,"0"8"0,0-4 0,0 5 0,0-8 0,0 21 0,0-9 0,0 30 0,0-9 0,0 5 0,0-8 0,0-11 0,0-14 0,4 2 0,-3-10 0,3 4 0,-4-7 0,0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81"/>
    </inkml:context>
    <inkml:brush xml:id="br0">
      <inkml:brushProperty name="width" value="0.025" units="cm"/>
      <inkml:brushProperty name="height" value="0.025" units="cm"/>
      <inkml:brushProperty name="color" value="#E71225"/>
    </inkml:brush>
  </inkml:definitions>
  <inkml:trace contextRef="#ctx0" brushRef="#br0">1 0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82"/>
    </inkml:context>
    <inkml:brush xml:id="br0">
      <inkml:brushProperty name="width" value="0.2" units="cm"/>
      <inkml:brushProperty name="height" value="0.2" units="cm"/>
      <inkml:brushProperty name="color" value="#004F8B"/>
    </inkml:brush>
  </inkml:definitions>
  <inkml:trace contextRef="#ctx0" brushRef="#br0">1 0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83"/>
    </inkml:context>
    <inkml:brush xml:id="br0">
      <inkml:brushProperty name="width" value="0.05" units="cm"/>
      <inkml:brushProperty name="height" value="0.05" units="cm"/>
      <inkml:brushProperty name="color" value="#FFC114"/>
    </inkml:brush>
  </inkml:definitions>
  <inkml:trace contextRef="#ctx0" brushRef="#br0">0 1046 24575,'12'0'0,"12"-14"0,-4-3 0,11-11 0,4-6 0,-5 5 0,5-4 0,-7 7 0,-4 3 0,-3 1 0,-1-1 0,0 0 0,4-4 0,-10 13 0,4-6 0,-9 3 0,-2 5 0,3-8 0,-7 14 0,2-6 0,-3 0 0,2-4 0,0-3 0,0 0 0,1-5 0,-2 3 0,-1 1 0,2-7 0,-3 15 0,4-16 0,-3 21 0,0-9 0,1 3 0,0-6 0,0-5 0,-1-2 0,0 2 0,-1 9 0,-1-5 0,4 11 0,-3-8 0,3 0 0,-4 6 0,0-10 0,0 7 0,0-5 0,0 5 0,0 0 0,0 4 0,0 3 0,0-4 0,0 3 0,0-3 0,0-3 0,0 5 0,0-4 0,0 6 0,0-2 0,0 0 0,0 0 0,0 0 0,0 1 0,0 1 0,0 3 0,0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2:22.484"/>
    </inkml:context>
    <inkml:brush xml:id="br0">
      <inkml:brushProperty name="width" value="0.05" units="cm"/>
      <inkml:brushProperty name="height" value="0.05" units="cm"/>
      <inkml:brushProperty name="color" value="#FFC114"/>
    </inkml:brush>
  </inkml:definitions>
  <inkml:trace contextRef="#ctx0" brushRef="#br0">6 5 8191,'-3'-2'0,"1"0"0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42.517"/>
    </inkml:context>
    <inkml:brush xml:id="br0">
      <inkml:brushProperty name="width" value="0.025" units="cm"/>
      <inkml:brushProperty name="height" value="0.025" units="cm"/>
      <inkml:brushProperty name="color" value="#004F8B"/>
    </inkml:brush>
  </inkml:definitions>
  <inkml:trace contextRef="#ctx0" brushRef="#br0">0 0 17663,'0'3'0,"0"-1"0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46.908"/>
    </inkml:context>
    <inkml:brush xml:id="br0">
      <inkml:brushProperty name="width" value="0.025" units="cm"/>
      <inkml:brushProperty name="height" value="0.025" units="cm"/>
      <inkml:brushProperty name="color" value="#E71225"/>
    </inkml:brush>
  </inkml:definitions>
  <inkml:trace contextRef="#ctx0" brushRef="#br0">1 10 13086,'0'-5'0,"0"1"0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49.374"/>
    </inkml:context>
    <inkml:brush xml:id="br0">
      <inkml:brushProperty name="width" value="0.025" units="cm"/>
      <inkml:brushProperty name="height" value="0.025" units="cm"/>
      <inkml:brushProperty name="color" value="#E71225"/>
    </inkml:brush>
  </inkml:definitions>
  <inkml:trace contextRef="#ctx0" brushRef="#br0">1 0 24575,'0'27'0,"0"-13"0,0 20 0,0-25 0,0 9 0,0-15 0,0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50.591"/>
    </inkml:context>
    <inkml:brush xml:id="br0">
      <inkml:brushProperty name="width" value="0.025" units="cm"/>
      <inkml:brushProperty name="height" value="0.025" units="cm"/>
      <inkml:brushProperty name="color" value="#E71225"/>
    </inkml:brush>
  </inkml:definitions>
  <inkml:trace contextRef="#ctx0" brushRef="#br0">1 0 24575,'0'13'0,"0"14"0,0 16 0,0 9 0,0-5 0,0-10 0,0-18 0,0-9 0,0-8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51.662"/>
    </inkml:context>
    <inkml:brush xml:id="br0">
      <inkml:brushProperty name="width" value="0.025" units="cm"/>
      <inkml:brushProperty name="height" value="0.025" units="cm"/>
      <inkml:brushProperty name="color" value="#E71225"/>
    </inkml:brush>
  </inkml:definitions>
  <inkml:trace contextRef="#ctx0" brushRef="#br0">1 1 24575,'0'16'0,"0"16"0,0 7 0,0-8 0,0-13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5:27.981"/>
    </inkml:context>
    <inkml:brush xml:id="br0">
      <inkml:brushProperty name="width" value="0.1" units="cm"/>
      <inkml:brushProperty name="height" value="0.1" units="cm"/>
      <inkml:brushProperty name="color" value="#E71225"/>
    </inkml:brush>
  </inkml:definitions>
  <inkml:trace contextRef="#ctx0" brushRef="#br0">62 0 24575,'0'24'0,"0"9"0,0-8 0,0 20 0,0 2 0,0 15 0,0 4 0,0 0 0,0-2 0,0 0 0,0-2 0,0-1 0,0 9 0,0-17 0,0 14 0,0-24 0,0-2 0,0 2 0,-2-4 0,-1 14 0,0 4 0,1 5 0,2 8 0,0 7 0,0 7 0,0-31 0,0 0 0,0 31 0,0-32 0,0-2 0,0 13 0,0 26 0,0-9 0,0-30 0,0 3 0,0 0 0,0 0 0,0 1 0,0 1 0,0-1 0,0 1 0,0-2 0,0-1 0,0-1 0,0 0 0,-3 49 0,-2-36 0,1 2 0,1-7 0,1 0 0,-6 13 0,1-2 0,6 21 0,-2-37 0,0-1 0,0 28 0,0 16 0,-1-11 0,2-9 0,2-3 0,0 0 0,0 6 0,0-28 0,0 1 0,0 45 0,0-40 0,0-1 0,0 37 0,0-16 0,0 11 0,0-12 0,0 21 0,0 0 0,0-46 0,0 1 0,0 1 0,0 1 0,1 1 0,1 0 0,-1 1 0,1-1 0,2-2 0,-1 1 0,0 11 0,0-1 0,-1-11 0,0 0 0,-1 8 0,1 0 0,0-6 0,1-3 0,-2 36 0,2-27 0,0 1 0,-3-6 0,0 1 0,0 14 0,0 3 0,0-4 0,0 1 0,0-2 0,0 0 0,0-2 0,0 0 0,0-1 0,0 0 0,0-1 0,0-1 0,0 1 0,0-1 0,0 0 0,0-1 0,0-7 0,0-2 0,0 39 0,0-34 0,0 0 0,0-8 0,0 12 0,0-3 0,0-2 0,0-3 0,0-6 0,0 0 0,0 7 0,0-9 0,0 3 0,0-16 0,-2-12 0,-1 5 0,0-5 0,1 7 0,2-3 0,0-2 0,0-9 0,0 3 0,0-4 0,0 3 0,0-5 0,-2-2 0,2-8 0,-2-1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52.645"/>
    </inkml:context>
    <inkml:brush xml:id="br0">
      <inkml:brushProperty name="width" value="0.025" units="cm"/>
      <inkml:brushProperty name="height" value="0.025" units="cm"/>
      <inkml:brushProperty name="color" value="#E71225"/>
    </inkml:brush>
  </inkml:definitions>
  <inkml:trace contextRef="#ctx0" brushRef="#br0">0 1 24575,'0'6'0,"0"-3"0,0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54.200"/>
    </inkml:context>
    <inkml:brush xml:id="br0">
      <inkml:brushProperty name="width" value="0.025" units="cm"/>
      <inkml:brushProperty name="height" value="0.025" units="cm"/>
      <inkml:brushProperty name="color" value="#E71225"/>
    </inkml:brush>
  </inkml:definitions>
  <inkml:trace contextRef="#ctx0" brushRef="#br0">0 0 24575,'0'7'0,"0"6"0,0 5 0,0 4 0,0 0 0,0-3 0,0-7 0,0-1 0,0 4 0,0 10 0,0 35 0,0-3 0,0 27 0,0-36 0,0-18 0,0-21 0,0-23 0,0 1 0,0 2 0,0-7 0,0 5 0,0-7 0,0 7 0,0 1 0,0 6 0,0-15 0,0 3 0,0-4 0,0 9 0,0 6 0,0 2 0,0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55.407"/>
    </inkml:context>
    <inkml:brush xml:id="br0">
      <inkml:brushProperty name="width" value="0.025" units="cm"/>
      <inkml:brushProperty name="height" value="0.025" units="cm"/>
      <inkml:brushProperty name="color" value="#E71225"/>
    </inkml:brush>
  </inkml:definitions>
  <inkml:trace contextRef="#ctx0" brushRef="#br0">0 1 22731,'0'7'0,"0"15"900,0-5-900,0 23 310,0-6-310,0 16 156,0 10-156,0 1 478,0 1-478,0-8 0,0-24 0,0-5 0,0-22 0,0 1 0,0-4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57.066"/>
    </inkml:context>
    <inkml:brush xml:id="br0">
      <inkml:brushProperty name="width" value="0.025" units="cm"/>
      <inkml:brushProperty name="height" value="0.025" units="cm"/>
      <inkml:brushProperty name="color" value="#E71225"/>
    </inkml:brush>
  </inkml:definitions>
  <inkml:trace contextRef="#ctx0" brushRef="#br0">0 255 24575,'0'-22'0,"0"11"0,0-10 0,0 12 0,0-5 0,0-8 0,0-5 0,0-7 0,0 1 0,0 11 0,0-3 0,0 21 0,0-7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6:58.057"/>
    </inkml:context>
    <inkml:brush xml:id="br0">
      <inkml:brushProperty name="width" value="0.025" units="cm"/>
      <inkml:brushProperty name="height" value="0.025" units="cm"/>
      <inkml:brushProperty name="color" value="#E71225"/>
    </inkml:brush>
  </inkml:definitions>
  <inkml:trace contextRef="#ctx0" brushRef="#br0">0 216 24575,'0'-18'0,"0"4"0,0-16 0,0-1 0,0 9 0,0 0 0,0 18 0,0-9 0,0 6 0,0-11 0,0 6 0,0 0 0,0 3 0,0 6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7:02.581"/>
    </inkml:context>
    <inkml:brush xml:id="br0">
      <inkml:brushProperty name="width" value="0.025" units="cm"/>
      <inkml:brushProperty name="height" value="0.025" units="cm"/>
      <inkml:brushProperty name="color" value="#E71225"/>
    </inkml:brush>
  </inkml:definitions>
  <inkml:trace contextRef="#ctx0" brushRef="#br0">1 1 24575,'0'0'0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8:54.521"/>
    </inkml:context>
    <inkml:brush xml:id="br0">
      <inkml:brushProperty name="width" value="0.025" units="cm"/>
      <inkml:brushProperty name="height" value="0.025" units="cm"/>
      <inkml:brushProperty name="color" value="#E71225"/>
    </inkml:brush>
  </inkml:definitions>
  <inkml:trace contextRef="#ctx0" brushRef="#br0">1 1 24575,'8'0'0,"6"0"0,21 0 0,8 0 0,-3 0 0,-5 0 0,-21 0 0,-5 0 0,-5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8:56.328"/>
    </inkml:context>
    <inkml:brush xml:id="br0">
      <inkml:brushProperty name="width" value="0.025" units="cm"/>
      <inkml:brushProperty name="height" value="0.025" units="cm"/>
      <inkml:brushProperty name="color" value="#E71225"/>
    </inkml:brush>
  </inkml:definitions>
  <inkml:trace contextRef="#ctx0" brushRef="#br0">1 1 24575,'17'0'0,"-3"0"0,17 0 0,-3 0 0,-1 0 0,8 0 0,-16 0 0,0 0 0,-8 0 0,-9 0 0,0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8:57.495"/>
    </inkml:context>
    <inkml:brush xml:id="br0">
      <inkml:brushProperty name="width" value="0.025" units="cm"/>
      <inkml:brushProperty name="height" value="0.025" units="cm"/>
      <inkml:brushProperty name="color" value="#E71225"/>
    </inkml:brush>
  </inkml:definitions>
  <inkml:trace contextRef="#ctx0" brushRef="#br0">0 1 24575,'5'0'0,"-3"0"0,10 0 0,-1 0 0,3 0 0,2 0 0,-6 0 0,2 0 0,-7 0 0,1 0 0,1 0 0,4 0 0,4 0 0,5 0 0,3 0 0,0 1 0,-3 2 0,-7-1 0,-6 1 0,-4-3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9:36.818"/>
    </inkml:context>
    <inkml:brush xml:id="br0">
      <inkml:brushProperty name="width" value="0.025" units="cm"/>
      <inkml:brushProperty name="height" value="0.025" units="cm"/>
      <inkml:brushProperty name="color" value="#E71225"/>
    </inkml:brush>
  </inkml:definitions>
  <inkml:trace contextRef="#ctx0" brushRef="#br0">1 1 24575,'0'12'0,"0"-3"0,0 8 0,0-7 0,0 1 0,0-3 0,0-5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5:30.263"/>
    </inkml:context>
    <inkml:brush xml:id="br0">
      <inkml:brushProperty name="width" value="0.1" units="cm"/>
      <inkml:brushProperty name="height" value="0.1" units="cm"/>
      <inkml:brushProperty name="color" value="#E71225"/>
    </inkml:brush>
  </inkml:definitions>
  <inkml:trace contextRef="#ctx0" brushRef="#br0">0 1 24575,'31'0'0,"20"0"0,-20 0 0,13 0 0,-1 0 0,-25 0 0,12 0 0,-17 0 0,6 0 0,6 0 0,5 0 0,11 0 0,8 0 0,11 0 0,-13 0 0,2 0 0,-25 0 0,3 0 0,-8 0 0,6 0 0,-12 0 0,1 0 0,-12 0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9:38.302"/>
    </inkml:context>
    <inkml:brush xml:id="br0">
      <inkml:brushProperty name="width" value="0.025" units="cm"/>
      <inkml:brushProperty name="height" value="0.025" units="cm"/>
      <inkml:brushProperty name="color" value="#E71225"/>
    </inkml:brush>
  </inkml:definitions>
  <inkml:trace contextRef="#ctx0" brushRef="#br0">1 0 24575,'0'9'0,"0"13"0,4-3 0,-3 6 0,3-9 0,-2-8 0,0-1 0,0-6 0,0-1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9:39.261"/>
    </inkml:context>
    <inkml:brush xml:id="br0">
      <inkml:brushProperty name="width" value="0.025" units="cm"/>
      <inkml:brushProperty name="height" value="0.025" units="cm"/>
      <inkml:brushProperty name="color" value="#E71225"/>
    </inkml:brush>
  </inkml:definitions>
  <inkml:trace contextRef="#ctx0" brushRef="#br0">0 0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9:40.461"/>
    </inkml:context>
    <inkml:brush xml:id="br0">
      <inkml:brushProperty name="width" value="0.025" units="cm"/>
      <inkml:brushProperty name="height" value="0.025" units="cm"/>
      <inkml:brushProperty name="color" value="#E71225"/>
    </inkml:brush>
  </inkml:definitions>
  <inkml:trace contextRef="#ctx0" brushRef="#br0">0 0 24575,'0'22'0,"0"6"0,0 49 0,0-20 0,0 20 0,0-41 0,0-20 0,0-8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9:41.385"/>
    </inkml:context>
    <inkml:brush xml:id="br0">
      <inkml:brushProperty name="width" value="0.025" units="cm"/>
      <inkml:brushProperty name="height" value="0.025" units="cm"/>
      <inkml:brushProperty name="color" value="#E71225"/>
    </inkml:brush>
  </inkml:definitions>
  <inkml:trace contextRef="#ctx0" brushRef="#br0">0 1 24575,'0'19'0,"0"7"0,0-7 0,0 14 0,0-2 0,0 4 0,0-10 0,0-2 0,0-14 0,0-2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9:42.227"/>
    </inkml:context>
    <inkml:brush xml:id="br0">
      <inkml:brushProperty name="width" value="0.025" units="cm"/>
      <inkml:brushProperty name="height" value="0.025" units="cm"/>
      <inkml:brushProperty name="color" value="#E71225"/>
    </inkml:brush>
  </inkml:definitions>
  <inkml:trace contextRef="#ctx0" brushRef="#br0">0 0 24575,'0'9'0,"0"23"0,0-5 0,0 14 0,0-24 0,0-8 0,0-7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9:43.310"/>
    </inkml:context>
    <inkml:brush xml:id="br0">
      <inkml:brushProperty name="width" value="0.025" units="cm"/>
      <inkml:brushProperty name="height" value="0.025" units="cm"/>
      <inkml:brushProperty name="color" value="#E71225"/>
    </inkml:brush>
  </inkml:definitions>
  <inkml:trace contextRef="#ctx0" brushRef="#br0">0 1 24575,'0'6'0,"0"1"0,0 3 0,0 2 0,0 4 0,0 4 0,0-3 0,0 4 0,0 1 0,0-6 0,0 1 0,0-14 0,0 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39:44.593"/>
    </inkml:context>
    <inkml:brush xml:id="br0">
      <inkml:brushProperty name="width" value="0.025" units="cm"/>
      <inkml:brushProperty name="height" value="0.025" units="cm"/>
      <inkml:brushProperty name="color" value="#E71225"/>
    </inkml:brush>
  </inkml:definitions>
  <inkml:trace contextRef="#ctx0" brushRef="#br0">0 1 24575,'0'29'0,"0"-8"0,0 33 0,2-14 0,0 3 0,1-7 0,-1-22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40:29.993"/>
    </inkml:context>
    <inkml:brush xml:id="br0">
      <inkml:brushProperty name="width" value="0.025" units="cm"/>
      <inkml:brushProperty name="height" value="0.025" units="cm"/>
      <inkml:brushProperty name="color" value="#E71225"/>
    </inkml:brush>
  </inkml:definitions>
  <inkml:trace contextRef="#ctx0" brushRef="#br0">185 0 24575,'-27'0'0,"3"0"0,-16 0 0,11 0 0,-3 0 0,16 0 0,4 0 0,9 0 0,1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40:30.934"/>
    </inkml:context>
    <inkml:brush xml:id="br0">
      <inkml:brushProperty name="width" value="0.025" units="cm"/>
      <inkml:brushProperty name="height" value="0.025" units="cm"/>
      <inkml:brushProperty name="color" value="#E71225"/>
    </inkml:brush>
  </inkml:definitions>
  <inkml:trace contextRef="#ctx0" brushRef="#br0">31 0 24575,'-8'0'0,"-2"0"0,3 0 0,1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40:31.893"/>
    </inkml:context>
    <inkml:brush xml:id="br0">
      <inkml:brushProperty name="width" value="0.025" units="cm"/>
      <inkml:brushProperty name="height" value="0.025" units="cm"/>
      <inkml:brushProperty name="color" value="#E71225"/>
    </inkml:brush>
  </inkml:definitions>
  <inkml:trace contextRef="#ctx0" brushRef="#br0">177 0 24575,'-38'0'0,"-6"0"0,2 0 0,9 0 0,18 0 0,10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5:32.132"/>
    </inkml:context>
    <inkml:brush xml:id="br0">
      <inkml:brushProperty name="width" value="0.1" units="cm"/>
      <inkml:brushProperty name="height" value="0.1" units="cm"/>
      <inkml:brushProperty name="color" value="#E71225"/>
    </inkml:brush>
  </inkml:definitions>
  <inkml:trace contextRef="#ctx0" brushRef="#br0">1 10 24575,'29'0'0,"-2"0"0,4 0 0,-6 0 0,6 0 0,-4 0 0,5 0 0,2 0 0,2 0 0,-4 0 0,-5 0 0,-1 0 0,-5 0 0,3 0 0,-5 0 0,0 0 0,-6 0 0,3 0 0,-1-2 0,10-1 0,7 1 0,4 0 0,3 2 0,-4 0 0,-1 0 0,-1 0 0,-7 0 0,-6 0 0,-11 0 0,-7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40:32.859"/>
    </inkml:context>
    <inkml:brush xml:id="br0">
      <inkml:brushProperty name="width" value="0.025" units="cm"/>
      <inkml:brushProperty name="height" value="0.025" units="cm"/>
      <inkml:brushProperty name="color" value="#E71225"/>
    </inkml:brush>
  </inkml:definitions>
  <inkml:trace contextRef="#ctx0" brushRef="#br0">231 10 22861,'-8'-5'0,"2"3"838,-33 0-838,8 2 288,-15 0-288,7 0 36,11 0 0,7 0 1,8 0-1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40:33.810"/>
    </inkml:context>
    <inkml:brush xml:id="br0">
      <inkml:brushProperty name="width" value="0.025" units="cm"/>
      <inkml:brushProperty name="height" value="0.025" units="cm"/>
      <inkml:brushProperty name="color" value="#E71225"/>
    </inkml:brush>
  </inkml:definitions>
  <inkml:trace contextRef="#ctx0" brushRef="#br0">124 1 24575,'-18'0'0,"8"0"0,-13 0 0,11 0 0,-5 0 0,7 0 0,-2 0 0,3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7:17.920"/>
    </inkml:context>
    <inkml:brush xml:id="br0">
      <inkml:brushProperty name="width" value="0.1" units="cm"/>
      <inkml:brushProperty name="height" value="0.1" units="cm"/>
      <inkml:brushProperty name="color" value="#004F8B"/>
    </inkml:brush>
  </inkml:definitions>
  <inkml:trace contextRef="#ctx0" brushRef="#br0">1 1 24575,'0'48'0,"0"15"0,0-4 0,0 10 0,0 3 0,0 7 0,0-27 0,0 3 0,1-1 0,2 2 0,2 4 0,2 1 0,2 0 0,2-1 0,1 2 0,1-1 0,1-1 0,-1 0 0,0-3 0,1 0 0,1 8 0,1 1 0,1-5 0,0 1 0,5 7 0,1-2 0,-5-15 0,1-1 0,8 7 0,1-2 0,-4-11 0,1 0 0,7 9 0,2 0 0,1-4 0,2-2 0,1 1 0,3-2 0,2 0 0,1 0 0,3 1 0,1-1 0,2 2 0,2 1 0,1 1 0,1 1 0,14 11 0,0 1 0,-14-13 0,1-1 0,12 11 0,-2-3 0,-24-24 0,-1-2 0,11 11 0,1 0 0,-12-10 0,0 0 0,9 8 0,-1 1 0,-7-3 0,-2 1 0,-2 0 0,-1 2 0,-4 2 0,-2 1 0,-2 3 0,-2 1 0,0 4 0,-3 1 0,-1 3 0,-3 3 0,3 17 0,-4 3 0,-6-5 0,-3 1 0,2 9 0,-3 0 0,-7-7 0,-2-3 0,1-18 0,0-1 0,0 16 0,0-1 0,0-18 0,0-3 0,0 6 0,0-1 0,0 23 0,0-27 0,0-27 0,0-8 0,4-13 0,10-5 0,0 1 0,13-5 0,-6 3 0,9 1 0,3-3 0,4 2 0,10 0 0,2 0 0,0 3 0,-6 0 0,8 1 0,-2 5 0,15 7 0,2 11 0,2 10 0,0 9 0,-3 6 0,-2 7 0,-1 11 0,-26-22 0,-1 4 0,0 3 0,-2 2 0,2 8 0,-2 1 0,-8-14 0,-2 0 0,2 10 0,-1-1 0,-4-9 0,0 1 0,4 9 0,0 2 0,0-4 0,0 0 0,3 1 0,2-1 0,3 1 0,1 0 0,4 1 0,2 0 0,3-1 0,2-2 0,-1-4 0,3-1 0,10 6 0,2-3 0,-6-11 0,1-3 0,7 7 0,0-3 0,-7-13 0,-3-3 0,34 20 0,-34-23 0,-1-1 0,32 11 0,-33-16 0,2 0 0,0-2 0,1-1 0,-2-3 0,-1-1 0,42 11 0,-12-6 0,-13-4 0,-13-7 0,7 5 0,-24-4 0,14 9 0,-11 2 0,12 5 0,1-1 0,-2 0 0,-4 2 0,-6 0 0,-6 0 0,-7-5 0,-10-9 0,-2-5 0,-4-5 0,5 2 0,6 3 0,7 3 0,10 3 0,1 0 0,-14-3 0,-7-3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9:17.707"/>
    </inkml:context>
    <inkml:brush xml:id="br0">
      <inkml:brushProperty name="width" value="0.1" units="cm"/>
      <inkml:brushProperty name="height" value="0.1" units="cm"/>
      <inkml:brushProperty name="color" value="#004F8B"/>
    </inkml:brush>
  </inkml:definitions>
  <inkml:trace contextRef="#ctx0" brushRef="#br0">0 587 24575,'9'-35'0,"7"0"0,1 14 0,16-17 0,-1 0 0,10-8 0,2 0 0,-6 11 0,-5 3 0,-4 3 0,-5 5 0,-4 3 0,0 2 0,4-6 0,-4 5 0,9-9 0,-4 8 0,-3 2 0,2 4 0,-9 6 0,1-2 0,-5 2 0,-3 3 0,-5 4 0,-1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3:09:19.673"/>
    </inkml:context>
    <inkml:brush xml:id="br0">
      <inkml:brushProperty name="width" value="0.1" units="cm"/>
      <inkml:brushProperty name="height" value="0.1" units="cm"/>
      <inkml:brushProperty name="color" value="#004F8B"/>
    </inkml:brush>
  </inkml:definitions>
  <inkml:trace contextRef="#ctx0" brushRef="#br0">1 855 24575,'9'-27'0,"0"10"0,21-23 0,4 1 0,13-15 0,9-7 0,-19 20 0,1 1 0,21-18 0,-21 19 0,-1 0 0,3-4 0,18-24 0,-7 6 0,12-11 0,-7 11 0,-9 17 0,-11 13 0,-18 18 0,-5 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8F4F-B6F5-DCA4-71A9-77E4ECB0558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80F3437-2D1E-91E3-AA97-B9C07A809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8E762E-9028-CE59-CC00-DBF51E022313}"/>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5" name="Footer Placeholder 4">
            <a:extLst>
              <a:ext uri="{FF2B5EF4-FFF2-40B4-BE49-F238E27FC236}">
                <a16:creationId xmlns:a16="http://schemas.microsoft.com/office/drawing/2014/main" id="{087EBF86-73B5-1234-F781-E21F2D460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65EB9-E433-ECB1-1015-337722A1E786}"/>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33902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E248-13AF-78CE-69B7-E11DDD41C2E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3ABD46D-5AC2-F17C-5603-8EA1335241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2E499F-DA57-7A4C-2F28-3A2CE0FF9278}"/>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5" name="Footer Placeholder 4">
            <a:extLst>
              <a:ext uri="{FF2B5EF4-FFF2-40B4-BE49-F238E27FC236}">
                <a16:creationId xmlns:a16="http://schemas.microsoft.com/office/drawing/2014/main" id="{FBD4C88F-7D0F-03DA-FFDC-92A0FED10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6479C-1BAF-56C4-C061-5C47530602B3}"/>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307779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F1E13-6417-E4CC-5048-29993F4747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F5ECEB-F856-CF67-0BA4-62377C860B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FCA38C-4447-AD6B-3B66-32590F897D6B}"/>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5" name="Footer Placeholder 4">
            <a:extLst>
              <a:ext uri="{FF2B5EF4-FFF2-40B4-BE49-F238E27FC236}">
                <a16:creationId xmlns:a16="http://schemas.microsoft.com/office/drawing/2014/main" id="{DC5F7459-722C-8568-4B1A-C35685B93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2A265-B39B-7ABA-B994-FB2E0A6302B1}"/>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3997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8EDC-2973-D279-706B-B92995B55E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E8F0B2-BBE4-37AF-C87F-8070E85A320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7ADBDE-06F1-F7E2-2BF6-11F642C6AA86}"/>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5" name="Footer Placeholder 4">
            <a:extLst>
              <a:ext uri="{FF2B5EF4-FFF2-40B4-BE49-F238E27FC236}">
                <a16:creationId xmlns:a16="http://schemas.microsoft.com/office/drawing/2014/main" id="{01ED3736-C9BC-D3D5-E0EE-C68887C23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2EE13-B177-A255-6307-C1E4C1A985D0}"/>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2976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DFD9-259A-DF2E-7609-9168FA6BBC8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3B83B04-AC85-9AA3-B7AD-448E4B35C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838F0C-FFE4-9F83-4A22-ABE61FE4A632}"/>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5" name="Footer Placeholder 4">
            <a:extLst>
              <a:ext uri="{FF2B5EF4-FFF2-40B4-BE49-F238E27FC236}">
                <a16:creationId xmlns:a16="http://schemas.microsoft.com/office/drawing/2014/main" id="{D093F21C-81D0-30FE-C833-BE5251594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DC033-63CC-8309-9910-29D323DFDA39}"/>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290753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9612-CDA7-3970-1A2D-7192491C8D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6BBC32-3DCD-B4DE-9FE4-314696BCD0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1E978C-89E4-8D9E-954C-0BF19B1485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B353E8C-564E-D35A-60F2-A0128AAF7824}"/>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6" name="Footer Placeholder 5">
            <a:extLst>
              <a:ext uri="{FF2B5EF4-FFF2-40B4-BE49-F238E27FC236}">
                <a16:creationId xmlns:a16="http://schemas.microsoft.com/office/drawing/2014/main" id="{C864A90C-F7D6-E8B4-2B0F-685B9EB81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D41C7-CD63-E03E-51FB-B01CA4FC5F6C}"/>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266802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CB5A-C493-0D24-26B7-FA03F52A99C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0D88BBE-72AD-C728-C704-DEA60FD68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5413667-6514-8BA7-F9C6-6000A64D8E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C7A4BD7-75A7-30B0-5D1C-34808033A8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2A9E272-8115-9A62-6B23-A6DB475B8D7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19A945-3DB5-6FBF-668B-EB2F00DC6401}"/>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8" name="Footer Placeholder 7">
            <a:extLst>
              <a:ext uri="{FF2B5EF4-FFF2-40B4-BE49-F238E27FC236}">
                <a16:creationId xmlns:a16="http://schemas.microsoft.com/office/drawing/2014/main" id="{5F3A4040-7B12-77C0-48DD-F4E2428B43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C178D2-E1BE-04E3-1462-40E7A90150B3}"/>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385999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C970-8C96-7541-EFB5-E20C1E26996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70F6B4-2F6B-153E-5C91-F51047949145}"/>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4" name="Footer Placeholder 3">
            <a:extLst>
              <a:ext uri="{FF2B5EF4-FFF2-40B4-BE49-F238E27FC236}">
                <a16:creationId xmlns:a16="http://schemas.microsoft.com/office/drawing/2014/main" id="{D1681A06-7143-0008-5F3A-B8C7C70CFC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162D14-27A1-F099-AB70-C405E6D7F7CE}"/>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34776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A04C91-E483-D25A-E8B9-1589302BD618}"/>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3" name="Footer Placeholder 2">
            <a:extLst>
              <a:ext uri="{FF2B5EF4-FFF2-40B4-BE49-F238E27FC236}">
                <a16:creationId xmlns:a16="http://schemas.microsoft.com/office/drawing/2014/main" id="{7A619E4E-F083-796E-7F18-D14F7FAD6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ACD9A-E258-0CAC-AB7D-87940873E237}"/>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333643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7A29-D1A9-2BF2-511B-906471B465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B693DBF-2D56-5F2C-8101-DDEF9C3B1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C01550-00D4-8489-2334-D241203BB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498DC9-7979-AACC-711C-1445BD1A5B5A}"/>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6" name="Footer Placeholder 5">
            <a:extLst>
              <a:ext uri="{FF2B5EF4-FFF2-40B4-BE49-F238E27FC236}">
                <a16:creationId xmlns:a16="http://schemas.microsoft.com/office/drawing/2014/main" id="{640A5F13-EC67-5D8D-77D1-A3117F730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C67A9-7EF0-A991-ED85-DE958B7BBE6D}"/>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276175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FFB9-BC60-917A-4131-DA08E3A6F9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9E02B50-4102-76E1-AD8B-538E208B6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84853B-97CB-1A84-E4AA-42706DE37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5F594C-7F73-EC3D-CF4D-E53912D758EC}"/>
              </a:ext>
            </a:extLst>
          </p:cNvPr>
          <p:cNvSpPr>
            <a:spLocks noGrp="1"/>
          </p:cNvSpPr>
          <p:nvPr>
            <p:ph type="dt" sz="half" idx="10"/>
          </p:nvPr>
        </p:nvSpPr>
        <p:spPr/>
        <p:txBody>
          <a:bodyPr/>
          <a:lstStyle/>
          <a:p>
            <a:fld id="{FC88CC00-DE11-5041-B899-809F032B80F5}" type="datetimeFigureOut">
              <a:rPr lang="en-US" smtClean="0"/>
              <a:t>4/5/23</a:t>
            </a:fld>
            <a:endParaRPr lang="en-US"/>
          </a:p>
        </p:txBody>
      </p:sp>
      <p:sp>
        <p:nvSpPr>
          <p:cNvPr id="6" name="Footer Placeholder 5">
            <a:extLst>
              <a:ext uri="{FF2B5EF4-FFF2-40B4-BE49-F238E27FC236}">
                <a16:creationId xmlns:a16="http://schemas.microsoft.com/office/drawing/2014/main" id="{0DC174E6-23F2-9F2C-B494-34FDA4B89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39F94-3D30-7713-6004-D2DDA438CE0E}"/>
              </a:ext>
            </a:extLst>
          </p:cNvPr>
          <p:cNvSpPr>
            <a:spLocks noGrp="1"/>
          </p:cNvSpPr>
          <p:nvPr>
            <p:ph type="sldNum" sz="quarter" idx="12"/>
          </p:nvPr>
        </p:nvSpPr>
        <p:spPr/>
        <p:txBody>
          <a:bodyPr/>
          <a:lstStyle/>
          <a:p>
            <a:fld id="{64F81496-4F84-8648-9F0E-A29CA2D1B558}" type="slidenum">
              <a:rPr lang="en-US" smtClean="0"/>
              <a:t>‹#›</a:t>
            </a:fld>
            <a:endParaRPr lang="en-US"/>
          </a:p>
        </p:txBody>
      </p:sp>
    </p:spTree>
    <p:extLst>
      <p:ext uri="{BB962C8B-B14F-4D97-AF65-F5344CB8AC3E}">
        <p14:creationId xmlns:p14="http://schemas.microsoft.com/office/powerpoint/2010/main" val="290962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C82A5-4E33-47A0-7916-0B8EB52BA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6D6E739-8682-AE46-5A37-DB6898CE8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C0209C-DAD2-1B04-054C-7EFF46E1D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8CC00-DE11-5041-B899-809F032B80F5}" type="datetimeFigureOut">
              <a:rPr lang="en-US" smtClean="0"/>
              <a:t>4/5/23</a:t>
            </a:fld>
            <a:endParaRPr lang="en-US"/>
          </a:p>
        </p:txBody>
      </p:sp>
      <p:sp>
        <p:nvSpPr>
          <p:cNvPr id="5" name="Footer Placeholder 4">
            <a:extLst>
              <a:ext uri="{FF2B5EF4-FFF2-40B4-BE49-F238E27FC236}">
                <a16:creationId xmlns:a16="http://schemas.microsoft.com/office/drawing/2014/main" id="{CFE4F24F-1172-F0D8-0D79-21101D2D0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45B4F2-F142-AC43-36A2-9BF5F5711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81496-4F84-8648-9F0E-A29CA2D1B558}" type="slidenum">
              <a:rPr lang="en-US" smtClean="0"/>
              <a:t>‹#›</a:t>
            </a:fld>
            <a:endParaRPr lang="en-US"/>
          </a:p>
        </p:txBody>
      </p:sp>
    </p:spTree>
    <p:extLst>
      <p:ext uri="{BB962C8B-B14F-4D97-AF65-F5344CB8AC3E}">
        <p14:creationId xmlns:p14="http://schemas.microsoft.com/office/powerpoint/2010/main" val="2956688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9.png"/><Relationship Id="rId4" Type="http://schemas.openxmlformats.org/officeDocument/2006/relationships/customXml" Target="../ink/ink9.xml"/></Relationships>
</file>

<file path=ppt/slides/_rels/slide5.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16.png"/><Relationship Id="rId18" Type="http://schemas.openxmlformats.org/officeDocument/2006/relationships/customXml" Target="../ink/ink19.xml"/><Relationship Id="rId3" Type="http://schemas.openxmlformats.org/officeDocument/2006/relationships/image" Target="../media/image11.png"/><Relationship Id="rId21" Type="http://schemas.openxmlformats.org/officeDocument/2006/relationships/customXml" Target="../ink/ink21.xml"/><Relationship Id="rId7" Type="http://schemas.openxmlformats.org/officeDocument/2006/relationships/image" Target="../media/image13.png"/><Relationship Id="rId12" Type="http://schemas.openxmlformats.org/officeDocument/2006/relationships/customXml" Target="../ink/ink16.xml"/><Relationship Id="rId17" Type="http://schemas.openxmlformats.org/officeDocument/2006/relationships/image" Target="../media/image18.png"/><Relationship Id="rId2" Type="http://schemas.openxmlformats.org/officeDocument/2006/relationships/customXml" Target="../ink/ink11.xml"/><Relationship Id="rId16" Type="http://schemas.openxmlformats.org/officeDocument/2006/relationships/customXml" Target="../ink/ink18.xml"/><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15.png"/><Relationship Id="rId24" Type="http://schemas.openxmlformats.org/officeDocument/2006/relationships/image" Target="../media/image21.png"/><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customXml" Target="../ink/ink22.xml"/><Relationship Id="rId10" Type="http://schemas.openxmlformats.org/officeDocument/2006/relationships/customXml" Target="../ink/ink15.xml"/><Relationship Id="rId19" Type="http://schemas.openxmlformats.org/officeDocument/2006/relationships/customXml" Target="../ink/ink20.xml"/><Relationship Id="rId4" Type="http://schemas.openxmlformats.org/officeDocument/2006/relationships/customXml" Target="../ink/ink12.xml"/><Relationship Id="rId9" Type="http://schemas.openxmlformats.org/officeDocument/2006/relationships/image" Target="../media/image14.png"/><Relationship Id="rId14" Type="http://schemas.openxmlformats.org/officeDocument/2006/relationships/customXml" Target="../ink/ink17.xml"/><Relationship Id="rId22" Type="http://schemas.openxmlformats.org/officeDocument/2006/relationships/image" Target="../media/image20.png"/></Relationships>
</file>

<file path=ppt/slides/_rels/slide6.xml.rels><?xml version="1.0" encoding="UTF-8" standalone="yes"?>
<Relationships xmlns="http://schemas.openxmlformats.org/package/2006/relationships"><Relationship Id="rId26" Type="http://schemas.openxmlformats.org/officeDocument/2006/relationships/image" Target="../media/image22.png"/><Relationship Id="rId21" Type="http://schemas.openxmlformats.org/officeDocument/2006/relationships/customXml" Target="../ink/ink33.xml"/><Relationship Id="rId42" Type="http://schemas.openxmlformats.org/officeDocument/2006/relationships/image" Target="../media/image29.png"/><Relationship Id="rId47" Type="http://schemas.openxmlformats.org/officeDocument/2006/relationships/image" Target="../media/image31.png"/><Relationship Id="rId63" Type="http://schemas.openxmlformats.org/officeDocument/2006/relationships/image" Target="../media/image38.png"/><Relationship Id="rId68" Type="http://schemas.openxmlformats.org/officeDocument/2006/relationships/customXml" Target="../ink/ink59.xml"/><Relationship Id="rId2" Type="http://schemas.openxmlformats.org/officeDocument/2006/relationships/customXml" Target="../ink/ink23.xml"/><Relationship Id="rId16" Type="http://schemas.openxmlformats.org/officeDocument/2006/relationships/customXml" Target="../ink/ink30.xml"/><Relationship Id="rId29" Type="http://schemas.openxmlformats.org/officeDocument/2006/relationships/image" Target="../media/image23.png"/><Relationship Id="rId11" Type="http://schemas.openxmlformats.org/officeDocument/2006/relationships/image" Target="../media/image15.png"/><Relationship Id="rId24" Type="http://schemas.openxmlformats.org/officeDocument/2006/relationships/image" Target="../media/image21.png"/><Relationship Id="rId32" Type="http://schemas.openxmlformats.org/officeDocument/2006/relationships/customXml" Target="../ink/ink39.xml"/><Relationship Id="rId37" Type="http://schemas.openxmlformats.org/officeDocument/2006/relationships/customXml" Target="../ink/ink42.xml"/><Relationship Id="rId40" Type="http://schemas.openxmlformats.org/officeDocument/2006/relationships/image" Target="../media/image28.png"/><Relationship Id="rId45" Type="http://schemas.openxmlformats.org/officeDocument/2006/relationships/image" Target="../media/image30.png"/><Relationship Id="rId53" Type="http://schemas.openxmlformats.org/officeDocument/2006/relationships/customXml" Target="../ink/ink51.xml"/><Relationship Id="rId58" Type="http://schemas.openxmlformats.org/officeDocument/2006/relationships/customXml" Target="../ink/ink54.xml"/><Relationship Id="rId66" Type="http://schemas.openxmlformats.org/officeDocument/2006/relationships/customXml" Target="../ink/ink58.xml"/><Relationship Id="rId5" Type="http://schemas.openxmlformats.org/officeDocument/2006/relationships/image" Target="../media/image12.png"/><Relationship Id="rId61" Type="http://schemas.openxmlformats.org/officeDocument/2006/relationships/image" Target="../media/image37.png"/><Relationship Id="rId19" Type="http://schemas.openxmlformats.org/officeDocument/2006/relationships/customXml" Target="../ink/ink32.xml"/><Relationship Id="rId14" Type="http://schemas.openxmlformats.org/officeDocument/2006/relationships/customXml" Target="../ink/ink29.xml"/><Relationship Id="rId22" Type="http://schemas.openxmlformats.org/officeDocument/2006/relationships/image" Target="../media/image20.png"/><Relationship Id="rId27" Type="http://schemas.openxmlformats.org/officeDocument/2006/relationships/customXml" Target="../ink/ink36.xml"/><Relationship Id="rId30" Type="http://schemas.openxmlformats.org/officeDocument/2006/relationships/customXml" Target="../ink/ink38.xml"/><Relationship Id="rId35" Type="http://schemas.openxmlformats.org/officeDocument/2006/relationships/customXml" Target="../ink/ink41.xml"/><Relationship Id="rId43" Type="http://schemas.openxmlformats.org/officeDocument/2006/relationships/customXml" Target="../ink/ink45.xml"/><Relationship Id="rId48" Type="http://schemas.openxmlformats.org/officeDocument/2006/relationships/customXml" Target="../ink/ink48.xml"/><Relationship Id="rId56" Type="http://schemas.openxmlformats.org/officeDocument/2006/relationships/customXml" Target="../ink/ink53.xml"/><Relationship Id="rId64" Type="http://schemas.openxmlformats.org/officeDocument/2006/relationships/customXml" Target="../ink/ink57.xml"/><Relationship Id="rId69" Type="http://schemas.openxmlformats.org/officeDocument/2006/relationships/image" Target="../media/image41.png"/><Relationship Id="rId8" Type="http://schemas.openxmlformats.org/officeDocument/2006/relationships/customXml" Target="../ink/ink26.xml"/><Relationship Id="rId51" Type="http://schemas.openxmlformats.org/officeDocument/2006/relationships/customXml" Target="../ink/ink50.xml"/><Relationship Id="rId72" Type="http://schemas.openxmlformats.org/officeDocument/2006/relationships/customXml" Target="../ink/ink61.xml"/><Relationship Id="rId3" Type="http://schemas.openxmlformats.org/officeDocument/2006/relationships/image" Target="../media/image11.png"/><Relationship Id="rId12" Type="http://schemas.openxmlformats.org/officeDocument/2006/relationships/customXml" Target="../ink/ink28.xml"/><Relationship Id="rId17" Type="http://schemas.openxmlformats.org/officeDocument/2006/relationships/image" Target="../media/image18.png"/><Relationship Id="rId25" Type="http://schemas.openxmlformats.org/officeDocument/2006/relationships/customXml" Target="../ink/ink35.xml"/><Relationship Id="rId33" Type="http://schemas.openxmlformats.org/officeDocument/2006/relationships/image" Target="../media/image25.png"/><Relationship Id="rId38" Type="http://schemas.openxmlformats.org/officeDocument/2006/relationships/image" Target="../media/image27.png"/><Relationship Id="rId46" Type="http://schemas.openxmlformats.org/officeDocument/2006/relationships/customXml" Target="../ink/ink47.xml"/><Relationship Id="rId59" Type="http://schemas.openxmlformats.org/officeDocument/2006/relationships/image" Target="../media/image36.png"/><Relationship Id="rId67" Type="http://schemas.openxmlformats.org/officeDocument/2006/relationships/image" Target="../media/image40.png"/><Relationship Id="rId20" Type="http://schemas.openxmlformats.org/officeDocument/2006/relationships/image" Target="../media/image19.png"/><Relationship Id="rId41" Type="http://schemas.openxmlformats.org/officeDocument/2006/relationships/customXml" Target="../ink/ink44.xml"/><Relationship Id="rId54" Type="http://schemas.openxmlformats.org/officeDocument/2006/relationships/customXml" Target="../ink/ink52.xml"/><Relationship Id="rId62" Type="http://schemas.openxmlformats.org/officeDocument/2006/relationships/customXml" Target="../ink/ink56.xml"/><Relationship Id="rId70" Type="http://schemas.openxmlformats.org/officeDocument/2006/relationships/customXml" Target="../ink/ink60.xml"/><Relationship Id="rId1" Type="http://schemas.openxmlformats.org/officeDocument/2006/relationships/slideLayout" Target="../slideLayouts/slideLayout2.xml"/><Relationship Id="rId6" Type="http://schemas.openxmlformats.org/officeDocument/2006/relationships/customXml" Target="../ink/ink25.xml"/><Relationship Id="rId15" Type="http://schemas.openxmlformats.org/officeDocument/2006/relationships/image" Target="../media/image17.png"/><Relationship Id="rId23" Type="http://schemas.openxmlformats.org/officeDocument/2006/relationships/customXml" Target="../ink/ink34.xml"/><Relationship Id="rId28" Type="http://schemas.openxmlformats.org/officeDocument/2006/relationships/customXml" Target="../ink/ink37.xml"/><Relationship Id="rId36" Type="http://schemas.openxmlformats.org/officeDocument/2006/relationships/image" Target="../media/image26.png"/><Relationship Id="rId49" Type="http://schemas.openxmlformats.org/officeDocument/2006/relationships/image" Target="../media/image32.png"/><Relationship Id="rId57" Type="http://schemas.openxmlformats.org/officeDocument/2006/relationships/image" Target="../media/image35.png"/><Relationship Id="rId10" Type="http://schemas.openxmlformats.org/officeDocument/2006/relationships/customXml" Target="../ink/ink27.xml"/><Relationship Id="rId31" Type="http://schemas.openxmlformats.org/officeDocument/2006/relationships/image" Target="../media/image24.png"/><Relationship Id="rId44" Type="http://schemas.openxmlformats.org/officeDocument/2006/relationships/customXml" Target="../ink/ink46.xml"/><Relationship Id="rId52" Type="http://schemas.openxmlformats.org/officeDocument/2006/relationships/image" Target="../media/image33.png"/><Relationship Id="rId60" Type="http://schemas.openxmlformats.org/officeDocument/2006/relationships/customXml" Target="../ink/ink55.xml"/><Relationship Id="rId65" Type="http://schemas.openxmlformats.org/officeDocument/2006/relationships/image" Target="../media/image39.png"/><Relationship Id="rId73" Type="http://schemas.openxmlformats.org/officeDocument/2006/relationships/image" Target="../media/image43.png"/><Relationship Id="rId4" Type="http://schemas.openxmlformats.org/officeDocument/2006/relationships/customXml" Target="../ink/ink24.xml"/><Relationship Id="rId9" Type="http://schemas.openxmlformats.org/officeDocument/2006/relationships/image" Target="../media/image14.png"/><Relationship Id="rId13" Type="http://schemas.openxmlformats.org/officeDocument/2006/relationships/image" Target="../media/image16.png"/><Relationship Id="rId18" Type="http://schemas.openxmlformats.org/officeDocument/2006/relationships/customXml" Target="../ink/ink31.xml"/><Relationship Id="rId39" Type="http://schemas.openxmlformats.org/officeDocument/2006/relationships/customXml" Target="../ink/ink43.xml"/><Relationship Id="rId34" Type="http://schemas.openxmlformats.org/officeDocument/2006/relationships/customXml" Target="../ink/ink40.xml"/><Relationship Id="rId50" Type="http://schemas.openxmlformats.org/officeDocument/2006/relationships/customXml" Target="../ink/ink49.xml"/><Relationship Id="rId55" Type="http://schemas.openxmlformats.org/officeDocument/2006/relationships/image" Target="../media/image34.png"/><Relationship Id="rId7" Type="http://schemas.openxmlformats.org/officeDocument/2006/relationships/image" Target="../media/image13.png"/><Relationship Id="rId71"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3">
            <a:extLst>
              <a:ext uri="{FF2B5EF4-FFF2-40B4-BE49-F238E27FC236}">
                <a16:creationId xmlns:a16="http://schemas.microsoft.com/office/drawing/2014/main" id="{A85FAC5C-EDA5-96FE-6C8C-90E7DB1D3F64}"/>
              </a:ext>
            </a:extLst>
          </p:cNvPr>
          <p:cNvSpPr/>
          <p:nvPr/>
        </p:nvSpPr>
        <p:spPr>
          <a:xfrm>
            <a:off x="3510455" y="1573695"/>
            <a:ext cx="4532243" cy="3710609"/>
          </a:xfrm>
          <a:prstGeom prs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3AE5E2-C9F3-3F81-ED87-D63D3FC3A170}"/>
              </a:ext>
            </a:extLst>
          </p:cNvPr>
          <p:cNvSpPr txBox="1"/>
          <p:nvPr/>
        </p:nvSpPr>
        <p:spPr>
          <a:xfrm>
            <a:off x="4570123" y="620110"/>
            <a:ext cx="2412905" cy="369332"/>
          </a:xfrm>
          <a:prstGeom prst="rect">
            <a:avLst/>
          </a:prstGeom>
          <a:noFill/>
        </p:spPr>
        <p:txBody>
          <a:bodyPr wrap="none" rtlCol="0">
            <a:spAutoFit/>
          </a:bodyPr>
          <a:lstStyle/>
          <a:p>
            <a:r>
              <a:rPr lang="en-US" dirty="0"/>
              <a:t>The Base Case (Order 1)</a:t>
            </a:r>
          </a:p>
        </p:txBody>
      </p:sp>
      <p:sp>
        <p:nvSpPr>
          <p:cNvPr id="6" name="TextBox 5">
            <a:extLst>
              <a:ext uri="{FF2B5EF4-FFF2-40B4-BE49-F238E27FC236}">
                <a16:creationId xmlns:a16="http://schemas.microsoft.com/office/drawing/2014/main" id="{166795AB-01C2-3AF4-CC87-61E15C6A256C}"/>
              </a:ext>
            </a:extLst>
          </p:cNvPr>
          <p:cNvSpPr txBox="1"/>
          <p:nvPr/>
        </p:nvSpPr>
        <p:spPr>
          <a:xfrm>
            <a:off x="5617717" y="1327474"/>
            <a:ext cx="317716" cy="246221"/>
          </a:xfrm>
          <a:prstGeom prst="rect">
            <a:avLst/>
          </a:prstGeom>
          <a:noFill/>
        </p:spPr>
        <p:txBody>
          <a:bodyPr wrap="none" rtlCol="0">
            <a:spAutoFit/>
          </a:bodyPr>
          <a:lstStyle/>
          <a:p>
            <a:r>
              <a:rPr lang="en-US" sz="1000" dirty="0"/>
              <a:t>p1</a:t>
            </a:r>
          </a:p>
        </p:txBody>
      </p:sp>
      <p:sp>
        <p:nvSpPr>
          <p:cNvPr id="7" name="TextBox 6">
            <a:extLst>
              <a:ext uri="{FF2B5EF4-FFF2-40B4-BE49-F238E27FC236}">
                <a16:creationId xmlns:a16="http://schemas.microsoft.com/office/drawing/2014/main" id="{A2A489CB-9A7D-AABA-CF47-4BEDD28F4787}"/>
              </a:ext>
            </a:extLst>
          </p:cNvPr>
          <p:cNvSpPr txBox="1"/>
          <p:nvPr/>
        </p:nvSpPr>
        <p:spPr>
          <a:xfrm>
            <a:off x="8042698" y="5214729"/>
            <a:ext cx="317716" cy="246221"/>
          </a:xfrm>
          <a:prstGeom prst="rect">
            <a:avLst/>
          </a:prstGeom>
          <a:noFill/>
        </p:spPr>
        <p:txBody>
          <a:bodyPr wrap="none" rtlCol="0">
            <a:spAutoFit/>
          </a:bodyPr>
          <a:lstStyle/>
          <a:p>
            <a:r>
              <a:rPr lang="en-US" sz="1000" dirty="0"/>
              <a:t>p2</a:t>
            </a:r>
          </a:p>
        </p:txBody>
      </p:sp>
      <p:sp>
        <p:nvSpPr>
          <p:cNvPr id="8" name="TextBox 7">
            <a:extLst>
              <a:ext uri="{FF2B5EF4-FFF2-40B4-BE49-F238E27FC236}">
                <a16:creationId xmlns:a16="http://schemas.microsoft.com/office/drawing/2014/main" id="{A1C996B0-1A64-3615-4E5B-475F3227E4D9}"/>
              </a:ext>
            </a:extLst>
          </p:cNvPr>
          <p:cNvSpPr txBox="1"/>
          <p:nvPr/>
        </p:nvSpPr>
        <p:spPr>
          <a:xfrm>
            <a:off x="3192739" y="5161193"/>
            <a:ext cx="317716" cy="246221"/>
          </a:xfrm>
          <a:prstGeom prst="rect">
            <a:avLst/>
          </a:prstGeom>
          <a:noFill/>
        </p:spPr>
        <p:txBody>
          <a:bodyPr wrap="none" rtlCol="0">
            <a:spAutoFit/>
          </a:bodyPr>
          <a:lstStyle/>
          <a:p>
            <a:r>
              <a:rPr lang="en-US" sz="1000" dirty="0"/>
              <a:t>p3</a:t>
            </a:r>
          </a:p>
        </p:txBody>
      </p:sp>
    </p:spTree>
    <p:extLst>
      <p:ext uri="{BB962C8B-B14F-4D97-AF65-F5344CB8AC3E}">
        <p14:creationId xmlns:p14="http://schemas.microsoft.com/office/powerpoint/2010/main" val="154578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87E1B5-F968-A931-32D3-24D53C316232}"/>
              </a:ext>
            </a:extLst>
          </p:cNvPr>
          <p:cNvSpPr txBox="1"/>
          <p:nvPr/>
        </p:nvSpPr>
        <p:spPr>
          <a:xfrm>
            <a:off x="664781" y="612674"/>
            <a:ext cx="7469545" cy="646331"/>
          </a:xfrm>
          <a:prstGeom prst="rect">
            <a:avLst/>
          </a:prstGeom>
          <a:noFill/>
        </p:spPr>
        <p:txBody>
          <a:bodyPr wrap="none" rtlCol="0">
            <a:spAutoFit/>
          </a:bodyPr>
          <a:lstStyle/>
          <a:p>
            <a:r>
              <a:rPr lang="en-US" i="1" dirty="0"/>
              <a:t>When ‘</a:t>
            </a:r>
            <a:r>
              <a:rPr lang="en-US" i="1" dirty="0" err="1"/>
              <a:t>drawKoch</a:t>
            </a:r>
            <a:r>
              <a:rPr lang="en-US" i="1" dirty="0"/>
              <a:t>’ is called, we pass in the starting points</a:t>
            </a:r>
          </a:p>
          <a:p>
            <a:r>
              <a:rPr lang="en-US" i="1" dirty="0"/>
              <a:t>- The first call uses p1 and p2 and we will use this for demonstration purposes.</a:t>
            </a:r>
          </a:p>
        </p:txBody>
      </p:sp>
      <p:cxnSp>
        <p:nvCxnSpPr>
          <p:cNvPr id="6" name="Straight Connector 5">
            <a:extLst>
              <a:ext uri="{FF2B5EF4-FFF2-40B4-BE49-F238E27FC236}">
                <a16:creationId xmlns:a16="http://schemas.microsoft.com/office/drawing/2014/main" id="{F2A26869-706C-9425-06D2-06F85109F497}"/>
              </a:ext>
            </a:extLst>
          </p:cNvPr>
          <p:cNvCxnSpPr>
            <a:cxnSpLocks/>
          </p:cNvCxnSpPr>
          <p:nvPr/>
        </p:nvCxnSpPr>
        <p:spPr>
          <a:xfrm>
            <a:off x="2067339" y="2213112"/>
            <a:ext cx="2173357" cy="28492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A98B4F-6D18-9FC7-13D9-8D7526705649}"/>
              </a:ext>
            </a:extLst>
          </p:cNvPr>
          <p:cNvSpPr txBox="1"/>
          <p:nvPr/>
        </p:nvSpPr>
        <p:spPr>
          <a:xfrm>
            <a:off x="1908481" y="1966891"/>
            <a:ext cx="317716" cy="246221"/>
          </a:xfrm>
          <a:prstGeom prst="rect">
            <a:avLst/>
          </a:prstGeom>
          <a:noFill/>
        </p:spPr>
        <p:txBody>
          <a:bodyPr wrap="none" rtlCol="0">
            <a:spAutoFit/>
          </a:bodyPr>
          <a:lstStyle/>
          <a:p>
            <a:r>
              <a:rPr lang="en-US" sz="1000" dirty="0"/>
              <a:t>p1</a:t>
            </a:r>
          </a:p>
        </p:txBody>
      </p:sp>
      <p:sp>
        <p:nvSpPr>
          <p:cNvPr id="10" name="TextBox 9">
            <a:extLst>
              <a:ext uri="{FF2B5EF4-FFF2-40B4-BE49-F238E27FC236}">
                <a16:creationId xmlns:a16="http://schemas.microsoft.com/office/drawing/2014/main" id="{8D4ED954-07E1-22F7-4251-70C417EEE10E}"/>
              </a:ext>
            </a:extLst>
          </p:cNvPr>
          <p:cNvSpPr txBox="1"/>
          <p:nvPr/>
        </p:nvSpPr>
        <p:spPr>
          <a:xfrm>
            <a:off x="4081838" y="5062330"/>
            <a:ext cx="317716" cy="246221"/>
          </a:xfrm>
          <a:prstGeom prst="rect">
            <a:avLst/>
          </a:prstGeom>
          <a:noFill/>
        </p:spPr>
        <p:txBody>
          <a:bodyPr wrap="none" rtlCol="0">
            <a:spAutoFit/>
          </a:bodyPr>
          <a:lstStyle/>
          <a:p>
            <a:r>
              <a:rPr lang="en-US" sz="1000" dirty="0"/>
              <a:t>p2</a:t>
            </a:r>
          </a:p>
        </p:txBody>
      </p:sp>
      <p:sp>
        <p:nvSpPr>
          <p:cNvPr id="11" name="TextBox 10">
            <a:extLst>
              <a:ext uri="{FF2B5EF4-FFF2-40B4-BE49-F238E27FC236}">
                <a16:creationId xmlns:a16="http://schemas.microsoft.com/office/drawing/2014/main" id="{C074268D-8BAD-8A4A-B8E4-4B96FD884545}"/>
              </a:ext>
            </a:extLst>
          </p:cNvPr>
          <p:cNvSpPr txBox="1"/>
          <p:nvPr/>
        </p:nvSpPr>
        <p:spPr>
          <a:xfrm>
            <a:off x="5062018" y="2683614"/>
            <a:ext cx="6511334" cy="954107"/>
          </a:xfrm>
          <a:prstGeom prst="rect">
            <a:avLst/>
          </a:prstGeom>
          <a:noFill/>
        </p:spPr>
        <p:txBody>
          <a:bodyPr wrap="none" rtlCol="0">
            <a:spAutoFit/>
          </a:bodyPr>
          <a:lstStyle/>
          <a:p>
            <a:r>
              <a:rPr lang="en-US" sz="1400" dirty="0"/>
              <a:t>To get dx and </a:t>
            </a:r>
            <a:r>
              <a:rPr lang="en-US" sz="1400" dirty="0" err="1"/>
              <a:t>dy</a:t>
            </a:r>
            <a:r>
              <a:rPr lang="en-US" sz="1400" dirty="0"/>
              <a:t>, we calculate the differences between the x and y values of p2 and p1.</a:t>
            </a:r>
          </a:p>
          <a:p>
            <a:endParaRPr lang="en-US" sz="1400" dirty="0"/>
          </a:p>
          <a:p>
            <a:r>
              <a:rPr lang="en-US" sz="1400" dirty="0"/>
              <a:t>dx = p2.x – p1.x</a:t>
            </a:r>
          </a:p>
          <a:p>
            <a:r>
              <a:rPr lang="en-US" sz="1400" dirty="0" err="1"/>
              <a:t>dy</a:t>
            </a:r>
            <a:r>
              <a:rPr lang="en-US" sz="1400" dirty="0"/>
              <a:t> = p2.y – p1.y</a:t>
            </a:r>
          </a:p>
        </p:txBody>
      </p:sp>
    </p:spTree>
    <p:extLst>
      <p:ext uri="{BB962C8B-B14F-4D97-AF65-F5344CB8AC3E}">
        <p14:creationId xmlns:p14="http://schemas.microsoft.com/office/powerpoint/2010/main" val="245815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4C4736-036F-28F8-D1C4-E9E61BD5CE36}"/>
              </a:ext>
            </a:extLst>
          </p:cNvPr>
          <p:cNvSpPr txBox="1"/>
          <p:nvPr/>
        </p:nvSpPr>
        <p:spPr>
          <a:xfrm>
            <a:off x="1337838" y="529178"/>
            <a:ext cx="9516323" cy="2031325"/>
          </a:xfrm>
          <a:prstGeom prst="rect">
            <a:avLst/>
          </a:prstGeom>
          <a:noFill/>
        </p:spPr>
        <p:txBody>
          <a:bodyPr wrap="none" rtlCol="0">
            <a:spAutoFit/>
          </a:bodyPr>
          <a:lstStyle/>
          <a:p>
            <a:r>
              <a:rPr lang="en-US" i="1" dirty="0"/>
              <a:t>To calculate the distance between these two points (dx and </a:t>
            </a:r>
            <a:r>
              <a:rPr lang="en-US" i="1" dirty="0" err="1"/>
              <a:t>dy</a:t>
            </a:r>
            <a:r>
              <a:rPr lang="en-US" i="1" dirty="0"/>
              <a:t>), we rearrange Pythagoras’ Theorem.</a:t>
            </a:r>
          </a:p>
          <a:p>
            <a:endParaRPr lang="en-US" i="1" dirty="0"/>
          </a:p>
          <a:p>
            <a:pPr algn="ctr"/>
            <a:r>
              <a:rPr lang="en-US" b="1" i="1" dirty="0"/>
              <a:t>”</a:t>
            </a:r>
            <a:r>
              <a:rPr lang="en-NZ" b="1" i="0" dirty="0">
                <a:solidFill>
                  <a:srgbClr val="000000"/>
                </a:solidFill>
                <a:effectLst/>
                <a:latin typeface="Lucida Sans Unicode" panose="020B0602030504020204" pitchFamily="34" charset="0"/>
              </a:rPr>
              <a:t> c² = a² + b²</a:t>
            </a:r>
            <a:r>
              <a:rPr lang="en-US" b="1" i="1" dirty="0">
                <a:solidFill>
                  <a:srgbClr val="000000"/>
                </a:solidFill>
                <a:effectLst/>
                <a:latin typeface="Lucida Sans Unicode" panose="020B0602030504020204" pitchFamily="34" charset="0"/>
              </a:rPr>
              <a:t>”</a:t>
            </a:r>
          </a:p>
          <a:p>
            <a:endParaRPr lang="en-US" i="1" dirty="0">
              <a:solidFill>
                <a:srgbClr val="000000"/>
              </a:solidFill>
              <a:latin typeface="Lucida Sans Unicode" panose="020B0602030504020204" pitchFamily="34" charset="0"/>
            </a:endParaRPr>
          </a:p>
          <a:p>
            <a:r>
              <a:rPr lang="en-US" i="1" dirty="0"/>
              <a:t>	With c = distance, a = dx and b = </a:t>
            </a:r>
            <a:r>
              <a:rPr lang="en-US" i="1" dirty="0" err="1"/>
              <a:t>dy</a:t>
            </a:r>
            <a:r>
              <a:rPr lang="en-US" i="1" dirty="0"/>
              <a:t> we can rearrange this into:</a:t>
            </a:r>
            <a:br>
              <a:rPr lang="en-US" i="1" dirty="0"/>
            </a:br>
            <a:endParaRPr lang="en-US" i="1" dirty="0"/>
          </a:p>
          <a:p>
            <a:pPr algn="ctr"/>
            <a:r>
              <a:rPr lang="en-NZ" b="1" i="0" dirty="0">
                <a:solidFill>
                  <a:srgbClr val="000000"/>
                </a:solidFill>
                <a:effectLst/>
                <a:latin typeface="Lucida Sans Unicode" panose="020B0602030504020204" pitchFamily="34" charset="0"/>
              </a:rPr>
              <a:t>distance = √dx² + dy²</a:t>
            </a:r>
            <a:endParaRPr lang="en-US" b="1" i="1" dirty="0"/>
          </a:p>
        </p:txBody>
      </p:sp>
      <p:cxnSp>
        <p:nvCxnSpPr>
          <p:cNvPr id="5" name="Straight Connector 4">
            <a:extLst>
              <a:ext uri="{FF2B5EF4-FFF2-40B4-BE49-F238E27FC236}">
                <a16:creationId xmlns:a16="http://schemas.microsoft.com/office/drawing/2014/main" id="{69FC444B-AEAA-1F81-EE08-7FA25E1494DC}"/>
              </a:ext>
            </a:extLst>
          </p:cNvPr>
          <p:cNvCxnSpPr>
            <a:cxnSpLocks/>
          </p:cNvCxnSpPr>
          <p:nvPr/>
        </p:nvCxnSpPr>
        <p:spPr>
          <a:xfrm>
            <a:off x="4677217" y="3296331"/>
            <a:ext cx="2173357" cy="28492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E8E5187-F9B8-D7B5-DFA2-A81DA3BAE4E1}"/>
              </a:ext>
            </a:extLst>
          </p:cNvPr>
          <p:cNvSpPr txBox="1"/>
          <p:nvPr/>
        </p:nvSpPr>
        <p:spPr>
          <a:xfrm>
            <a:off x="4518359" y="2957937"/>
            <a:ext cx="317716" cy="246221"/>
          </a:xfrm>
          <a:prstGeom prst="rect">
            <a:avLst/>
          </a:prstGeom>
          <a:noFill/>
        </p:spPr>
        <p:txBody>
          <a:bodyPr wrap="none" rtlCol="0">
            <a:spAutoFit/>
          </a:bodyPr>
          <a:lstStyle/>
          <a:p>
            <a:r>
              <a:rPr lang="en-US" sz="1000" dirty="0"/>
              <a:t>p1</a:t>
            </a:r>
          </a:p>
        </p:txBody>
      </p:sp>
      <p:sp>
        <p:nvSpPr>
          <p:cNvPr id="7" name="TextBox 6">
            <a:extLst>
              <a:ext uri="{FF2B5EF4-FFF2-40B4-BE49-F238E27FC236}">
                <a16:creationId xmlns:a16="http://schemas.microsoft.com/office/drawing/2014/main" id="{55BD46A5-1A26-3D60-E79C-E13984B7DBC8}"/>
              </a:ext>
            </a:extLst>
          </p:cNvPr>
          <p:cNvSpPr txBox="1"/>
          <p:nvPr/>
        </p:nvSpPr>
        <p:spPr>
          <a:xfrm>
            <a:off x="6691716" y="6145549"/>
            <a:ext cx="317716" cy="246221"/>
          </a:xfrm>
          <a:prstGeom prst="rect">
            <a:avLst/>
          </a:prstGeom>
          <a:noFill/>
        </p:spPr>
        <p:txBody>
          <a:bodyPr wrap="none" rtlCol="0">
            <a:spAutoFit/>
          </a:bodyPr>
          <a:lstStyle/>
          <a:p>
            <a:r>
              <a:rPr lang="en-US" sz="1000" dirty="0"/>
              <a:t>p2</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EA0FA1FE-7AD5-E33B-C981-E434DA8EDAFF}"/>
                  </a:ext>
                </a:extLst>
              </p14:cNvPr>
              <p14:cNvContentPartPr/>
              <p14:nvPr/>
            </p14:nvContentPartPr>
            <p14:xfrm>
              <a:off x="4712577" y="3244244"/>
              <a:ext cx="2220840" cy="66240"/>
            </p14:xfrm>
          </p:contentPart>
        </mc:Choice>
        <mc:Fallback>
          <p:pic>
            <p:nvPicPr>
              <p:cNvPr id="9" name="Ink 8">
                <a:extLst>
                  <a:ext uri="{FF2B5EF4-FFF2-40B4-BE49-F238E27FC236}">
                    <a16:creationId xmlns:a16="http://schemas.microsoft.com/office/drawing/2014/main" id="{EA0FA1FE-7AD5-E33B-C981-E434DA8EDAFF}"/>
                  </a:ext>
                </a:extLst>
              </p:cNvPr>
              <p:cNvPicPr/>
              <p:nvPr/>
            </p:nvPicPr>
            <p:blipFill>
              <a:blip r:embed="rId3"/>
              <a:stretch>
                <a:fillRect/>
              </a:stretch>
            </p:blipFill>
            <p:spPr>
              <a:xfrm>
                <a:off x="4694577" y="3226604"/>
                <a:ext cx="22564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4029C7F2-72C3-54C2-2129-3558E091F0F5}"/>
                  </a:ext>
                </a:extLst>
              </p14:cNvPr>
              <p14:cNvContentPartPr/>
              <p14:nvPr/>
            </p14:nvContentPartPr>
            <p14:xfrm>
              <a:off x="6954297" y="3185924"/>
              <a:ext cx="360" cy="171720"/>
            </p14:xfrm>
          </p:contentPart>
        </mc:Choice>
        <mc:Fallback>
          <p:pic>
            <p:nvPicPr>
              <p:cNvPr id="10" name="Ink 9">
                <a:extLst>
                  <a:ext uri="{FF2B5EF4-FFF2-40B4-BE49-F238E27FC236}">
                    <a16:creationId xmlns:a16="http://schemas.microsoft.com/office/drawing/2014/main" id="{4029C7F2-72C3-54C2-2129-3558E091F0F5}"/>
                  </a:ext>
                </a:extLst>
              </p:cNvPr>
              <p:cNvPicPr/>
              <p:nvPr/>
            </p:nvPicPr>
            <p:blipFill>
              <a:blip r:embed="rId5"/>
              <a:stretch>
                <a:fillRect/>
              </a:stretch>
            </p:blipFill>
            <p:spPr>
              <a:xfrm>
                <a:off x="6936657" y="3168284"/>
                <a:ext cx="360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7DBAA9CD-BDE0-0B01-AECD-64E9D22A48EA}"/>
                  </a:ext>
                </a:extLst>
              </p14:cNvPr>
              <p14:cNvContentPartPr/>
              <p14:nvPr/>
            </p14:nvContentPartPr>
            <p14:xfrm>
              <a:off x="4722297" y="3231284"/>
              <a:ext cx="360" cy="172080"/>
            </p14:xfrm>
          </p:contentPart>
        </mc:Choice>
        <mc:Fallback>
          <p:pic>
            <p:nvPicPr>
              <p:cNvPr id="11" name="Ink 10">
                <a:extLst>
                  <a:ext uri="{FF2B5EF4-FFF2-40B4-BE49-F238E27FC236}">
                    <a16:creationId xmlns:a16="http://schemas.microsoft.com/office/drawing/2014/main" id="{7DBAA9CD-BDE0-0B01-AECD-64E9D22A48EA}"/>
                  </a:ext>
                </a:extLst>
              </p:cNvPr>
              <p:cNvPicPr/>
              <p:nvPr/>
            </p:nvPicPr>
            <p:blipFill>
              <a:blip r:embed="rId7"/>
              <a:stretch>
                <a:fillRect/>
              </a:stretch>
            </p:blipFill>
            <p:spPr>
              <a:xfrm>
                <a:off x="4704297" y="3213284"/>
                <a:ext cx="36000" cy="207720"/>
              </a:xfrm>
              <a:prstGeom prst="rect">
                <a:avLst/>
              </a:prstGeom>
            </p:spPr>
          </p:pic>
        </mc:Fallback>
      </mc:AlternateContent>
      <p:grpSp>
        <p:nvGrpSpPr>
          <p:cNvPr id="14" name="Group 13">
            <a:extLst>
              <a:ext uri="{FF2B5EF4-FFF2-40B4-BE49-F238E27FC236}">
                <a16:creationId xmlns:a16="http://schemas.microsoft.com/office/drawing/2014/main" id="{6625D696-AD9C-DF46-7856-833916D20C5A}"/>
              </a:ext>
            </a:extLst>
          </p:cNvPr>
          <p:cNvGrpSpPr/>
          <p:nvPr/>
        </p:nvGrpSpPr>
        <p:grpSpPr>
          <a:xfrm>
            <a:off x="6878697" y="3249644"/>
            <a:ext cx="254520" cy="3008160"/>
            <a:chOff x="3698176" y="2760037"/>
            <a:chExt cx="254520" cy="3008160"/>
          </a:xfrm>
        </p:grpSpPr>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0BC08C4E-0EED-A9E9-B18C-EC3B785CC22B}"/>
                    </a:ext>
                  </a:extLst>
                </p14:cNvPr>
                <p14:cNvContentPartPr/>
                <p14:nvPr/>
              </p14:nvContentPartPr>
              <p14:xfrm>
                <a:off x="3752176" y="2798917"/>
                <a:ext cx="22680" cy="2969280"/>
              </p14:xfrm>
            </p:contentPart>
          </mc:Choice>
          <mc:Fallback>
            <p:pic>
              <p:nvPicPr>
                <p:cNvPr id="12" name="Ink 11">
                  <a:extLst>
                    <a:ext uri="{FF2B5EF4-FFF2-40B4-BE49-F238E27FC236}">
                      <a16:creationId xmlns:a16="http://schemas.microsoft.com/office/drawing/2014/main" id="{0BC08C4E-0EED-A9E9-B18C-EC3B785CC22B}"/>
                    </a:ext>
                  </a:extLst>
                </p:cNvPr>
                <p:cNvPicPr/>
                <p:nvPr/>
              </p:nvPicPr>
              <p:blipFill>
                <a:blip r:embed="rId9"/>
                <a:stretch>
                  <a:fillRect/>
                </a:stretch>
              </p:blipFill>
              <p:spPr>
                <a:xfrm>
                  <a:off x="3734536" y="2780917"/>
                  <a:ext cx="58320" cy="3004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74321878-BB0A-7097-FBE7-0579F1A24B1F}"/>
                    </a:ext>
                  </a:extLst>
                </p14:cNvPr>
                <p14:cNvContentPartPr/>
                <p14:nvPr/>
              </p14:nvContentPartPr>
              <p14:xfrm>
                <a:off x="3698176" y="2760037"/>
                <a:ext cx="254520" cy="360"/>
              </p14:xfrm>
            </p:contentPart>
          </mc:Choice>
          <mc:Fallback>
            <p:pic>
              <p:nvPicPr>
                <p:cNvPr id="13" name="Ink 12">
                  <a:extLst>
                    <a:ext uri="{FF2B5EF4-FFF2-40B4-BE49-F238E27FC236}">
                      <a16:creationId xmlns:a16="http://schemas.microsoft.com/office/drawing/2014/main" id="{74321878-BB0A-7097-FBE7-0579F1A24B1F}"/>
                    </a:ext>
                  </a:extLst>
                </p:cNvPr>
                <p:cNvPicPr/>
                <p:nvPr/>
              </p:nvPicPr>
              <p:blipFill>
                <a:blip r:embed="rId11"/>
                <a:stretch>
                  <a:fillRect/>
                </a:stretch>
              </p:blipFill>
              <p:spPr>
                <a:xfrm>
                  <a:off x="3680176" y="2742397"/>
                  <a:ext cx="29016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A371B1F8-C9EE-0525-B8FE-206A8DF02082}"/>
                  </a:ext>
                </a:extLst>
              </p14:cNvPr>
              <p14:cNvContentPartPr/>
              <p14:nvPr/>
            </p14:nvContentPartPr>
            <p14:xfrm>
              <a:off x="6853857" y="6164204"/>
              <a:ext cx="279360" cy="3960"/>
            </p14:xfrm>
          </p:contentPart>
        </mc:Choice>
        <mc:Fallback>
          <p:pic>
            <p:nvPicPr>
              <p:cNvPr id="15" name="Ink 14">
                <a:extLst>
                  <a:ext uri="{FF2B5EF4-FFF2-40B4-BE49-F238E27FC236}">
                    <a16:creationId xmlns:a16="http://schemas.microsoft.com/office/drawing/2014/main" id="{A371B1F8-C9EE-0525-B8FE-206A8DF02082}"/>
                  </a:ext>
                </a:extLst>
              </p:cNvPr>
              <p:cNvPicPr/>
              <p:nvPr/>
            </p:nvPicPr>
            <p:blipFill>
              <a:blip r:embed="rId13"/>
              <a:stretch>
                <a:fillRect/>
              </a:stretch>
            </p:blipFill>
            <p:spPr>
              <a:xfrm>
                <a:off x="6836217" y="6146564"/>
                <a:ext cx="315000" cy="39600"/>
              </a:xfrm>
              <a:prstGeom prst="rect">
                <a:avLst/>
              </a:prstGeom>
            </p:spPr>
          </p:pic>
        </mc:Fallback>
      </mc:AlternateContent>
      <p:sp>
        <p:nvSpPr>
          <p:cNvPr id="16" name="TextBox 15">
            <a:extLst>
              <a:ext uri="{FF2B5EF4-FFF2-40B4-BE49-F238E27FC236}">
                <a16:creationId xmlns:a16="http://schemas.microsoft.com/office/drawing/2014/main" id="{FD7FAAF4-9A54-AE6A-1D79-1755397EEFB1}"/>
              </a:ext>
            </a:extLst>
          </p:cNvPr>
          <p:cNvSpPr txBox="1"/>
          <p:nvPr/>
        </p:nvSpPr>
        <p:spPr>
          <a:xfrm>
            <a:off x="5604236" y="2956534"/>
            <a:ext cx="319318" cy="261610"/>
          </a:xfrm>
          <a:prstGeom prst="rect">
            <a:avLst/>
          </a:prstGeom>
          <a:noFill/>
        </p:spPr>
        <p:txBody>
          <a:bodyPr wrap="none" rtlCol="0">
            <a:spAutoFit/>
          </a:bodyPr>
          <a:lstStyle/>
          <a:p>
            <a:r>
              <a:rPr lang="en-US" sz="1100" dirty="0"/>
              <a:t>dx</a:t>
            </a:r>
          </a:p>
        </p:txBody>
      </p:sp>
      <p:sp>
        <p:nvSpPr>
          <p:cNvPr id="17" name="TextBox 16">
            <a:extLst>
              <a:ext uri="{FF2B5EF4-FFF2-40B4-BE49-F238E27FC236}">
                <a16:creationId xmlns:a16="http://schemas.microsoft.com/office/drawing/2014/main" id="{73A95740-7D14-A46A-AE36-856B13958045}"/>
              </a:ext>
            </a:extLst>
          </p:cNvPr>
          <p:cNvSpPr txBox="1"/>
          <p:nvPr/>
        </p:nvSpPr>
        <p:spPr>
          <a:xfrm>
            <a:off x="6973558" y="4294313"/>
            <a:ext cx="322524" cy="261610"/>
          </a:xfrm>
          <a:prstGeom prst="rect">
            <a:avLst/>
          </a:prstGeom>
          <a:noFill/>
        </p:spPr>
        <p:txBody>
          <a:bodyPr wrap="none" rtlCol="0">
            <a:spAutoFit/>
          </a:bodyPr>
          <a:lstStyle/>
          <a:p>
            <a:r>
              <a:rPr lang="en-US" sz="1100" dirty="0" err="1"/>
              <a:t>dy</a:t>
            </a:r>
            <a:endParaRPr lang="en-US" sz="1100" dirty="0"/>
          </a:p>
        </p:txBody>
      </p:sp>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BB7DD6BC-0D0B-6EB7-E067-3B9DF5514EF8}"/>
                  </a:ext>
                </a:extLst>
              </p14:cNvPr>
              <p14:cNvContentPartPr/>
              <p14:nvPr/>
            </p14:nvContentPartPr>
            <p14:xfrm>
              <a:off x="4614297" y="3455564"/>
              <a:ext cx="2114280" cy="2771640"/>
            </p14:xfrm>
          </p:contentPart>
        </mc:Choice>
        <mc:Fallback>
          <p:pic>
            <p:nvPicPr>
              <p:cNvPr id="30" name="Ink 29">
                <a:extLst>
                  <a:ext uri="{FF2B5EF4-FFF2-40B4-BE49-F238E27FC236}">
                    <a16:creationId xmlns:a16="http://schemas.microsoft.com/office/drawing/2014/main" id="{BB7DD6BC-0D0B-6EB7-E067-3B9DF5514EF8}"/>
                  </a:ext>
                </a:extLst>
              </p:cNvPr>
              <p:cNvPicPr/>
              <p:nvPr/>
            </p:nvPicPr>
            <p:blipFill>
              <a:blip r:embed="rId15"/>
              <a:stretch>
                <a:fillRect/>
              </a:stretch>
            </p:blipFill>
            <p:spPr>
              <a:xfrm>
                <a:off x="4596657" y="3437924"/>
                <a:ext cx="2149920" cy="2807280"/>
              </a:xfrm>
              <a:prstGeom prst="rect">
                <a:avLst/>
              </a:prstGeom>
            </p:spPr>
          </p:pic>
        </mc:Fallback>
      </mc:AlternateContent>
      <p:sp>
        <p:nvSpPr>
          <p:cNvPr id="31" name="TextBox 30">
            <a:extLst>
              <a:ext uri="{FF2B5EF4-FFF2-40B4-BE49-F238E27FC236}">
                <a16:creationId xmlns:a16="http://schemas.microsoft.com/office/drawing/2014/main" id="{2392A639-4EC5-E6A9-4DEF-9EAA9E9E4C34}"/>
              </a:ext>
            </a:extLst>
          </p:cNvPr>
          <p:cNvSpPr txBox="1"/>
          <p:nvPr/>
        </p:nvSpPr>
        <p:spPr>
          <a:xfrm>
            <a:off x="4812279" y="5311692"/>
            <a:ext cx="705258" cy="276999"/>
          </a:xfrm>
          <a:prstGeom prst="rect">
            <a:avLst/>
          </a:prstGeom>
          <a:noFill/>
        </p:spPr>
        <p:txBody>
          <a:bodyPr wrap="none" rtlCol="0">
            <a:spAutoFit/>
          </a:bodyPr>
          <a:lstStyle/>
          <a:p>
            <a:r>
              <a:rPr lang="en-US" sz="1200" dirty="0"/>
              <a:t>distance</a:t>
            </a:r>
          </a:p>
        </p:txBody>
      </p:sp>
    </p:spTree>
    <p:extLst>
      <p:ext uri="{BB962C8B-B14F-4D97-AF65-F5344CB8AC3E}">
        <p14:creationId xmlns:p14="http://schemas.microsoft.com/office/powerpoint/2010/main" val="147326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42D1AD9-1A97-76BB-1CB1-821D20065610}"/>
              </a:ext>
            </a:extLst>
          </p:cNvPr>
          <p:cNvCxnSpPr>
            <a:cxnSpLocks/>
          </p:cNvCxnSpPr>
          <p:nvPr/>
        </p:nvCxnSpPr>
        <p:spPr>
          <a:xfrm>
            <a:off x="4614297" y="2030955"/>
            <a:ext cx="2173357" cy="28492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8547847-D874-A802-6261-5E93060784A0}"/>
              </a:ext>
            </a:extLst>
          </p:cNvPr>
          <p:cNvSpPr txBox="1"/>
          <p:nvPr/>
        </p:nvSpPr>
        <p:spPr>
          <a:xfrm>
            <a:off x="5743371" y="2913048"/>
            <a:ext cx="705258" cy="276999"/>
          </a:xfrm>
          <a:prstGeom prst="rect">
            <a:avLst/>
          </a:prstGeom>
          <a:noFill/>
        </p:spPr>
        <p:txBody>
          <a:bodyPr wrap="none" rtlCol="0">
            <a:spAutoFit/>
          </a:bodyPr>
          <a:lstStyle/>
          <a:p>
            <a:r>
              <a:rPr lang="en-US" sz="1200" dirty="0"/>
              <a:t>distance</a:t>
            </a:r>
          </a:p>
        </p:txBody>
      </p:sp>
      <mc:AlternateContent xmlns:mc="http://schemas.openxmlformats.org/markup-compatibility/2006">
        <mc:Choice xmlns:p14="http://schemas.microsoft.com/office/powerpoint/2010/main" Requires="p14">
          <p:contentPart p14:bwMode="auto" r:id="rId2">
            <p14:nvContentPartPr>
              <p14:cNvPr id="20" name="Ink 19">
                <a:extLst>
                  <a:ext uri="{FF2B5EF4-FFF2-40B4-BE49-F238E27FC236}">
                    <a16:creationId xmlns:a16="http://schemas.microsoft.com/office/drawing/2014/main" id="{928418C8-F234-A972-DC75-8F95BBEB9581}"/>
                  </a:ext>
                </a:extLst>
              </p14:cNvPr>
              <p14:cNvContentPartPr/>
              <p14:nvPr/>
            </p14:nvContentPartPr>
            <p14:xfrm>
              <a:off x="5230336" y="2932837"/>
              <a:ext cx="200160" cy="211320"/>
            </p14:xfrm>
          </p:contentPart>
        </mc:Choice>
        <mc:Fallback>
          <p:pic>
            <p:nvPicPr>
              <p:cNvPr id="20" name="Ink 19">
                <a:extLst>
                  <a:ext uri="{FF2B5EF4-FFF2-40B4-BE49-F238E27FC236}">
                    <a16:creationId xmlns:a16="http://schemas.microsoft.com/office/drawing/2014/main" id="{928418C8-F234-A972-DC75-8F95BBEB9581}"/>
                  </a:ext>
                </a:extLst>
              </p:cNvPr>
              <p:cNvPicPr/>
              <p:nvPr/>
            </p:nvPicPr>
            <p:blipFill>
              <a:blip r:embed="rId3"/>
              <a:stretch>
                <a:fillRect/>
              </a:stretch>
            </p:blipFill>
            <p:spPr>
              <a:xfrm>
                <a:off x="5212336" y="2915197"/>
                <a:ext cx="23580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 name="Ink 20">
                <a:extLst>
                  <a:ext uri="{FF2B5EF4-FFF2-40B4-BE49-F238E27FC236}">
                    <a16:creationId xmlns:a16="http://schemas.microsoft.com/office/drawing/2014/main" id="{9CDBCB2B-BF01-536F-B8CC-359E573C1BE0}"/>
                  </a:ext>
                </a:extLst>
              </p14:cNvPr>
              <p14:cNvContentPartPr/>
              <p14:nvPr/>
            </p14:nvContentPartPr>
            <p14:xfrm>
              <a:off x="5905696" y="3752917"/>
              <a:ext cx="279720" cy="308160"/>
            </p14:xfrm>
          </p:contentPart>
        </mc:Choice>
        <mc:Fallback>
          <p:pic>
            <p:nvPicPr>
              <p:cNvPr id="21" name="Ink 20">
                <a:extLst>
                  <a:ext uri="{FF2B5EF4-FFF2-40B4-BE49-F238E27FC236}">
                    <a16:creationId xmlns:a16="http://schemas.microsoft.com/office/drawing/2014/main" id="{9CDBCB2B-BF01-536F-B8CC-359E573C1BE0}"/>
                  </a:ext>
                </a:extLst>
              </p:cNvPr>
              <p:cNvPicPr/>
              <p:nvPr/>
            </p:nvPicPr>
            <p:blipFill>
              <a:blip r:embed="rId5"/>
              <a:stretch>
                <a:fillRect/>
              </a:stretch>
            </p:blipFill>
            <p:spPr>
              <a:xfrm>
                <a:off x="5888056" y="3734917"/>
                <a:ext cx="31536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E07E033A-8917-E64D-1F8E-60CB3A887891}"/>
                  </a:ext>
                </a:extLst>
              </p14:cNvPr>
              <p14:cNvContentPartPr/>
              <p14:nvPr/>
            </p14:nvContentPartPr>
            <p14:xfrm>
              <a:off x="4433296" y="2180437"/>
              <a:ext cx="682920" cy="939600"/>
            </p14:xfrm>
          </p:contentPart>
        </mc:Choice>
        <mc:Fallback>
          <p:pic>
            <p:nvPicPr>
              <p:cNvPr id="22" name="Ink 21">
                <a:extLst>
                  <a:ext uri="{FF2B5EF4-FFF2-40B4-BE49-F238E27FC236}">
                    <a16:creationId xmlns:a16="http://schemas.microsoft.com/office/drawing/2014/main" id="{E07E033A-8917-E64D-1F8E-60CB3A887891}"/>
                  </a:ext>
                </a:extLst>
              </p:cNvPr>
              <p:cNvPicPr/>
              <p:nvPr/>
            </p:nvPicPr>
            <p:blipFill>
              <a:blip r:embed="rId7"/>
              <a:stretch>
                <a:fillRect/>
              </a:stretch>
            </p:blipFill>
            <p:spPr>
              <a:xfrm>
                <a:off x="4415296" y="2162797"/>
                <a:ext cx="718560" cy="975240"/>
              </a:xfrm>
              <a:prstGeom prst="rect">
                <a:avLst/>
              </a:prstGeom>
            </p:spPr>
          </p:pic>
        </mc:Fallback>
      </mc:AlternateContent>
      <p:sp>
        <p:nvSpPr>
          <p:cNvPr id="51" name="TextBox 50">
            <a:extLst>
              <a:ext uri="{FF2B5EF4-FFF2-40B4-BE49-F238E27FC236}">
                <a16:creationId xmlns:a16="http://schemas.microsoft.com/office/drawing/2014/main" id="{64DDBAB1-5230-5B97-5217-3171FC876389}"/>
              </a:ext>
            </a:extLst>
          </p:cNvPr>
          <p:cNvSpPr txBox="1"/>
          <p:nvPr/>
        </p:nvSpPr>
        <p:spPr>
          <a:xfrm>
            <a:off x="3960541" y="2843038"/>
            <a:ext cx="431528" cy="276999"/>
          </a:xfrm>
          <a:prstGeom prst="rect">
            <a:avLst/>
          </a:prstGeom>
          <a:noFill/>
        </p:spPr>
        <p:txBody>
          <a:bodyPr wrap="none" rtlCol="0">
            <a:spAutoFit/>
          </a:bodyPr>
          <a:lstStyle/>
          <a:p>
            <a:r>
              <a:rPr lang="en-US" sz="1200" dirty="0"/>
              <a:t>unit</a:t>
            </a:r>
          </a:p>
        </p:txBody>
      </p:sp>
      <p:sp>
        <p:nvSpPr>
          <p:cNvPr id="52" name="TextBox 51">
            <a:extLst>
              <a:ext uri="{FF2B5EF4-FFF2-40B4-BE49-F238E27FC236}">
                <a16:creationId xmlns:a16="http://schemas.microsoft.com/office/drawing/2014/main" id="{8B9C0B58-A8F6-BCB8-AFC0-E61B2E081528}"/>
              </a:ext>
            </a:extLst>
          </p:cNvPr>
          <p:cNvSpPr txBox="1"/>
          <p:nvPr/>
        </p:nvSpPr>
        <p:spPr>
          <a:xfrm>
            <a:off x="1556884" y="992009"/>
            <a:ext cx="9499652" cy="369332"/>
          </a:xfrm>
          <a:prstGeom prst="rect">
            <a:avLst/>
          </a:prstGeom>
          <a:noFill/>
        </p:spPr>
        <p:txBody>
          <a:bodyPr wrap="none" rtlCol="0">
            <a:spAutoFit/>
          </a:bodyPr>
          <a:lstStyle/>
          <a:p>
            <a:r>
              <a:rPr lang="en-US" dirty="0"/>
              <a:t>With the distance, we can divide it by 3 to get the size of a unit (length of a side in the new triangle) </a:t>
            </a:r>
          </a:p>
        </p:txBody>
      </p:sp>
    </p:spTree>
    <p:extLst>
      <p:ext uri="{BB962C8B-B14F-4D97-AF65-F5344CB8AC3E}">
        <p14:creationId xmlns:p14="http://schemas.microsoft.com/office/powerpoint/2010/main" val="263346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F01A1C-B2F9-FCDD-DD63-DA61A7A73273}"/>
              </a:ext>
            </a:extLst>
          </p:cNvPr>
          <p:cNvCxnSpPr/>
          <p:nvPr/>
        </p:nvCxnSpPr>
        <p:spPr>
          <a:xfrm>
            <a:off x="5989983" y="689113"/>
            <a:ext cx="0" cy="5287617"/>
          </a:xfrm>
          <a:prstGeom prst="line">
            <a:avLst/>
          </a:prstGeom>
          <a:ln w="15875"/>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37E52316-11BA-1AC0-3899-AF0C4D1670ED}"/>
              </a:ext>
            </a:extLst>
          </p:cNvPr>
          <p:cNvCxnSpPr>
            <a:cxnSpLocks/>
          </p:cNvCxnSpPr>
          <p:nvPr/>
        </p:nvCxnSpPr>
        <p:spPr>
          <a:xfrm flipH="1">
            <a:off x="2863298" y="3187147"/>
            <a:ext cx="6253369" cy="0"/>
          </a:xfrm>
          <a:prstGeom prst="line">
            <a:avLst/>
          </a:prstGeom>
          <a:ln w="15875"/>
        </p:spPr>
        <p:style>
          <a:lnRef idx="1">
            <a:schemeClr val="dk1"/>
          </a:lnRef>
          <a:fillRef idx="0">
            <a:schemeClr val="dk1"/>
          </a:fillRef>
          <a:effectRef idx="0">
            <a:schemeClr val="dk1"/>
          </a:effectRef>
          <a:fontRef idx="minor">
            <a:schemeClr val="tx1"/>
          </a:fontRef>
        </p:style>
      </p:cxnSp>
      <p:sp>
        <p:nvSpPr>
          <p:cNvPr id="11" name="Triangle 10">
            <a:extLst>
              <a:ext uri="{FF2B5EF4-FFF2-40B4-BE49-F238E27FC236}">
                <a16:creationId xmlns:a16="http://schemas.microsoft.com/office/drawing/2014/main" id="{C0A35E64-977A-DEEE-9B7D-CB10A53C3A10}"/>
              </a:ext>
            </a:extLst>
          </p:cNvPr>
          <p:cNvSpPr/>
          <p:nvPr/>
        </p:nvSpPr>
        <p:spPr>
          <a:xfrm>
            <a:off x="4320208" y="1487553"/>
            <a:ext cx="3339548" cy="2411896"/>
          </a:xfrm>
          <a:prstGeom prst="triangl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60549A-D13D-FB39-7BBF-C21BF2A69B27}"/>
              </a:ext>
            </a:extLst>
          </p:cNvPr>
          <p:cNvSpPr txBox="1"/>
          <p:nvPr/>
        </p:nvSpPr>
        <p:spPr>
          <a:xfrm>
            <a:off x="7554076" y="3874109"/>
            <a:ext cx="317716" cy="246221"/>
          </a:xfrm>
          <a:prstGeom prst="rect">
            <a:avLst/>
          </a:prstGeom>
          <a:noFill/>
        </p:spPr>
        <p:txBody>
          <a:bodyPr wrap="none" rtlCol="0">
            <a:spAutoFit/>
          </a:bodyPr>
          <a:lstStyle/>
          <a:p>
            <a:r>
              <a:rPr lang="en-US" sz="1000" dirty="0"/>
              <a:t>p2</a:t>
            </a:r>
          </a:p>
        </p:txBody>
      </p:sp>
      <p:sp>
        <p:nvSpPr>
          <p:cNvPr id="13" name="TextBox 12">
            <a:extLst>
              <a:ext uri="{FF2B5EF4-FFF2-40B4-BE49-F238E27FC236}">
                <a16:creationId xmlns:a16="http://schemas.microsoft.com/office/drawing/2014/main" id="{B0ABBB12-8B29-188B-B61A-1EAFBE0F186B}"/>
              </a:ext>
            </a:extLst>
          </p:cNvPr>
          <p:cNvSpPr txBox="1"/>
          <p:nvPr/>
        </p:nvSpPr>
        <p:spPr>
          <a:xfrm>
            <a:off x="5698768" y="1308393"/>
            <a:ext cx="317716" cy="246221"/>
          </a:xfrm>
          <a:prstGeom prst="rect">
            <a:avLst/>
          </a:prstGeom>
          <a:noFill/>
        </p:spPr>
        <p:txBody>
          <a:bodyPr wrap="none" rtlCol="0">
            <a:spAutoFit/>
          </a:bodyPr>
          <a:lstStyle/>
          <a:p>
            <a:r>
              <a:rPr lang="en-US" sz="1000" dirty="0"/>
              <a:t>p1</a:t>
            </a:r>
          </a:p>
        </p:txBody>
      </p:sp>
      <p:sp>
        <p:nvSpPr>
          <p:cNvPr id="14" name="TextBox 13">
            <a:extLst>
              <a:ext uri="{FF2B5EF4-FFF2-40B4-BE49-F238E27FC236}">
                <a16:creationId xmlns:a16="http://schemas.microsoft.com/office/drawing/2014/main" id="{97A01B6A-D33D-D1FE-C9D9-1BC209241E59}"/>
              </a:ext>
            </a:extLst>
          </p:cNvPr>
          <p:cNvSpPr txBox="1"/>
          <p:nvPr/>
        </p:nvSpPr>
        <p:spPr>
          <a:xfrm>
            <a:off x="371061" y="569843"/>
            <a:ext cx="1922834" cy="2123658"/>
          </a:xfrm>
          <a:prstGeom prst="rect">
            <a:avLst/>
          </a:prstGeom>
          <a:noFill/>
        </p:spPr>
        <p:txBody>
          <a:bodyPr wrap="none" rtlCol="0">
            <a:spAutoFit/>
          </a:bodyPr>
          <a:lstStyle/>
          <a:p>
            <a:r>
              <a:rPr lang="en-US" sz="1200" dirty="0"/>
              <a:t>If p1:</a:t>
            </a:r>
          </a:p>
          <a:p>
            <a:r>
              <a:rPr lang="en-US" sz="1200" dirty="0"/>
              <a:t>x = 0</a:t>
            </a:r>
          </a:p>
          <a:p>
            <a:r>
              <a:rPr lang="en-US" sz="1200" dirty="0"/>
              <a:t>y = -150</a:t>
            </a:r>
          </a:p>
          <a:p>
            <a:endParaRPr lang="en-US" sz="1200" dirty="0"/>
          </a:p>
          <a:p>
            <a:r>
              <a:rPr lang="en-US" sz="1200" dirty="0"/>
              <a:t>And p2:</a:t>
            </a:r>
          </a:p>
          <a:p>
            <a:r>
              <a:rPr lang="en-US" sz="1200" dirty="0"/>
              <a:t>x = 150</a:t>
            </a:r>
          </a:p>
          <a:p>
            <a:r>
              <a:rPr lang="en-US" sz="1200" dirty="0"/>
              <a:t>y = 100</a:t>
            </a:r>
          </a:p>
          <a:p>
            <a:endParaRPr lang="en-US" sz="1200" dirty="0"/>
          </a:p>
          <a:p>
            <a:r>
              <a:rPr lang="en-US" sz="1200" dirty="0"/>
              <a:t>With the earlier calculation:</a:t>
            </a:r>
          </a:p>
          <a:p>
            <a:r>
              <a:rPr lang="en-US" sz="1200" dirty="0"/>
              <a:t>dx = 150</a:t>
            </a:r>
          </a:p>
          <a:p>
            <a:r>
              <a:rPr lang="en-US" sz="1200" dirty="0" err="1"/>
              <a:t>dy</a:t>
            </a:r>
            <a:r>
              <a:rPr lang="en-US" sz="1200" dirty="0"/>
              <a:t> = 250</a:t>
            </a:r>
          </a:p>
        </p:txBody>
      </p:sp>
      <p:sp>
        <p:nvSpPr>
          <p:cNvPr id="15" name="TextBox 14">
            <a:extLst>
              <a:ext uri="{FF2B5EF4-FFF2-40B4-BE49-F238E27FC236}">
                <a16:creationId xmlns:a16="http://schemas.microsoft.com/office/drawing/2014/main" id="{4ADBBA86-2931-7903-CF85-B378D4B6C537}"/>
              </a:ext>
            </a:extLst>
          </p:cNvPr>
          <p:cNvSpPr txBox="1"/>
          <p:nvPr/>
        </p:nvSpPr>
        <p:spPr>
          <a:xfrm>
            <a:off x="5905082" y="3875131"/>
            <a:ext cx="381836" cy="246221"/>
          </a:xfrm>
          <a:prstGeom prst="rect">
            <a:avLst/>
          </a:prstGeom>
          <a:noFill/>
        </p:spPr>
        <p:txBody>
          <a:bodyPr wrap="none" rtlCol="0">
            <a:spAutoFit/>
          </a:bodyPr>
          <a:lstStyle/>
          <a:p>
            <a:r>
              <a:rPr lang="en-US" sz="1000" dirty="0"/>
              <a:t>100</a:t>
            </a:r>
          </a:p>
        </p:txBody>
      </p:sp>
      <p:sp>
        <p:nvSpPr>
          <p:cNvPr id="16" name="TextBox 15">
            <a:extLst>
              <a:ext uri="{FF2B5EF4-FFF2-40B4-BE49-F238E27FC236}">
                <a16:creationId xmlns:a16="http://schemas.microsoft.com/office/drawing/2014/main" id="{0AD3BD8E-379E-8FD1-1C19-8ED022313821}"/>
              </a:ext>
            </a:extLst>
          </p:cNvPr>
          <p:cNvSpPr txBox="1"/>
          <p:nvPr/>
        </p:nvSpPr>
        <p:spPr>
          <a:xfrm>
            <a:off x="7659756" y="2851436"/>
            <a:ext cx="381836" cy="246221"/>
          </a:xfrm>
          <a:prstGeom prst="rect">
            <a:avLst/>
          </a:prstGeom>
          <a:noFill/>
        </p:spPr>
        <p:txBody>
          <a:bodyPr wrap="none" rtlCol="0">
            <a:spAutoFit/>
          </a:bodyPr>
          <a:lstStyle/>
          <a:p>
            <a:r>
              <a:rPr lang="en-US" sz="1000" dirty="0"/>
              <a:t>150</a:t>
            </a:r>
          </a:p>
        </p:txBody>
      </p:sp>
      <p:grpSp>
        <p:nvGrpSpPr>
          <p:cNvPr id="21" name="Group 20">
            <a:extLst>
              <a:ext uri="{FF2B5EF4-FFF2-40B4-BE49-F238E27FC236}">
                <a16:creationId xmlns:a16="http://schemas.microsoft.com/office/drawing/2014/main" id="{2FB4A66F-C685-D002-6055-AB09E8B1CA64}"/>
              </a:ext>
            </a:extLst>
          </p:cNvPr>
          <p:cNvGrpSpPr/>
          <p:nvPr/>
        </p:nvGrpSpPr>
        <p:grpSpPr>
          <a:xfrm>
            <a:off x="7695616" y="2962357"/>
            <a:ext cx="360" cy="202320"/>
            <a:chOff x="7695616" y="2962357"/>
            <a:chExt cx="360" cy="202320"/>
          </a:xfrm>
        </p:grpSpPr>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1F1C11F2-9ECD-9B40-B7EE-C6EAB8134444}"/>
                    </a:ext>
                  </a:extLst>
                </p14:cNvPr>
                <p14:cNvContentPartPr/>
                <p14:nvPr/>
              </p14:nvContentPartPr>
              <p14:xfrm>
                <a:off x="7695616" y="2962357"/>
                <a:ext cx="360" cy="360"/>
              </p14:xfrm>
            </p:contentPart>
          </mc:Choice>
          <mc:Fallback>
            <p:pic>
              <p:nvPicPr>
                <p:cNvPr id="17" name="Ink 16">
                  <a:extLst>
                    <a:ext uri="{FF2B5EF4-FFF2-40B4-BE49-F238E27FC236}">
                      <a16:creationId xmlns:a16="http://schemas.microsoft.com/office/drawing/2014/main" id="{1F1C11F2-9ECD-9B40-B7EE-C6EAB8134444}"/>
                    </a:ext>
                  </a:extLst>
                </p:cNvPr>
                <p:cNvPicPr/>
                <p:nvPr/>
              </p:nvPicPr>
              <p:blipFill>
                <a:blip r:embed="rId3"/>
                <a:stretch>
                  <a:fillRect/>
                </a:stretch>
              </p:blipFill>
              <p:spPr>
                <a:xfrm>
                  <a:off x="7691296" y="2958037"/>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41DA99E5-2BFF-4585-7E5A-A44B72A559A4}"/>
                    </a:ext>
                  </a:extLst>
                </p14:cNvPr>
                <p14:cNvContentPartPr/>
                <p14:nvPr/>
              </p14:nvContentPartPr>
              <p14:xfrm>
                <a:off x="7695616" y="2962357"/>
                <a:ext cx="360" cy="56880"/>
              </p14:xfrm>
            </p:contentPart>
          </mc:Choice>
          <mc:Fallback>
            <p:pic>
              <p:nvPicPr>
                <p:cNvPr id="18" name="Ink 17">
                  <a:extLst>
                    <a:ext uri="{FF2B5EF4-FFF2-40B4-BE49-F238E27FC236}">
                      <a16:creationId xmlns:a16="http://schemas.microsoft.com/office/drawing/2014/main" id="{41DA99E5-2BFF-4585-7E5A-A44B72A559A4}"/>
                    </a:ext>
                  </a:extLst>
                </p:cNvPr>
                <p:cNvPicPr/>
                <p:nvPr/>
              </p:nvPicPr>
              <p:blipFill>
                <a:blip r:embed="rId5"/>
                <a:stretch>
                  <a:fillRect/>
                </a:stretch>
              </p:blipFill>
              <p:spPr>
                <a:xfrm>
                  <a:off x="7691296" y="2958037"/>
                  <a:ext cx="90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066E051E-4560-7D11-657D-CD8E069D359A}"/>
                    </a:ext>
                  </a:extLst>
                </p14:cNvPr>
                <p14:cNvContentPartPr/>
                <p14:nvPr/>
              </p14:nvContentPartPr>
              <p14:xfrm>
                <a:off x="7695616" y="3071077"/>
                <a:ext cx="360" cy="93600"/>
              </p14:xfrm>
            </p:contentPart>
          </mc:Choice>
          <mc:Fallback>
            <p:pic>
              <p:nvPicPr>
                <p:cNvPr id="20" name="Ink 19">
                  <a:extLst>
                    <a:ext uri="{FF2B5EF4-FFF2-40B4-BE49-F238E27FC236}">
                      <a16:creationId xmlns:a16="http://schemas.microsoft.com/office/drawing/2014/main" id="{066E051E-4560-7D11-657D-CD8E069D359A}"/>
                    </a:ext>
                  </a:extLst>
                </p:cNvPr>
                <p:cNvPicPr/>
                <p:nvPr/>
              </p:nvPicPr>
              <p:blipFill>
                <a:blip r:embed="rId7"/>
                <a:stretch>
                  <a:fillRect/>
                </a:stretch>
              </p:blipFill>
              <p:spPr>
                <a:xfrm>
                  <a:off x="7691296" y="3066757"/>
                  <a:ext cx="9000" cy="102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51780BD4-FBED-AB68-DDA3-E4B43A99D61B}"/>
                  </a:ext>
                </a:extLst>
              </p14:cNvPr>
              <p14:cNvContentPartPr/>
              <p14:nvPr/>
            </p14:nvContentPartPr>
            <p14:xfrm>
              <a:off x="7695616" y="3230557"/>
              <a:ext cx="360" cy="57600"/>
            </p14:xfrm>
          </p:contentPart>
        </mc:Choice>
        <mc:Fallback>
          <p:pic>
            <p:nvPicPr>
              <p:cNvPr id="22" name="Ink 21">
                <a:extLst>
                  <a:ext uri="{FF2B5EF4-FFF2-40B4-BE49-F238E27FC236}">
                    <a16:creationId xmlns:a16="http://schemas.microsoft.com/office/drawing/2014/main" id="{51780BD4-FBED-AB68-DDA3-E4B43A99D61B}"/>
                  </a:ext>
                </a:extLst>
              </p:cNvPr>
              <p:cNvPicPr/>
              <p:nvPr/>
            </p:nvPicPr>
            <p:blipFill>
              <a:blip r:embed="rId9"/>
              <a:stretch>
                <a:fillRect/>
              </a:stretch>
            </p:blipFill>
            <p:spPr>
              <a:xfrm>
                <a:off x="7691296" y="3226237"/>
                <a:ext cx="9000" cy="66240"/>
              </a:xfrm>
              <a:prstGeom prst="rect">
                <a:avLst/>
              </a:prstGeom>
            </p:spPr>
          </p:pic>
        </mc:Fallback>
      </mc:AlternateContent>
      <p:grpSp>
        <p:nvGrpSpPr>
          <p:cNvPr id="27" name="Group 26">
            <a:extLst>
              <a:ext uri="{FF2B5EF4-FFF2-40B4-BE49-F238E27FC236}">
                <a16:creationId xmlns:a16="http://schemas.microsoft.com/office/drawing/2014/main" id="{AAAB7BFB-B030-C86D-2ED4-BC0D478AFE33}"/>
              </a:ext>
            </a:extLst>
          </p:cNvPr>
          <p:cNvGrpSpPr/>
          <p:nvPr/>
        </p:nvGrpSpPr>
        <p:grpSpPr>
          <a:xfrm>
            <a:off x="7695616" y="3432157"/>
            <a:ext cx="360" cy="70200"/>
            <a:chOff x="7695616" y="3432157"/>
            <a:chExt cx="360" cy="70200"/>
          </a:xfrm>
        </p:grpSpPr>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A9D6947D-5C23-C6E5-2D60-0A2CDD06407F}"/>
                    </a:ext>
                  </a:extLst>
                </p14:cNvPr>
                <p14:cNvContentPartPr/>
                <p14:nvPr/>
              </p14:nvContentPartPr>
              <p14:xfrm>
                <a:off x="7695616" y="3432157"/>
                <a:ext cx="360" cy="25200"/>
              </p14:xfrm>
            </p:contentPart>
          </mc:Choice>
          <mc:Fallback>
            <p:pic>
              <p:nvPicPr>
                <p:cNvPr id="23" name="Ink 22">
                  <a:extLst>
                    <a:ext uri="{FF2B5EF4-FFF2-40B4-BE49-F238E27FC236}">
                      <a16:creationId xmlns:a16="http://schemas.microsoft.com/office/drawing/2014/main" id="{A9D6947D-5C23-C6E5-2D60-0A2CDD06407F}"/>
                    </a:ext>
                  </a:extLst>
                </p:cNvPr>
                <p:cNvPicPr/>
                <p:nvPr/>
              </p:nvPicPr>
              <p:blipFill>
                <a:blip r:embed="rId11"/>
                <a:stretch>
                  <a:fillRect/>
                </a:stretch>
              </p:blipFill>
              <p:spPr>
                <a:xfrm>
                  <a:off x="7691296" y="3427837"/>
                  <a:ext cx="90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64B1488B-8BB9-A31D-98DF-BA92532BE7AC}"/>
                    </a:ext>
                  </a:extLst>
                </p14:cNvPr>
                <p14:cNvContentPartPr/>
                <p14:nvPr/>
              </p14:nvContentPartPr>
              <p14:xfrm>
                <a:off x="7695616" y="3463837"/>
                <a:ext cx="360" cy="38520"/>
              </p14:xfrm>
            </p:contentPart>
          </mc:Choice>
          <mc:Fallback>
            <p:pic>
              <p:nvPicPr>
                <p:cNvPr id="24" name="Ink 23">
                  <a:extLst>
                    <a:ext uri="{FF2B5EF4-FFF2-40B4-BE49-F238E27FC236}">
                      <a16:creationId xmlns:a16="http://schemas.microsoft.com/office/drawing/2014/main" id="{64B1488B-8BB9-A31D-98DF-BA92532BE7AC}"/>
                    </a:ext>
                  </a:extLst>
                </p:cNvPr>
                <p:cNvPicPr/>
                <p:nvPr/>
              </p:nvPicPr>
              <p:blipFill>
                <a:blip r:embed="rId13"/>
                <a:stretch>
                  <a:fillRect/>
                </a:stretch>
              </p:blipFill>
              <p:spPr>
                <a:xfrm>
                  <a:off x="7691296" y="3459517"/>
                  <a:ext cx="9000" cy="47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FEDDE19F-C20A-272B-A67E-740F68FBFC2C}"/>
                  </a:ext>
                </a:extLst>
              </p14:cNvPr>
              <p14:cNvContentPartPr/>
              <p14:nvPr/>
            </p14:nvContentPartPr>
            <p14:xfrm>
              <a:off x="7699216" y="3599917"/>
              <a:ext cx="360" cy="45360"/>
            </p14:xfrm>
          </p:contentPart>
        </mc:Choice>
        <mc:Fallback>
          <p:pic>
            <p:nvPicPr>
              <p:cNvPr id="25" name="Ink 24">
                <a:extLst>
                  <a:ext uri="{FF2B5EF4-FFF2-40B4-BE49-F238E27FC236}">
                    <a16:creationId xmlns:a16="http://schemas.microsoft.com/office/drawing/2014/main" id="{FEDDE19F-C20A-272B-A67E-740F68FBFC2C}"/>
                  </a:ext>
                </a:extLst>
              </p:cNvPr>
              <p:cNvPicPr/>
              <p:nvPr/>
            </p:nvPicPr>
            <p:blipFill>
              <a:blip r:embed="rId15"/>
              <a:stretch>
                <a:fillRect/>
              </a:stretch>
            </p:blipFill>
            <p:spPr>
              <a:xfrm>
                <a:off x="7694896" y="3595597"/>
                <a:ext cx="900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B05DA0CF-8E0A-2A8E-EB63-19579E64A218}"/>
                  </a:ext>
                </a:extLst>
              </p14:cNvPr>
              <p14:cNvContentPartPr/>
              <p14:nvPr/>
            </p14:nvContentPartPr>
            <p14:xfrm>
              <a:off x="7699216" y="3727357"/>
              <a:ext cx="3600" cy="135000"/>
            </p14:xfrm>
          </p:contentPart>
        </mc:Choice>
        <mc:Fallback>
          <p:pic>
            <p:nvPicPr>
              <p:cNvPr id="26" name="Ink 25">
                <a:extLst>
                  <a:ext uri="{FF2B5EF4-FFF2-40B4-BE49-F238E27FC236}">
                    <a16:creationId xmlns:a16="http://schemas.microsoft.com/office/drawing/2014/main" id="{B05DA0CF-8E0A-2A8E-EB63-19579E64A218}"/>
                  </a:ext>
                </a:extLst>
              </p:cNvPr>
              <p:cNvPicPr/>
              <p:nvPr/>
            </p:nvPicPr>
            <p:blipFill>
              <a:blip r:embed="rId17"/>
              <a:stretch>
                <a:fillRect/>
              </a:stretch>
            </p:blipFill>
            <p:spPr>
              <a:xfrm>
                <a:off x="7694896" y="3723037"/>
                <a:ext cx="122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91A7E34C-3CBF-ACEB-2028-84D3DB7997C5}"/>
                  </a:ext>
                </a:extLst>
              </p14:cNvPr>
              <p14:cNvContentPartPr/>
              <p14:nvPr/>
            </p14:nvContentPartPr>
            <p14:xfrm>
              <a:off x="7703176" y="3368077"/>
              <a:ext cx="360" cy="360"/>
            </p14:xfrm>
          </p:contentPart>
        </mc:Choice>
        <mc:Fallback>
          <p:pic>
            <p:nvPicPr>
              <p:cNvPr id="28" name="Ink 27">
                <a:extLst>
                  <a:ext uri="{FF2B5EF4-FFF2-40B4-BE49-F238E27FC236}">
                    <a16:creationId xmlns:a16="http://schemas.microsoft.com/office/drawing/2014/main" id="{91A7E34C-3CBF-ACEB-2028-84D3DB7997C5}"/>
                  </a:ext>
                </a:extLst>
              </p:cNvPr>
              <p:cNvPicPr/>
              <p:nvPr/>
            </p:nvPicPr>
            <p:blipFill>
              <a:blip r:embed="rId3"/>
              <a:stretch>
                <a:fillRect/>
              </a:stretch>
            </p:blipFill>
            <p:spPr>
              <a:xfrm>
                <a:off x="7698856" y="3363757"/>
                <a:ext cx="9000" cy="9000"/>
              </a:xfrm>
              <a:prstGeom prst="rect">
                <a:avLst/>
              </a:prstGeom>
            </p:spPr>
          </p:pic>
        </mc:Fallback>
      </mc:AlternateContent>
      <p:sp>
        <p:nvSpPr>
          <p:cNvPr id="29" name="TextBox 28">
            <a:extLst>
              <a:ext uri="{FF2B5EF4-FFF2-40B4-BE49-F238E27FC236}">
                <a16:creationId xmlns:a16="http://schemas.microsoft.com/office/drawing/2014/main" id="{2BE82997-5433-1BDB-36EE-0248DF99BE4E}"/>
              </a:ext>
            </a:extLst>
          </p:cNvPr>
          <p:cNvSpPr txBox="1"/>
          <p:nvPr/>
        </p:nvSpPr>
        <p:spPr>
          <a:xfrm>
            <a:off x="5989982" y="1307968"/>
            <a:ext cx="420308" cy="246221"/>
          </a:xfrm>
          <a:prstGeom prst="rect">
            <a:avLst/>
          </a:prstGeom>
          <a:noFill/>
        </p:spPr>
        <p:txBody>
          <a:bodyPr wrap="none" rtlCol="0">
            <a:spAutoFit/>
          </a:bodyPr>
          <a:lstStyle/>
          <a:p>
            <a:r>
              <a:rPr lang="en-US" sz="1000" dirty="0"/>
              <a:t>-150</a:t>
            </a:r>
          </a:p>
        </p:txBody>
      </p:sp>
      <p:sp>
        <p:nvSpPr>
          <p:cNvPr id="30" name="TextBox 29">
            <a:extLst>
              <a:ext uri="{FF2B5EF4-FFF2-40B4-BE49-F238E27FC236}">
                <a16:creationId xmlns:a16="http://schemas.microsoft.com/office/drawing/2014/main" id="{14FCD573-94B8-6453-5797-D33F5F736323}"/>
              </a:ext>
            </a:extLst>
          </p:cNvPr>
          <p:cNvSpPr txBox="1"/>
          <p:nvPr/>
        </p:nvSpPr>
        <p:spPr>
          <a:xfrm>
            <a:off x="8151354" y="473669"/>
            <a:ext cx="3669585" cy="430887"/>
          </a:xfrm>
          <a:prstGeom prst="rect">
            <a:avLst/>
          </a:prstGeom>
          <a:noFill/>
        </p:spPr>
        <p:txBody>
          <a:bodyPr wrap="square" rtlCol="0">
            <a:spAutoFit/>
          </a:bodyPr>
          <a:lstStyle/>
          <a:p>
            <a:r>
              <a:rPr lang="en-US" sz="1100" dirty="0">
                <a:solidFill>
                  <a:srgbClr val="FF0000"/>
                </a:solidFill>
              </a:rPr>
              <a:t>Important note: In JS canvas, the y value decreases as it moves away from the x axis</a:t>
            </a:r>
          </a:p>
        </p:txBody>
      </p:sp>
      <p:sp>
        <p:nvSpPr>
          <p:cNvPr id="32" name="TextBox 31">
            <a:extLst>
              <a:ext uri="{FF2B5EF4-FFF2-40B4-BE49-F238E27FC236}">
                <a16:creationId xmlns:a16="http://schemas.microsoft.com/office/drawing/2014/main" id="{1BCD3007-EB64-2E51-A4EA-D91FD2DF7F7C}"/>
              </a:ext>
            </a:extLst>
          </p:cNvPr>
          <p:cNvSpPr txBox="1"/>
          <p:nvPr/>
        </p:nvSpPr>
        <p:spPr>
          <a:xfrm>
            <a:off x="5905082" y="2984336"/>
            <a:ext cx="250390" cy="246221"/>
          </a:xfrm>
          <a:prstGeom prst="rect">
            <a:avLst/>
          </a:prstGeom>
          <a:noFill/>
        </p:spPr>
        <p:txBody>
          <a:bodyPr wrap="none" rtlCol="0">
            <a:spAutoFit/>
          </a:bodyPr>
          <a:lstStyle/>
          <a:p>
            <a:r>
              <a:rPr lang="en-US" sz="1000" dirty="0"/>
              <a:t>0</a:t>
            </a:r>
          </a:p>
        </p:txBody>
      </p:sp>
      <mc:AlternateContent xmlns:mc="http://schemas.openxmlformats.org/markup-compatibility/2006">
        <mc:Choice xmlns:p14="http://schemas.microsoft.com/office/powerpoint/2010/main" Requires="p14">
          <p:contentPart p14:bwMode="auto" r:id="rId19">
            <p14:nvContentPartPr>
              <p14:cNvPr id="33" name="Ink 32">
                <a:extLst>
                  <a:ext uri="{FF2B5EF4-FFF2-40B4-BE49-F238E27FC236}">
                    <a16:creationId xmlns:a16="http://schemas.microsoft.com/office/drawing/2014/main" id="{46053D51-50FA-24B4-0C9C-8907AB5869A3}"/>
                  </a:ext>
                </a:extLst>
              </p14:cNvPr>
              <p14:cNvContentPartPr/>
              <p14:nvPr/>
            </p14:nvContentPartPr>
            <p14:xfrm>
              <a:off x="7654576" y="5294797"/>
              <a:ext cx="360" cy="360"/>
            </p14:xfrm>
          </p:contentPart>
        </mc:Choice>
        <mc:Fallback>
          <p:pic>
            <p:nvPicPr>
              <p:cNvPr id="33" name="Ink 32">
                <a:extLst>
                  <a:ext uri="{FF2B5EF4-FFF2-40B4-BE49-F238E27FC236}">
                    <a16:creationId xmlns:a16="http://schemas.microsoft.com/office/drawing/2014/main" id="{46053D51-50FA-24B4-0C9C-8907AB5869A3}"/>
                  </a:ext>
                </a:extLst>
              </p:cNvPr>
              <p:cNvPicPr/>
              <p:nvPr/>
            </p:nvPicPr>
            <p:blipFill>
              <a:blip r:embed="rId20"/>
              <a:stretch>
                <a:fillRect/>
              </a:stretch>
            </p:blipFill>
            <p:spPr>
              <a:xfrm>
                <a:off x="7618936" y="5258797"/>
                <a:ext cx="72000" cy="72000"/>
              </a:xfrm>
              <a:prstGeom prst="rect">
                <a:avLst/>
              </a:prstGeom>
            </p:spPr>
          </p:pic>
        </mc:Fallback>
      </mc:AlternateContent>
      <p:sp>
        <p:nvSpPr>
          <p:cNvPr id="34" name="TextBox 33">
            <a:extLst>
              <a:ext uri="{FF2B5EF4-FFF2-40B4-BE49-F238E27FC236}">
                <a16:creationId xmlns:a16="http://schemas.microsoft.com/office/drawing/2014/main" id="{C23E637C-809B-78C8-10A8-7C721A6D7CD1}"/>
              </a:ext>
            </a:extLst>
          </p:cNvPr>
          <p:cNvSpPr txBox="1"/>
          <p:nvPr/>
        </p:nvSpPr>
        <p:spPr>
          <a:xfrm>
            <a:off x="7715176" y="5167839"/>
            <a:ext cx="872355" cy="253916"/>
          </a:xfrm>
          <a:prstGeom prst="rect">
            <a:avLst/>
          </a:prstGeom>
          <a:noFill/>
        </p:spPr>
        <p:txBody>
          <a:bodyPr wrap="none" rtlCol="0">
            <a:spAutoFit/>
          </a:bodyPr>
          <a:lstStyle/>
          <a:p>
            <a:r>
              <a:rPr lang="en-US" sz="1050" dirty="0"/>
              <a:t>This is dx, </a:t>
            </a:r>
            <a:r>
              <a:rPr lang="en-US" sz="1050" dirty="0" err="1"/>
              <a:t>dy</a:t>
            </a:r>
            <a:endParaRPr lang="en-US" sz="1050" dirty="0"/>
          </a:p>
        </p:txBody>
      </p:sp>
      <p:cxnSp>
        <p:nvCxnSpPr>
          <p:cNvPr id="36" name="Straight Arrow Connector 35">
            <a:extLst>
              <a:ext uri="{FF2B5EF4-FFF2-40B4-BE49-F238E27FC236}">
                <a16:creationId xmlns:a16="http://schemas.microsoft.com/office/drawing/2014/main" id="{9DC231C0-0D41-045E-933E-3FA2B1708983}"/>
              </a:ext>
            </a:extLst>
          </p:cNvPr>
          <p:cNvCxnSpPr>
            <a:cxnSpLocks/>
            <a:stCxn id="32" idx="2"/>
          </p:cNvCxnSpPr>
          <p:nvPr/>
        </p:nvCxnSpPr>
        <p:spPr>
          <a:xfrm>
            <a:off x="6030277" y="3230557"/>
            <a:ext cx="1523799" cy="19372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1">
            <p14:nvContentPartPr>
              <p14:cNvPr id="40" name="Ink 39">
                <a:extLst>
                  <a:ext uri="{FF2B5EF4-FFF2-40B4-BE49-F238E27FC236}">
                    <a16:creationId xmlns:a16="http://schemas.microsoft.com/office/drawing/2014/main" id="{80BCFC6B-83C1-12A2-B222-7D03A57F14E7}"/>
                  </a:ext>
                </a:extLst>
              </p14:cNvPr>
              <p14:cNvContentPartPr/>
              <p14:nvPr/>
            </p14:nvContentPartPr>
            <p14:xfrm>
              <a:off x="6367936" y="3238477"/>
              <a:ext cx="162720" cy="376920"/>
            </p14:xfrm>
          </p:contentPart>
        </mc:Choice>
        <mc:Fallback>
          <p:pic>
            <p:nvPicPr>
              <p:cNvPr id="40" name="Ink 39">
                <a:extLst>
                  <a:ext uri="{FF2B5EF4-FFF2-40B4-BE49-F238E27FC236}">
                    <a16:creationId xmlns:a16="http://schemas.microsoft.com/office/drawing/2014/main" id="{80BCFC6B-83C1-12A2-B222-7D03A57F14E7}"/>
                  </a:ext>
                </a:extLst>
              </p:cNvPr>
              <p:cNvPicPr/>
              <p:nvPr/>
            </p:nvPicPr>
            <p:blipFill>
              <a:blip r:embed="rId22"/>
              <a:stretch>
                <a:fillRect/>
              </a:stretch>
            </p:blipFill>
            <p:spPr>
              <a:xfrm>
                <a:off x="6358936" y="3229837"/>
                <a:ext cx="18036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2" name="Ink 41">
                <a:extLst>
                  <a:ext uri="{FF2B5EF4-FFF2-40B4-BE49-F238E27FC236}">
                    <a16:creationId xmlns:a16="http://schemas.microsoft.com/office/drawing/2014/main" id="{99302992-027A-9DFD-E68A-2CE2C195D361}"/>
                  </a:ext>
                </a:extLst>
              </p14:cNvPr>
              <p14:cNvContentPartPr/>
              <p14:nvPr/>
            </p14:nvContentPartPr>
            <p14:xfrm>
              <a:off x="8705776" y="3503797"/>
              <a:ext cx="2160" cy="2160"/>
            </p14:xfrm>
          </p:contentPart>
        </mc:Choice>
        <mc:Fallback>
          <p:pic>
            <p:nvPicPr>
              <p:cNvPr id="42" name="Ink 41">
                <a:extLst>
                  <a:ext uri="{FF2B5EF4-FFF2-40B4-BE49-F238E27FC236}">
                    <a16:creationId xmlns:a16="http://schemas.microsoft.com/office/drawing/2014/main" id="{99302992-027A-9DFD-E68A-2CE2C195D361}"/>
                  </a:ext>
                </a:extLst>
              </p:cNvPr>
              <p:cNvPicPr/>
              <p:nvPr/>
            </p:nvPicPr>
            <p:blipFill>
              <a:blip r:embed="rId24"/>
              <a:stretch>
                <a:fillRect/>
              </a:stretch>
            </p:blipFill>
            <p:spPr>
              <a:xfrm>
                <a:off x="8697136" y="3495157"/>
                <a:ext cx="19800" cy="19800"/>
              </a:xfrm>
              <a:prstGeom prst="rect">
                <a:avLst/>
              </a:prstGeom>
            </p:spPr>
          </p:pic>
        </mc:Fallback>
      </mc:AlternateContent>
      <p:sp>
        <p:nvSpPr>
          <p:cNvPr id="43" name="TextBox 42">
            <a:extLst>
              <a:ext uri="{FF2B5EF4-FFF2-40B4-BE49-F238E27FC236}">
                <a16:creationId xmlns:a16="http://schemas.microsoft.com/office/drawing/2014/main" id="{4F8D80DC-B244-AB87-2E00-11DCEF1C10C5}"/>
              </a:ext>
            </a:extLst>
          </p:cNvPr>
          <p:cNvSpPr txBox="1"/>
          <p:nvPr/>
        </p:nvSpPr>
        <p:spPr>
          <a:xfrm>
            <a:off x="6475592" y="3333423"/>
            <a:ext cx="271228" cy="261610"/>
          </a:xfrm>
          <a:prstGeom prst="rect">
            <a:avLst/>
          </a:prstGeom>
          <a:noFill/>
        </p:spPr>
        <p:txBody>
          <a:bodyPr wrap="none" rtlCol="0">
            <a:spAutoFit/>
          </a:bodyPr>
          <a:lstStyle/>
          <a:p>
            <a:r>
              <a:rPr lang="el-GR" sz="1100" b="0" i="0" dirty="0">
                <a:solidFill>
                  <a:srgbClr val="000000"/>
                </a:solidFill>
                <a:effectLst/>
                <a:latin typeface="Lucida Sans Unicode" panose="020B0602030504020204" pitchFamily="34" charset="0"/>
              </a:rPr>
              <a:t>θ</a:t>
            </a:r>
            <a:endParaRPr lang="en-US" sz="1100" dirty="0"/>
          </a:p>
        </p:txBody>
      </p:sp>
    </p:spTree>
    <p:extLst>
      <p:ext uri="{BB962C8B-B14F-4D97-AF65-F5344CB8AC3E}">
        <p14:creationId xmlns:p14="http://schemas.microsoft.com/office/powerpoint/2010/main" val="370258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1EDF497-A476-E44C-CF0F-A31B28F1A655}"/>
              </a:ext>
            </a:extLst>
          </p:cNvPr>
          <p:cNvCxnSpPr/>
          <p:nvPr/>
        </p:nvCxnSpPr>
        <p:spPr>
          <a:xfrm>
            <a:off x="5989983" y="689113"/>
            <a:ext cx="0" cy="5287617"/>
          </a:xfrm>
          <a:prstGeom prst="line">
            <a:avLst/>
          </a:prstGeom>
          <a:ln w="15875"/>
        </p:spPr>
        <p:style>
          <a:lnRef idx="1">
            <a:schemeClr val="dk1"/>
          </a:lnRef>
          <a:fillRef idx="0">
            <a:schemeClr val="dk1"/>
          </a:fillRef>
          <a:effectRef idx="0">
            <a:schemeClr val="dk1"/>
          </a:effectRef>
          <a:fontRef idx="minor">
            <a:schemeClr val="tx1"/>
          </a:fontRef>
        </p:style>
      </p:cxnSp>
      <p:sp>
        <p:nvSpPr>
          <p:cNvPr id="7" name="Triangle 6">
            <a:extLst>
              <a:ext uri="{FF2B5EF4-FFF2-40B4-BE49-F238E27FC236}">
                <a16:creationId xmlns:a16="http://schemas.microsoft.com/office/drawing/2014/main" id="{577BD60B-E5FC-7CB6-CC6B-00AEE9B3694D}"/>
              </a:ext>
            </a:extLst>
          </p:cNvPr>
          <p:cNvSpPr/>
          <p:nvPr/>
        </p:nvSpPr>
        <p:spPr>
          <a:xfrm>
            <a:off x="4320208" y="1487553"/>
            <a:ext cx="3339548" cy="2411896"/>
          </a:xfrm>
          <a:prstGeom prst="triangl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10A03D0-A637-E98F-3DA7-C7C1E6946E00}"/>
              </a:ext>
            </a:extLst>
          </p:cNvPr>
          <p:cNvSpPr txBox="1"/>
          <p:nvPr/>
        </p:nvSpPr>
        <p:spPr>
          <a:xfrm>
            <a:off x="7416568" y="1982456"/>
            <a:ext cx="317716" cy="246221"/>
          </a:xfrm>
          <a:prstGeom prst="rect">
            <a:avLst/>
          </a:prstGeom>
          <a:noFill/>
        </p:spPr>
        <p:txBody>
          <a:bodyPr wrap="none" rtlCol="0">
            <a:spAutoFit/>
          </a:bodyPr>
          <a:lstStyle/>
          <a:p>
            <a:r>
              <a:rPr lang="en-US" sz="1000" dirty="0"/>
              <a:t>p2</a:t>
            </a:r>
          </a:p>
        </p:txBody>
      </p:sp>
      <p:sp>
        <p:nvSpPr>
          <p:cNvPr id="9" name="TextBox 8">
            <a:extLst>
              <a:ext uri="{FF2B5EF4-FFF2-40B4-BE49-F238E27FC236}">
                <a16:creationId xmlns:a16="http://schemas.microsoft.com/office/drawing/2014/main" id="{06DD3D42-D745-5DE9-54D2-E5B7F92C636D}"/>
              </a:ext>
            </a:extLst>
          </p:cNvPr>
          <p:cNvSpPr txBox="1"/>
          <p:nvPr/>
        </p:nvSpPr>
        <p:spPr>
          <a:xfrm>
            <a:off x="6211316" y="2035527"/>
            <a:ext cx="317716" cy="246221"/>
          </a:xfrm>
          <a:prstGeom prst="rect">
            <a:avLst/>
          </a:prstGeom>
          <a:noFill/>
        </p:spPr>
        <p:txBody>
          <a:bodyPr wrap="none" rtlCol="0">
            <a:spAutoFit/>
          </a:bodyPr>
          <a:lstStyle/>
          <a:p>
            <a:r>
              <a:rPr lang="en-US" sz="1000" dirty="0"/>
              <a:t>p1</a:t>
            </a:r>
          </a:p>
        </p:txBody>
      </p:sp>
      <p:sp>
        <p:nvSpPr>
          <p:cNvPr id="10" name="TextBox 9">
            <a:extLst>
              <a:ext uri="{FF2B5EF4-FFF2-40B4-BE49-F238E27FC236}">
                <a16:creationId xmlns:a16="http://schemas.microsoft.com/office/drawing/2014/main" id="{B7BE485A-22CC-E6F4-3D44-D8B6EDC341BD}"/>
              </a:ext>
            </a:extLst>
          </p:cNvPr>
          <p:cNvSpPr txBox="1"/>
          <p:nvPr/>
        </p:nvSpPr>
        <p:spPr>
          <a:xfrm>
            <a:off x="5905082" y="3875131"/>
            <a:ext cx="381836" cy="246221"/>
          </a:xfrm>
          <a:prstGeom prst="rect">
            <a:avLst/>
          </a:prstGeom>
          <a:noFill/>
        </p:spPr>
        <p:txBody>
          <a:bodyPr wrap="none" rtlCol="0">
            <a:spAutoFit/>
          </a:bodyPr>
          <a:lstStyle/>
          <a:p>
            <a:r>
              <a:rPr lang="en-US" sz="1000" dirty="0"/>
              <a:t>100</a:t>
            </a:r>
          </a:p>
        </p:txBody>
      </p:sp>
      <p:sp>
        <p:nvSpPr>
          <p:cNvPr id="11" name="TextBox 10">
            <a:extLst>
              <a:ext uri="{FF2B5EF4-FFF2-40B4-BE49-F238E27FC236}">
                <a16:creationId xmlns:a16="http://schemas.microsoft.com/office/drawing/2014/main" id="{862C1FCE-ADAB-FD79-DFFF-33F62A08EC00}"/>
              </a:ext>
            </a:extLst>
          </p:cNvPr>
          <p:cNvSpPr txBox="1"/>
          <p:nvPr/>
        </p:nvSpPr>
        <p:spPr>
          <a:xfrm>
            <a:off x="7659756" y="2851436"/>
            <a:ext cx="381836" cy="246221"/>
          </a:xfrm>
          <a:prstGeom prst="rect">
            <a:avLst/>
          </a:prstGeom>
          <a:noFill/>
        </p:spPr>
        <p:txBody>
          <a:bodyPr wrap="none" rtlCol="0">
            <a:spAutoFit/>
          </a:bodyPr>
          <a:lstStyle/>
          <a:p>
            <a:r>
              <a:rPr lang="en-US" sz="1000" dirty="0"/>
              <a:t>150</a:t>
            </a:r>
          </a:p>
        </p:txBody>
      </p:sp>
      <p:grpSp>
        <p:nvGrpSpPr>
          <p:cNvPr id="12" name="Group 11">
            <a:extLst>
              <a:ext uri="{FF2B5EF4-FFF2-40B4-BE49-F238E27FC236}">
                <a16:creationId xmlns:a16="http://schemas.microsoft.com/office/drawing/2014/main" id="{5670CCE1-46F5-FCAD-4A68-1AC304AE97F9}"/>
              </a:ext>
            </a:extLst>
          </p:cNvPr>
          <p:cNvGrpSpPr/>
          <p:nvPr/>
        </p:nvGrpSpPr>
        <p:grpSpPr>
          <a:xfrm>
            <a:off x="7695616" y="2962357"/>
            <a:ext cx="360" cy="202320"/>
            <a:chOff x="7695616" y="2962357"/>
            <a:chExt cx="360" cy="202320"/>
          </a:xfrm>
        </p:grpSpPr>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47F1B73D-7036-58B3-7661-81E86D38B93A}"/>
                    </a:ext>
                  </a:extLst>
                </p14:cNvPr>
                <p14:cNvContentPartPr/>
                <p14:nvPr/>
              </p14:nvContentPartPr>
              <p14:xfrm>
                <a:off x="7695616" y="2962357"/>
                <a:ext cx="360" cy="360"/>
              </p14:xfrm>
            </p:contentPart>
          </mc:Choice>
          <mc:Fallback>
            <p:pic>
              <p:nvPicPr>
                <p:cNvPr id="13" name="Ink 12">
                  <a:extLst>
                    <a:ext uri="{FF2B5EF4-FFF2-40B4-BE49-F238E27FC236}">
                      <a16:creationId xmlns:a16="http://schemas.microsoft.com/office/drawing/2014/main" id="{47F1B73D-7036-58B3-7661-81E86D38B93A}"/>
                    </a:ext>
                  </a:extLst>
                </p:cNvPr>
                <p:cNvPicPr/>
                <p:nvPr/>
              </p:nvPicPr>
              <p:blipFill>
                <a:blip r:embed="rId3"/>
                <a:stretch>
                  <a:fillRect/>
                </a:stretch>
              </p:blipFill>
              <p:spPr>
                <a:xfrm>
                  <a:off x="7691296" y="2958037"/>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FDA9890F-13A4-4323-9161-FF33AEE883E2}"/>
                    </a:ext>
                  </a:extLst>
                </p14:cNvPr>
                <p14:cNvContentPartPr/>
                <p14:nvPr/>
              </p14:nvContentPartPr>
              <p14:xfrm>
                <a:off x="7695616" y="2962357"/>
                <a:ext cx="360" cy="56880"/>
              </p14:xfrm>
            </p:contentPart>
          </mc:Choice>
          <mc:Fallback>
            <p:pic>
              <p:nvPicPr>
                <p:cNvPr id="14" name="Ink 13">
                  <a:extLst>
                    <a:ext uri="{FF2B5EF4-FFF2-40B4-BE49-F238E27FC236}">
                      <a16:creationId xmlns:a16="http://schemas.microsoft.com/office/drawing/2014/main" id="{FDA9890F-13A4-4323-9161-FF33AEE883E2}"/>
                    </a:ext>
                  </a:extLst>
                </p:cNvPr>
                <p:cNvPicPr/>
                <p:nvPr/>
              </p:nvPicPr>
              <p:blipFill>
                <a:blip r:embed="rId5"/>
                <a:stretch>
                  <a:fillRect/>
                </a:stretch>
              </p:blipFill>
              <p:spPr>
                <a:xfrm>
                  <a:off x="7691296" y="2958037"/>
                  <a:ext cx="90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05666D80-4E4B-F707-0C90-C194A9BFCF4B}"/>
                    </a:ext>
                  </a:extLst>
                </p14:cNvPr>
                <p14:cNvContentPartPr/>
                <p14:nvPr/>
              </p14:nvContentPartPr>
              <p14:xfrm>
                <a:off x="7695616" y="3071077"/>
                <a:ext cx="360" cy="93600"/>
              </p14:xfrm>
            </p:contentPart>
          </mc:Choice>
          <mc:Fallback>
            <p:pic>
              <p:nvPicPr>
                <p:cNvPr id="15" name="Ink 14">
                  <a:extLst>
                    <a:ext uri="{FF2B5EF4-FFF2-40B4-BE49-F238E27FC236}">
                      <a16:creationId xmlns:a16="http://schemas.microsoft.com/office/drawing/2014/main" id="{05666D80-4E4B-F707-0C90-C194A9BFCF4B}"/>
                    </a:ext>
                  </a:extLst>
                </p:cNvPr>
                <p:cNvPicPr/>
                <p:nvPr/>
              </p:nvPicPr>
              <p:blipFill>
                <a:blip r:embed="rId7"/>
                <a:stretch>
                  <a:fillRect/>
                </a:stretch>
              </p:blipFill>
              <p:spPr>
                <a:xfrm>
                  <a:off x="7691296" y="3066757"/>
                  <a:ext cx="9000" cy="102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F6CE55F3-0DD1-09E2-C6B1-30E6CD1F38A3}"/>
                  </a:ext>
                </a:extLst>
              </p14:cNvPr>
              <p14:cNvContentPartPr/>
              <p14:nvPr/>
            </p14:nvContentPartPr>
            <p14:xfrm>
              <a:off x="7695616" y="3230557"/>
              <a:ext cx="360" cy="57600"/>
            </p14:xfrm>
          </p:contentPart>
        </mc:Choice>
        <mc:Fallback>
          <p:pic>
            <p:nvPicPr>
              <p:cNvPr id="16" name="Ink 15">
                <a:extLst>
                  <a:ext uri="{FF2B5EF4-FFF2-40B4-BE49-F238E27FC236}">
                    <a16:creationId xmlns:a16="http://schemas.microsoft.com/office/drawing/2014/main" id="{F6CE55F3-0DD1-09E2-C6B1-30E6CD1F38A3}"/>
                  </a:ext>
                </a:extLst>
              </p:cNvPr>
              <p:cNvPicPr/>
              <p:nvPr/>
            </p:nvPicPr>
            <p:blipFill>
              <a:blip r:embed="rId9"/>
              <a:stretch>
                <a:fillRect/>
              </a:stretch>
            </p:blipFill>
            <p:spPr>
              <a:xfrm>
                <a:off x="7691296" y="3226237"/>
                <a:ext cx="9000" cy="66240"/>
              </a:xfrm>
              <a:prstGeom prst="rect">
                <a:avLst/>
              </a:prstGeom>
            </p:spPr>
          </p:pic>
        </mc:Fallback>
      </mc:AlternateContent>
      <p:grpSp>
        <p:nvGrpSpPr>
          <p:cNvPr id="17" name="Group 16">
            <a:extLst>
              <a:ext uri="{FF2B5EF4-FFF2-40B4-BE49-F238E27FC236}">
                <a16:creationId xmlns:a16="http://schemas.microsoft.com/office/drawing/2014/main" id="{C8EEB8CA-6252-0412-4438-8D6C8B2A4C13}"/>
              </a:ext>
            </a:extLst>
          </p:cNvPr>
          <p:cNvGrpSpPr/>
          <p:nvPr/>
        </p:nvGrpSpPr>
        <p:grpSpPr>
          <a:xfrm>
            <a:off x="7695616" y="3432157"/>
            <a:ext cx="360" cy="70200"/>
            <a:chOff x="7695616" y="3432157"/>
            <a:chExt cx="360" cy="70200"/>
          </a:xfrm>
        </p:grpSpPr>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F136F830-D3CF-A1B5-FCED-F6830C72EAA0}"/>
                    </a:ext>
                  </a:extLst>
                </p14:cNvPr>
                <p14:cNvContentPartPr/>
                <p14:nvPr/>
              </p14:nvContentPartPr>
              <p14:xfrm>
                <a:off x="7695616" y="3432157"/>
                <a:ext cx="360" cy="25200"/>
              </p14:xfrm>
            </p:contentPart>
          </mc:Choice>
          <mc:Fallback>
            <p:pic>
              <p:nvPicPr>
                <p:cNvPr id="18" name="Ink 17">
                  <a:extLst>
                    <a:ext uri="{FF2B5EF4-FFF2-40B4-BE49-F238E27FC236}">
                      <a16:creationId xmlns:a16="http://schemas.microsoft.com/office/drawing/2014/main" id="{F136F830-D3CF-A1B5-FCED-F6830C72EAA0}"/>
                    </a:ext>
                  </a:extLst>
                </p:cNvPr>
                <p:cNvPicPr/>
                <p:nvPr/>
              </p:nvPicPr>
              <p:blipFill>
                <a:blip r:embed="rId11"/>
                <a:stretch>
                  <a:fillRect/>
                </a:stretch>
              </p:blipFill>
              <p:spPr>
                <a:xfrm>
                  <a:off x="7691296" y="3427837"/>
                  <a:ext cx="90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5BB0C429-D679-6482-D018-251A35BC4682}"/>
                    </a:ext>
                  </a:extLst>
                </p14:cNvPr>
                <p14:cNvContentPartPr/>
                <p14:nvPr/>
              </p14:nvContentPartPr>
              <p14:xfrm>
                <a:off x="7695616" y="3463837"/>
                <a:ext cx="360" cy="38520"/>
              </p14:xfrm>
            </p:contentPart>
          </mc:Choice>
          <mc:Fallback>
            <p:pic>
              <p:nvPicPr>
                <p:cNvPr id="19" name="Ink 18">
                  <a:extLst>
                    <a:ext uri="{FF2B5EF4-FFF2-40B4-BE49-F238E27FC236}">
                      <a16:creationId xmlns:a16="http://schemas.microsoft.com/office/drawing/2014/main" id="{5BB0C429-D679-6482-D018-251A35BC4682}"/>
                    </a:ext>
                  </a:extLst>
                </p:cNvPr>
                <p:cNvPicPr/>
                <p:nvPr/>
              </p:nvPicPr>
              <p:blipFill>
                <a:blip r:embed="rId13"/>
                <a:stretch>
                  <a:fillRect/>
                </a:stretch>
              </p:blipFill>
              <p:spPr>
                <a:xfrm>
                  <a:off x="7691296" y="3459517"/>
                  <a:ext cx="9000" cy="47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2A3AEDB6-A683-BF24-C34F-6F046BC406DE}"/>
                  </a:ext>
                </a:extLst>
              </p14:cNvPr>
              <p14:cNvContentPartPr/>
              <p14:nvPr/>
            </p14:nvContentPartPr>
            <p14:xfrm>
              <a:off x="7699216" y="3599917"/>
              <a:ext cx="360" cy="45360"/>
            </p14:xfrm>
          </p:contentPart>
        </mc:Choice>
        <mc:Fallback>
          <p:pic>
            <p:nvPicPr>
              <p:cNvPr id="20" name="Ink 19">
                <a:extLst>
                  <a:ext uri="{FF2B5EF4-FFF2-40B4-BE49-F238E27FC236}">
                    <a16:creationId xmlns:a16="http://schemas.microsoft.com/office/drawing/2014/main" id="{2A3AEDB6-A683-BF24-C34F-6F046BC406DE}"/>
                  </a:ext>
                </a:extLst>
              </p:cNvPr>
              <p:cNvPicPr/>
              <p:nvPr/>
            </p:nvPicPr>
            <p:blipFill>
              <a:blip r:embed="rId15"/>
              <a:stretch>
                <a:fillRect/>
              </a:stretch>
            </p:blipFill>
            <p:spPr>
              <a:xfrm>
                <a:off x="7694896" y="3595597"/>
                <a:ext cx="900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BF73BBF8-FD99-2A20-CE5C-23BF63F2A07E}"/>
                  </a:ext>
                </a:extLst>
              </p14:cNvPr>
              <p14:cNvContentPartPr/>
              <p14:nvPr/>
            </p14:nvContentPartPr>
            <p14:xfrm>
              <a:off x="7699216" y="3727357"/>
              <a:ext cx="3600" cy="135000"/>
            </p14:xfrm>
          </p:contentPart>
        </mc:Choice>
        <mc:Fallback>
          <p:pic>
            <p:nvPicPr>
              <p:cNvPr id="21" name="Ink 20">
                <a:extLst>
                  <a:ext uri="{FF2B5EF4-FFF2-40B4-BE49-F238E27FC236}">
                    <a16:creationId xmlns:a16="http://schemas.microsoft.com/office/drawing/2014/main" id="{BF73BBF8-FD99-2A20-CE5C-23BF63F2A07E}"/>
                  </a:ext>
                </a:extLst>
              </p:cNvPr>
              <p:cNvPicPr/>
              <p:nvPr/>
            </p:nvPicPr>
            <p:blipFill>
              <a:blip r:embed="rId17"/>
              <a:stretch>
                <a:fillRect/>
              </a:stretch>
            </p:blipFill>
            <p:spPr>
              <a:xfrm>
                <a:off x="7694896" y="3723037"/>
                <a:ext cx="122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BA9EB4BA-F2E5-553E-EFBA-A23ABBA64B80}"/>
                  </a:ext>
                </a:extLst>
              </p14:cNvPr>
              <p14:cNvContentPartPr/>
              <p14:nvPr/>
            </p14:nvContentPartPr>
            <p14:xfrm>
              <a:off x="7703176" y="3368077"/>
              <a:ext cx="360" cy="360"/>
            </p14:xfrm>
          </p:contentPart>
        </mc:Choice>
        <mc:Fallback>
          <p:pic>
            <p:nvPicPr>
              <p:cNvPr id="22" name="Ink 21">
                <a:extLst>
                  <a:ext uri="{FF2B5EF4-FFF2-40B4-BE49-F238E27FC236}">
                    <a16:creationId xmlns:a16="http://schemas.microsoft.com/office/drawing/2014/main" id="{BA9EB4BA-F2E5-553E-EFBA-A23ABBA64B80}"/>
                  </a:ext>
                </a:extLst>
              </p:cNvPr>
              <p:cNvPicPr/>
              <p:nvPr/>
            </p:nvPicPr>
            <p:blipFill>
              <a:blip r:embed="rId3"/>
              <a:stretch>
                <a:fillRect/>
              </a:stretch>
            </p:blipFill>
            <p:spPr>
              <a:xfrm>
                <a:off x="7698856" y="3363757"/>
                <a:ext cx="9000" cy="9000"/>
              </a:xfrm>
              <a:prstGeom prst="rect">
                <a:avLst/>
              </a:prstGeom>
            </p:spPr>
          </p:pic>
        </mc:Fallback>
      </mc:AlternateContent>
      <p:sp>
        <p:nvSpPr>
          <p:cNvPr id="23" name="TextBox 22">
            <a:extLst>
              <a:ext uri="{FF2B5EF4-FFF2-40B4-BE49-F238E27FC236}">
                <a16:creationId xmlns:a16="http://schemas.microsoft.com/office/drawing/2014/main" id="{6AE8BABD-7496-F24D-5E0D-A52105D2B8BA}"/>
              </a:ext>
            </a:extLst>
          </p:cNvPr>
          <p:cNvSpPr txBox="1"/>
          <p:nvPr/>
        </p:nvSpPr>
        <p:spPr>
          <a:xfrm>
            <a:off x="5989982" y="1307968"/>
            <a:ext cx="420308" cy="246221"/>
          </a:xfrm>
          <a:prstGeom prst="rect">
            <a:avLst/>
          </a:prstGeom>
          <a:noFill/>
        </p:spPr>
        <p:txBody>
          <a:bodyPr wrap="none" rtlCol="0">
            <a:spAutoFit/>
          </a:bodyPr>
          <a:lstStyle/>
          <a:p>
            <a:r>
              <a:rPr lang="en-US" sz="1000" dirty="0"/>
              <a:t>-150</a:t>
            </a:r>
          </a:p>
        </p:txBody>
      </p:sp>
      <p:sp>
        <p:nvSpPr>
          <p:cNvPr id="24" name="TextBox 23">
            <a:extLst>
              <a:ext uri="{FF2B5EF4-FFF2-40B4-BE49-F238E27FC236}">
                <a16:creationId xmlns:a16="http://schemas.microsoft.com/office/drawing/2014/main" id="{D2B39A47-20C4-BE15-4452-3F3ECBAFE66E}"/>
              </a:ext>
            </a:extLst>
          </p:cNvPr>
          <p:cNvSpPr txBox="1"/>
          <p:nvPr/>
        </p:nvSpPr>
        <p:spPr>
          <a:xfrm>
            <a:off x="5905082" y="2984336"/>
            <a:ext cx="250390" cy="246221"/>
          </a:xfrm>
          <a:prstGeom prst="rect">
            <a:avLst/>
          </a:prstGeom>
          <a:noFill/>
        </p:spPr>
        <p:txBody>
          <a:bodyPr wrap="none" rtlCol="0">
            <a:spAutoFit/>
          </a:bodyPr>
          <a:lstStyle/>
          <a:p>
            <a:r>
              <a:rPr lang="en-US" sz="1000" dirty="0"/>
              <a:t>0</a:t>
            </a:r>
          </a:p>
        </p:txBody>
      </p:sp>
      <mc:AlternateContent xmlns:mc="http://schemas.openxmlformats.org/markup-compatibility/2006">
        <mc:Choice xmlns:p14="http://schemas.microsoft.com/office/powerpoint/2010/main" Requires="p14">
          <p:contentPart p14:bwMode="auto" r:id="rId19">
            <p14:nvContentPartPr>
              <p14:cNvPr id="25" name="Ink 24">
                <a:extLst>
                  <a:ext uri="{FF2B5EF4-FFF2-40B4-BE49-F238E27FC236}">
                    <a16:creationId xmlns:a16="http://schemas.microsoft.com/office/drawing/2014/main" id="{9A22969E-2937-3466-28C4-927D0C3D9BCB}"/>
                  </a:ext>
                </a:extLst>
              </p14:cNvPr>
              <p14:cNvContentPartPr/>
              <p14:nvPr/>
            </p14:nvContentPartPr>
            <p14:xfrm>
              <a:off x="7654576" y="5294797"/>
              <a:ext cx="360" cy="360"/>
            </p14:xfrm>
          </p:contentPart>
        </mc:Choice>
        <mc:Fallback>
          <p:pic>
            <p:nvPicPr>
              <p:cNvPr id="25" name="Ink 24">
                <a:extLst>
                  <a:ext uri="{FF2B5EF4-FFF2-40B4-BE49-F238E27FC236}">
                    <a16:creationId xmlns:a16="http://schemas.microsoft.com/office/drawing/2014/main" id="{9A22969E-2937-3466-28C4-927D0C3D9BCB}"/>
                  </a:ext>
                </a:extLst>
              </p:cNvPr>
              <p:cNvPicPr/>
              <p:nvPr/>
            </p:nvPicPr>
            <p:blipFill>
              <a:blip r:embed="rId20"/>
              <a:stretch>
                <a:fillRect/>
              </a:stretch>
            </p:blipFill>
            <p:spPr>
              <a:xfrm>
                <a:off x="7618936" y="5258797"/>
                <a:ext cx="72000" cy="72000"/>
              </a:xfrm>
              <a:prstGeom prst="rect">
                <a:avLst/>
              </a:prstGeom>
            </p:spPr>
          </p:pic>
        </mc:Fallback>
      </mc:AlternateContent>
      <p:sp>
        <p:nvSpPr>
          <p:cNvPr id="26" name="TextBox 25">
            <a:extLst>
              <a:ext uri="{FF2B5EF4-FFF2-40B4-BE49-F238E27FC236}">
                <a16:creationId xmlns:a16="http://schemas.microsoft.com/office/drawing/2014/main" id="{2C08CFA7-0F3F-7D20-20E0-16035B5F7476}"/>
              </a:ext>
            </a:extLst>
          </p:cNvPr>
          <p:cNvSpPr txBox="1"/>
          <p:nvPr/>
        </p:nvSpPr>
        <p:spPr>
          <a:xfrm>
            <a:off x="7715176" y="5167839"/>
            <a:ext cx="1460656" cy="253916"/>
          </a:xfrm>
          <a:prstGeom prst="rect">
            <a:avLst/>
          </a:prstGeom>
          <a:noFill/>
        </p:spPr>
        <p:txBody>
          <a:bodyPr wrap="none" rtlCol="0">
            <a:spAutoFit/>
          </a:bodyPr>
          <a:lstStyle/>
          <a:p>
            <a:r>
              <a:rPr lang="en-US" sz="1050" dirty="0"/>
              <a:t>This is dx, </a:t>
            </a:r>
            <a:r>
              <a:rPr lang="en-US" sz="1050" dirty="0" err="1"/>
              <a:t>dy</a:t>
            </a:r>
            <a:r>
              <a:rPr lang="en-US" sz="1050" dirty="0"/>
              <a:t> (150, 250)</a:t>
            </a:r>
          </a:p>
        </p:txBody>
      </p:sp>
      <p:cxnSp>
        <p:nvCxnSpPr>
          <p:cNvPr id="27" name="Straight Arrow Connector 26">
            <a:extLst>
              <a:ext uri="{FF2B5EF4-FFF2-40B4-BE49-F238E27FC236}">
                <a16:creationId xmlns:a16="http://schemas.microsoft.com/office/drawing/2014/main" id="{AA2C8CAD-4531-F347-2351-CA38C6073B69}"/>
              </a:ext>
            </a:extLst>
          </p:cNvPr>
          <p:cNvCxnSpPr>
            <a:cxnSpLocks/>
            <a:stCxn id="24" idx="2"/>
          </p:cNvCxnSpPr>
          <p:nvPr/>
        </p:nvCxnSpPr>
        <p:spPr>
          <a:xfrm>
            <a:off x="6030277" y="3230557"/>
            <a:ext cx="1523799" cy="19372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D05EA931-5D3F-DF9E-47C3-0A6FD8DD77F8}"/>
                  </a:ext>
                </a:extLst>
              </p14:cNvPr>
              <p14:cNvContentPartPr/>
              <p14:nvPr/>
            </p14:nvContentPartPr>
            <p14:xfrm>
              <a:off x="6367936" y="3238477"/>
              <a:ext cx="162720" cy="376920"/>
            </p14:xfrm>
          </p:contentPart>
        </mc:Choice>
        <mc:Fallback>
          <p:pic>
            <p:nvPicPr>
              <p:cNvPr id="28" name="Ink 27">
                <a:extLst>
                  <a:ext uri="{FF2B5EF4-FFF2-40B4-BE49-F238E27FC236}">
                    <a16:creationId xmlns:a16="http://schemas.microsoft.com/office/drawing/2014/main" id="{D05EA931-5D3F-DF9E-47C3-0A6FD8DD77F8}"/>
                  </a:ext>
                </a:extLst>
              </p:cNvPr>
              <p:cNvPicPr/>
              <p:nvPr/>
            </p:nvPicPr>
            <p:blipFill>
              <a:blip r:embed="rId22"/>
              <a:stretch>
                <a:fillRect/>
              </a:stretch>
            </p:blipFill>
            <p:spPr>
              <a:xfrm>
                <a:off x="6358936" y="3229837"/>
                <a:ext cx="18036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9" name="Ink 28">
                <a:extLst>
                  <a:ext uri="{FF2B5EF4-FFF2-40B4-BE49-F238E27FC236}">
                    <a16:creationId xmlns:a16="http://schemas.microsoft.com/office/drawing/2014/main" id="{354C61FA-9409-57FC-E83F-BE5C18858F4A}"/>
                  </a:ext>
                </a:extLst>
              </p14:cNvPr>
              <p14:cNvContentPartPr/>
              <p14:nvPr/>
            </p14:nvContentPartPr>
            <p14:xfrm>
              <a:off x="8705776" y="3503797"/>
              <a:ext cx="2160" cy="2160"/>
            </p14:xfrm>
          </p:contentPart>
        </mc:Choice>
        <mc:Fallback>
          <p:pic>
            <p:nvPicPr>
              <p:cNvPr id="29" name="Ink 28">
                <a:extLst>
                  <a:ext uri="{FF2B5EF4-FFF2-40B4-BE49-F238E27FC236}">
                    <a16:creationId xmlns:a16="http://schemas.microsoft.com/office/drawing/2014/main" id="{354C61FA-9409-57FC-E83F-BE5C18858F4A}"/>
                  </a:ext>
                </a:extLst>
              </p:cNvPr>
              <p:cNvPicPr/>
              <p:nvPr/>
            </p:nvPicPr>
            <p:blipFill>
              <a:blip r:embed="rId24"/>
              <a:stretch>
                <a:fillRect/>
              </a:stretch>
            </p:blipFill>
            <p:spPr>
              <a:xfrm>
                <a:off x="8697136" y="3495157"/>
                <a:ext cx="19800" cy="19800"/>
              </a:xfrm>
              <a:prstGeom prst="rect">
                <a:avLst/>
              </a:prstGeom>
            </p:spPr>
          </p:pic>
        </mc:Fallback>
      </mc:AlternateContent>
      <p:sp>
        <p:nvSpPr>
          <p:cNvPr id="30" name="TextBox 29">
            <a:extLst>
              <a:ext uri="{FF2B5EF4-FFF2-40B4-BE49-F238E27FC236}">
                <a16:creationId xmlns:a16="http://schemas.microsoft.com/office/drawing/2014/main" id="{2686DF2F-86DD-8EB7-F86C-BAB3A5F2B2B9}"/>
              </a:ext>
            </a:extLst>
          </p:cNvPr>
          <p:cNvSpPr txBox="1"/>
          <p:nvPr/>
        </p:nvSpPr>
        <p:spPr>
          <a:xfrm>
            <a:off x="6475592" y="3333423"/>
            <a:ext cx="271228" cy="261610"/>
          </a:xfrm>
          <a:prstGeom prst="rect">
            <a:avLst/>
          </a:prstGeom>
          <a:noFill/>
        </p:spPr>
        <p:txBody>
          <a:bodyPr wrap="none" rtlCol="0">
            <a:spAutoFit/>
          </a:bodyPr>
          <a:lstStyle/>
          <a:p>
            <a:r>
              <a:rPr lang="el-GR" sz="1100" b="0" i="0" dirty="0">
                <a:solidFill>
                  <a:srgbClr val="000000"/>
                </a:solidFill>
                <a:effectLst/>
                <a:latin typeface="Lucida Sans Unicode" panose="020B0602030504020204" pitchFamily="34" charset="0"/>
              </a:rPr>
              <a:t>θ</a:t>
            </a:r>
            <a:endParaRPr lang="en-US" sz="1100" dirty="0"/>
          </a:p>
        </p:txBody>
      </p:sp>
      <p:cxnSp>
        <p:nvCxnSpPr>
          <p:cNvPr id="31" name="Straight Connector 30">
            <a:extLst>
              <a:ext uri="{FF2B5EF4-FFF2-40B4-BE49-F238E27FC236}">
                <a16:creationId xmlns:a16="http://schemas.microsoft.com/office/drawing/2014/main" id="{6B97122D-C708-4461-FA22-D824D56C2EFE}"/>
              </a:ext>
            </a:extLst>
          </p:cNvPr>
          <p:cNvCxnSpPr>
            <a:cxnSpLocks/>
          </p:cNvCxnSpPr>
          <p:nvPr/>
        </p:nvCxnSpPr>
        <p:spPr>
          <a:xfrm flipH="1">
            <a:off x="2863298" y="3187147"/>
            <a:ext cx="6253369" cy="0"/>
          </a:xfrm>
          <a:prstGeom prst="line">
            <a:avLst/>
          </a:prstGeom>
          <a:ln w="15875"/>
        </p:spPr>
        <p:style>
          <a:lnRef idx="1">
            <a:schemeClr val="dk1"/>
          </a:lnRef>
          <a:fillRef idx="0">
            <a:schemeClr val="dk1"/>
          </a:fillRef>
          <a:effectRef idx="0">
            <a:schemeClr val="dk1"/>
          </a:effectRef>
          <a:fontRef idx="minor">
            <a:schemeClr val="tx1"/>
          </a:fontRef>
        </p:style>
      </p:cxnSp>
      <p:sp>
        <p:nvSpPr>
          <p:cNvPr id="32" name="Triangle 31">
            <a:extLst>
              <a:ext uri="{FF2B5EF4-FFF2-40B4-BE49-F238E27FC236}">
                <a16:creationId xmlns:a16="http://schemas.microsoft.com/office/drawing/2014/main" id="{17442CEC-65DD-E974-4C78-272C69BEE0E7}"/>
              </a:ext>
            </a:extLst>
          </p:cNvPr>
          <p:cNvSpPr/>
          <p:nvPr/>
        </p:nvSpPr>
        <p:spPr>
          <a:xfrm rot="3308104">
            <a:off x="6622736" y="2093580"/>
            <a:ext cx="1129512" cy="803417"/>
          </a:xfrm>
          <a:prstGeom prst="triangle">
            <a:avLst>
              <a:gd name="adj" fmla="val 45206"/>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EE0A8F-45CF-8761-1825-2AC4321A8146}"/>
              </a:ext>
            </a:extLst>
          </p:cNvPr>
          <p:cNvSpPr txBox="1"/>
          <p:nvPr/>
        </p:nvSpPr>
        <p:spPr>
          <a:xfrm>
            <a:off x="503582" y="600081"/>
            <a:ext cx="1940468" cy="1569660"/>
          </a:xfrm>
          <a:prstGeom prst="rect">
            <a:avLst/>
          </a:prstGeom>
          <a:noFill/>
        </p:spPr>
        <p:txBody>
          <a:bodyPr wrap="none" rtlCol="0">
            <a:spAutoFit/>
          </a:bodyPr>
          <a:lstStyle/>
          <a:p>
            <a:r>
              <a:rPr lang="en-US" sz="1200" dirty="0"/>
              <a:t>To calc the new base points:</a:t>
            </a:r>
          </a:p>
          <a:p>
            <a:r>
              <a:rPr lang="en-US" sz="1200" dirty="0"/>
              <a:t>p1.x = original x + dx/3</a:t>
            </a:r>
          </a:p>
          <a:p>
            <a:r>
              <a:rPr lang="en-US" sz="1200" dirty="0"/>
              <a:t>p1.y = original y + dx/3</a:t>
            </a:r>
          </a:p>
          <a:p>
            <a:endParaRPr lang="en-US" sz="1200" dirty="0"/>
          </a:p>
          <a:p>
            <a:r>
              <a:rPr lang="en-US" sz="1200" dirty="0"/>
              <a:t>p3.x = original x – dx/3</a:t>
            </a:r>
          </a:p>
          <a:p>
            <a:r>
              <a:rPr lang="en-US" sz="1200" dirty="0"/>
              <a:t>p3.y = original y – </a:t>
            </a:r>
            <a:r>
              <a:rPr lang="en-US" sz="1200" dirty="0" err="1"/>
              <a:t>dy</a:t>
            </a:r>
            <a:r>
              <a:rPr lang="en-US" sz="1200" dirty="0"/>
              <a:t>/3</a:t>
            </a:r>
          </a:p>
          <a:p>
            <a:endParaRPr lang="en-US" sz="1200" dirty="0"/>
          </a:p>
          <a:p>
            <a:endParaRPr lang="en-US" sz="1200" dirty="0"/>
          </a:p>
        </p:txBody>
      </p:sp>
      <p:sp>
        <p:nvSpPr>
          <p:cNvPr id="34" name="TextBox 33">
            <a:extLst>
              <a:ext uri="{FF2B5EF4-FFF2-40B4-BE49-F238E27FC236}">
                <a16:creationId xmlns:a16="http://schemas.microsoft.com/office/drawing/2014/main" id="{61802709-B812-A9E7-4700-F9DF8F2C771D}"/>
              </a:ext>
            </a:extLst>
          </p:cNvPr>
          <p:cNvSpPr txBox="1"/>
          <p:nvPr/>
        </p:nvSpPr>
        <p:spPr>
          <a:xfrm>
            <a:off x="6792463" y="2962895"/>
            <a:ext cx="317716" cy="246221"/>
          </a:xfrm>
          <a:prstGeom prst="rect">
            <a:avLst/>
          </a:prstGeom>
          <a:noFill/>
        </p:spPr>
        <p:txBody>
          <a:bodyPr wrap="none" rtlCol="0">
            <a:spAutoFit/>
          </a:bodyPr>
          <a:lstStyle/>
          <a:p>
            <a:r>
              <a:rPr lang="en-US" sz="1000" dirty="0"/>
              <a:t>p3</a:t>
            </a:r>
          </a:p>
        </p:txBody>
      </p:sp>
      <mc:AlternateContent xmlns:mc="http://schemas.openxmlformats.org/markup-compatibility/2006">
        <mc:Choice xmlns:p14="http://schemas.microsoft.com/office/powerpoint/2010/main" Requires="p14">
          <p:contentPart p14:bwMode="auto" r:id="rId25">
            <p14:nvContentPartPr>
              <p14:cNvPr id="35" name="Ink 34">
                <a:extLst>
                  <a:ext uri="{FF2B5EF4-FFF2-40B4-BE49-F238E27FC236}">
                    <a16:creationId xmlns:a16="http://schemas.microsoft.com/office/drawing/2014/main" id="{D245EC53-408E-7DC8-2B9A-48E87054E9E0}"/>
                  </a:ext>
                </a:extLst>
              </p14:cNvPr>
              <p14:cNvContentPartPr/>
              <p14:nvPr/>
            </p14:nvContentPartPr>
            <p14:xfrm>
              <a:off x="4143856" y="1749877"/>
              <a:ext cx="360" cy="2160"/>
            </p14:xfrm>
          </p:contentPart>
        </mc:Choice>
        <mc:Fallback>
          <p:pic>
            <p:nvPicPr>
              <p:cNvPr id="35" name="Ink 34">
                <a:extLst>
                  <a:ext uri="{FF2B5EF4-FFF2-40B4-BE49-F238E27FC236}">
                    <a16:creationId xmlns:a16="http://schemas.microsoft.com/office/drawing/2014/main" id="{D245EC53-408E-7DC8-2B9A-48E87054E9E0}"/>
                  </a:ext>
                </a:extLst>
              </p:cNvPr>
              <p:cNvPicPr/>
              <p:nvPr/>
            </p:nvPicPr>
            <p:blipFill>
              <a:blip r:embed="rId26"/>
              <a:stretch>
                <a:fillRect/>
              </a:stretch>
            </p:blipFill>
            <p:spPr>
              <a:xfrm>
                <a:off x="4139536" y="1745557"/>
                <a:ext cx="9000" cy="10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6" name="Ink 35">
                <a:extLst>
                  <a:ext uri="{FF2B5EF4-FFF2-40B4-BE49-F238E27FC236}">
                    <a16:creationId xmlns:a16="http://schemas.microsoft.com/office/drawing/2014/main" id="{3E91BB88-3DD5-201D-68C5-1D4DE015FA20}"/>
                  </a:ext>
                </a:extLst>
              </p14:cNvPr>
              <p14:cNvContentPartPr/>
              <p14:nvPr/>
            </p14:nvContentPartPr>
            <p14:xfrm>
              <a:off x="6502216" y="2342437"/>
              <a:ext cx="360" cy="3960"/>
            </p14:xfrm>
          </p:contentPart>
        </mc:Choice>
        <mc:Fallback>
          <p:pic>
            <p:nvPicPr>
              <p:cNvPr id="36" name="Ink 35">
                <a:extLst>
                  <a:ext uri="{FF2B5EF4-FFF2-40B4-BE49-F238E27FC236}">
                    <a16:creationId xmlns:a16="http://schemas.microsoft.com/office/drawing/2014/main" id="{3E91BB88-3DD5-201D-68C5-1D4DE015FA20}"/>
                  </a:ext>
                </a:extLst>
              </p:cNvPr>
              <p:cNvPicPr/>
              <p:nvPr/>
            </p:nvPicPr>
            <p:blipFill>
              <a:blip r:embed="rId3"/>
              <a:stretch>
                <a:fillRect/>
              </a:stretch>
            </p:blipFill>
            <p:spPr>
              <a:xfrm>
                <a:off x="6497896" y="2338117"/>
                <a:ext cx="90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7" name="Ink 36">
                <a:extLst>
                  <a:ext uri="{FF2B5EF4-FFF2-40B4-BE49-F238E27FC236}">
                    <a16:creationId xmlns:a16="http://schemas.microsoft.com/office/drawing/2014/main" id="{FEBED0E0-7571-1BC3-996B-92CDD282CB3B}"/>
                  </a:ext>
                </a:extLst>
              </p14:cNvPr>
              <p14:cNvContentPartPr/>
              <p14:nvPr/>
            </p14:nvContentPartPr>
            <p14:xfrm>
              <a:off x="6521656" y="2275477"/>
              <a:ext cx="360" cy="39240"/>
            </p14:xfrm>
          </p:contentPart>
        </mc:Choice>
        <mc:Fallback>
          <p:pic>
            <p:nvPicPr>
              <p:cNvPr id="37" name="Ink 36">
                <a:extLst>
                  <a:ext uri="{FF2B5EF4-FFF2-40B4-BE49-F238E27FC236}">
                    <a16:creationId xmlns:a16="http://schemas.microsoft.com/office/drawing/2014/main" id="{FEBED0E0-7571-1BC3-996B-92CDD282CB3B}"/>
                  </a:ext>
                </a:extLst>
              </p:cNvPr>
              <p:cNvPicPr/>
              <p:nvPr/>
            </p:nvPicPr>
            <p:blipFill>
              <a:blip r:embed="rId29"/>
              <a:stretch>
                <a:fillRect/>
              </a:stretch>
            </p:blipFill>
            <p:spPr>
              <a:xfrm>
                <a:off x="6517336" y="2271157"/>
                <a:ext cx="90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8" name="Ink 37">
                <a:extLst>
                  <a:ext uri="{FF2B5EF4-FFF2-40B4-BE49-F238E27FC236}">
                    <a16:creationId xmlns:a16="http://schemas.microsoft.com/office/drawing/2014/main" id="{52FDB80E-8CCA-1C2A-1E05-64BB94F35A2A}"/>
                  </a:ext>
                </a:extLst>
              </p14:cNvPr>
              <p14:cNvContentPartPr/>
              <p14:nvPr/>
            </p14:nvContentPartPr>
            <p14:xfrm>
              <a:off x="6521656" y="2419117"/>
              <a:ext cx="360" cy="90360"/>
            </p14:xfrm>
          </p:contentPart>
        </mc:Choice>
        <mc:Fallback>
          <p:pic>
            <p:nvPicPr>
              <p:cNvPr id="38" name="Ink 37">
                <a:extLst>
                  <a:ext uri="{FF2B5EF4-FFF2-40B4-BE49-F238E27FC236}">
                    <a16:creationId xmlns:a16="http://schemas.microsoft.com/office/drawing/2014/main" id="{52FDB80E-8CCA-1C2A-1E05-64BB94F35A2A}"/>
                  </a:ext>
                </a:extLst>
              </p:cNvPr>
              <p:cNvPicPr/>
              <p:nvPr/>
            </p:nvPicPr>
            <p:blipFill>
              <a:blip r:embed="rId31"/>
              <a:stretch>
                <a:fillRect/>
              </a:stretch>
            </p:blipFill>
            <p:spPr>
              <a:xfrm>
                <a:off x="6517336" y="2414797"/>
                <a:ext cx="90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9" name="Ink 38">
                <a:extLst>
                  <a:ext uri="{FF2B5EF4-FFF2-40B4-BE49-F238E27FC236}">
                    <a16:creationId xmlns:a16="http://schemas.microsoft.com/office/drawing/2014/main" id="{90C98EA7-41E1-55FE-2952-14A07CE511E4}"/>
                  </a:ext>
                </a:extLst>
              </p14:cNvPr>
              <p14:cNvContentPartPr/>
              <p14:nvPr/>
            </p14:nvContentPartPr>
            <p14:xfrm>
              <a:off x="6521656" y="2598397"/>
              <a:ext cx="360" cy="49320"/>
            </p14:xfrm>
          </p:contentPart>
        </mc:Choice>
        <mc:Fallback>
          <p:pic>
            <p:nvPicPr>
              <p:cNvPr id="39" name="Ink 38">
                <a:extLst>
                  <a:ext uri="{FF2B5EF4-FFF2-40B4-BE49-F238E27FC236}">
                    <a16:creationId xmlns:a16="http://schemas.microsoft.com/office/drawing/2014/main" id="{90C98EA7-41E1-55FE-2952-14A07CE511E4}"/>
                  </a:ext>
                </a:extLst>
              </p:cNvPr>
              <p:cNvPicPr/>
              <p:nvPr/>
            </p:nvPicPr>
            <p:blipFill>
              <a:blip r:embed="rId33"/>
              <a:stretch>
                <a:fillRect/>
              </a:stretch>
            </p:blipFill>
            <p:spPr>
              <a:xfrm>
                <a:off x="6517336" y="2594077"/>
                <a:ext cx="9000" cy="57960"/>
              </a:xfrm>
              <a:prstGeom prst="rect">
                <a:avLst/>
              </a:prstGeom>
            </p:spPr>
          </p:pic>
        </mc:Fallback>
      </mc:AlternateContent>
      <p:grpSp>
        <p:nvGrpSpPr>
          <p:cNvPr id="43" name="Group 42">
            <a:extLst>
              <a:ext uri="{FF2B5EF4-FFF2-40B4-BE49-F238E27FC236}">
                <a16:creationId xmlns:a16="http://schemas.microsoft.com/office/drawing/2014/main" id="{AC255115-EC79-EB8D-D99B-378620146DF8}"/>
              </a:ext>
            </a:extLst>
          </p:cNvPr>
          <p:cNvGrpSpPr/>
          <p:nvPr/>
        </p:nvGrpSpPr>
        <p:grpSpPr>
          <a:xfrm>
            <a:off x="6525616" y="2721877"/>
            <a:ext cx="360" cy="174600"/>
            <a:chOff x="6525616" y="2721877"/>
            <a:chExt cx="360" cy="174600"/>
          </a:xfrm>
        </p:grpSpPr>
        <mc:AlternateContent xmlns:mc="http://schemas.openxmlformats.org/markup-compatibility/2006">
          <mc:Choice xmlns:p14="http://schemas.microsoft.com/office/powerpoint/2010/main" Requires="p14">
            <p:contentPart p14:bwMode="auto" r:id="rId34">
              <p14:nvContentPartPr>
                <p14:cNvPr id="40" name="Ink 39">
                  <a:extLst>
                    <a:ext uri="{FF2B5EF4-FFF2-40B4-BE49-F238E27FC236}">
                      <a16:creationId xmlns:a16="http://schemas.microsoft.com/office/drawing/2014/main" id="{5DF045A6-AEAE-0449-E250-914BE9E9C4B4}"/>
                    </a:ext>
                  </a:extLst>
                </p14:cNvPr>
                <p14:cNvContentPartPr/>
                <p14:nvPr/>
              </p14:nvContentPartPr>
              <p14:xfrm>
                <a:off x="6525616" y="2721877"/>
                <a:ext cx="360" cy="5040"/>
              </p14:xfrm>
            </p:contentPart>
          </mc:Choice>
          <mc:Fallback>
            <p:pic>
              <p:nvPicPr>
                <p:cNvPr id="40" name="Ink 39">
                  <a:extLst>
                    <a:ext uri="{FF2B5EF4-FFF2-40B4-BE49-F238E27FC236}">
                      <a16:creationId xmlns:a16="http://schemas.microsoft.com/office/drawing/2014/main" id="{5DF045A6-AEAE-0449-E250-914BE9E9C4B4}"/>
                    </a:ext>
                  </a:extLst>
                </p:cNvPr>
                <p:cNvPicPr/>
                <p:nvPr/>
              </p:nvPicPr>
              <p:blipFill>
                <a:blip r:embed="rId3"/>
                <a:stretch>
                  <a:fillRect/>
                </a:stretch>
              </p:blipFill>
              <p:spPr>
                <a:xfrm>
                  <a:off x="6521296" y="2717557"/>
                  <a:ext cx="900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1" name="Ink 40">
                  <a:extLst>
                    <a:ext uri="{FF2B5EF4-FFF2-40B4-BE49-F238E27FC236}">
                      <a16:creationId xmlns:a16="http://schemas.microsoft.com/office/drawing/2014/main" id="{F610B655-F718-99F3-3DBD-811BFDC5D7E5}"/>
                    </a:ext>
                  </a:extLst>
                </p14:cNvPr>
                <p14:cNvContentPartPr/>
                <p14:nvPr/>
              </p14:nvContentPartPr>
              <p14:xfrm>
                <a:off x="6525616" y="2733397"/>
                <a:ext cx="360" cy="163080"/>
              </p14:xfrm>
            </p:contentPart>
          </mc:Choice>
          <mc:Fallback>
            <p:pic>
              <p:nvPicPr>
                <p:cNvPr id="41" name="Ink 40">
                  <a:extLst>
                    <a:ext uri="{FF2B5EF4-FFF2-40B4-BE49-F238E27FC236}">
                      <a16:creationId xmlns:a16="http://schemas.microsoft.com/office/drawing/2014/main" id="{F610B655-F718-99F3-3DBD-811BFDC5D7E5}"/>
                    </a:ext>
                  </a:extLst>
                </p:cNvPr>
                <p:cNvPicPr/>
                <p:nvPr/>
              </p:nvPicPr>
              <p:blipFill>
                <a:blip r:embed="rId36"/>
                <a:stretch>
                  <a:fillRect/>
                </a:stretch>
              </p:blipFill>
              <p:spPr>
                <a:xfrm>
                  <a:off x="6521296" y="2729077"/>
                  <a:ext cx="9000" cy="171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
            <p14:nvContentPartPr>
              <p14:cNvPr id="42" name="Ink 41">
                <a:extLst>
                  <a:ext uri="{FF2B5EF4-FFF2-40B4-BE49-F238E27FC236}">
                    <a16:creationId xmlns:a16="http://schemas.microsoft.com/office/drawing/2014/main" id="{A08987CE-BE7A-E56B-31DF-7B39762A6B5D}"/>
                  </a:ext>
                </a:extLst>
              </p14:cNvPr>
              <p14:cNvContentPartPr/>
              <p14:nvPr/>
            </p14:nvContentPartPr>
            <p14:xfrm>
              <a:off x="6525616" y="2951197"/>
              <a:ext cx="360" cy="169200"/>
            </p14:xfrm>
          </p:contentPart>
        </mc:Choice>
        <mc:Fallback>
          <p:pic>
            <p:nvPicPr>
              <p:cNvPr id="42" name="Ink 41">
                <a:extLst>
                  <a:ext uri="{FF2B5EF4-FFF2-40B4-BE49-F238E27FC236}">
                    <a16:creationId xmlns:a16="http://schemas.microsoft.com/office/drawing/2014/main" id="{A08987CE-BE7A-E56B-31DF-7B39762A6B5D}"/>
                  </a:ext>
                </a:extLst>
              </p:cNvPr>
              <p:cNvPicPr/>
              <p:nvPr/>
            </p:nvPicPr>
            <p:blipFill>
              <a:blip r:embed="rId38"/>
              <a:stretch>
                <a:fillRect/>
              </a:stretch>
            </p:blipFill>
            <p:spPr>
              <a:xfrm>
                <a:off x="6521296" y="2946877"/>
                <a:ext cx="90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4" name="Ink 43">
                <a:extLst>
                  <a:ext uri="{FF2B5EF4-FFF2-40B4-BE49-F238E27FC236}">
                    <a16:creationId xmlns:a16="http://schemas.microsoft.com/office/drawing/2014/main" id="{14190332-9CDA-0B96-717A-80CBA7DE7A40}"/>
                  </a:ext>
                </a:extLst>
              </p14:cNvPr>
              <p14:cNvContentPartPr/>
              <p14:nvPr/>
            </p14:nvContentPartPr>
            <p14:xfrm>
              <a:off x="6522736" y="2136517"/>
              <a:ext cx="360" cy="92160"/>
            </p14:xfrm>
          </p:contentPart>
        </mc:Choice>
        <mc:Fallback>
          <p:pic>
            <p:nvPicPr>
              <p:cNvPr id="44" name="Ink 43">
                <a:extLst>
                  <a:ext uri="{FF2B5EF4-FFF2-40B4-BE49-F238E27FC236}">
                    <a16:creationId xmlns:a16="http://schemas.microsoft.com/office/drawing/2014/main" id="{14190332-9CDA-0B96-717A-80CBA7DE7A40}"/>
                  </a:ext>
                </a:extLst>
              </p:cNvPr>
              <p:cNvPicPr/>
              <p:nvPr/>
            </p:nvPicPr>
            <p:blipFill>
              <a:blip r:embed="rId40"/>
              <a:stretch>
                <a:fillRect/>
              </a:stretch>
            </p:blipFill>
            <p:spPr>
              <a:xfrm>
                <a:off x="6518416" y="2132197"/>
                <a:ext cx="90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5" name="Ink 44">
                <a:extLst>
                  <a:ext uri="{FF2B5EF4-FFF2-40B4-BE49-F238E27FC236}">
                    <a16:creationId xmlns:a16="http://schemas.microsoft.com/office/drawing/2014/main" id="{537FDA0D-BE2D-72A9-5914-65D931D3B48E}"/>
                  </a:ext>
                </a:extLst>
              </p14:cNvPr>
              <p14:cNvContentPartPr/>
              <p14:nvPr/>
            </p14:nvContentPartPr>
            <p14:xfrm>
              <a:off x="6522736" y="1995757"/>
              <a:ext cx="360" cy="77760"/>
            </p14:xfrm>
          </p:contentPart>
        </mc:Choice>
        <mc:Fallback>
          <p:pic>
            <p:nvPicPr>
              <p:cNvPr id="45" name="Ink 44">
                <a:extLst>
                  <a:ext uri="{FF2B5EF4-FFF2-40B4-BE49-F238E27FC236}">
                    <a16:creationId xmlns:a16="http://schemas.microsoft.com/office/drawing/2014/main" id="{537FDA0D-BE2D-72A9-5914-65D931D3B48E}"/>
                  </a:ext>
                </a:extLst>
              </p:cNvPr>
              <p:cNvPicPr/>
              <p:nvPr/>
            </p:nvPicPr>
            <p:blipFill>
              <a:blip r:embed="rId42"/>
              <a:stretch>
                <a:fillRect/>
              </a:stretch>
            </p:blipFill>
            <p:spPr>
              <a:xfrm>
                <a:off x="6518416" y="1991437"/>
                <a:ext cx="90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6" name="Ink 45">
                <a:extLst>
                  <a:ext uri="{FF2B5EF4-FFF2-40B4-BE49-F238E27FC236}">
                    <a16:creationId xmlns:a16="http://schemas.microsoft.com/office/drawing/2014/main" id="{DF971C14-BD52-0C7E-B9DE-1F34D55B3391}"/>
                  </a:ext>
                </a:extLst>
              </p14:cNvPr>
              <p14:cNvContentPartPr/>
              <p14:nvPr/>
            </p14:nvContentPartPr>
            <p14:xfrm>
              <a:off x="7956976" y="3130117"/>
              <a:ext cx="360" cy="360"/>
            </p14:xfrm>
          </p:contentPart>
        </mc:Choice>
        <mc:Fallback>
          <p:pic>
            <p:nvPicPr>
              <p:cNvPr id="46" name="Ink 45">
                <a:extLst>
                  <a:ext uri="{FF2B5EF4-FFF2-40B4-BE49-F238E27FC236}">
                    <a16:creationId xmlns:a16="http://schemas.microsoft.com/office/drawing/2014/main" id="{DF971C14-BD52-0C7E-B9DE-1F34D55B3391}"/>
                  </a:ext>
                </a:extLst>
              </p:cNvPr>
              <p:cNvPicPr/>
              <p:nvPr/>
            </p:nvPicPr>
            <p:blipFill>
              <a:blip r:embed="rId3"/>
              <a:stretch>
                <a:fillRect/>
              </a:stretch>
            </p:blipFill>
            <p:spPr>
              <a:xfrm>
                <a:off x="7952656" y="3125797"/>
                <a:ext cx="9000" cy="9000"/>
              </a:xfrm>
              <a:prstGeom prst="rect">
                <a:avLst/>
              </a:prstGeom>
            </p:spPr>
          </p:pic>
        </mc:Fallback>
      </mc:AlternateContent>
      <p:sp>
        <p:nvSpPr>
          <p:cNvPr id="47" name="TextBox 46">
            <a:extLst>
              <a:ext uri="{FF2B5EF4-FFF2-40B4-BE49-F238E27FC236}">
                <a16:creationId xmlns:a16="http://schemas.microsoft.com/office/drawing/2014/main" id="{2D9994C4-6347-822E-2569-267E933A634B}"/>
              </a:ext>
            </a:extLst>
          </p:cNvPr>
          <p:cNvSpPr txBox="1"/>
          <p:nvPr/>
        </p:nvSpPr>
        <p:spPr>
          <a:xfrm>
            <a:off x="6152466" y="1719369"/>
            <a:ext cx="917480" cy="230832"/>
          </a:xfrm>
          <a:prstGeom prst="rect">
            <a:avLst/>
          </a:prstGeom>
          <a:noFill/>
        </p:spPr>
        <p:txBody>
          <a:bodyPr wrap="square" rtlCol="0">
            <a:spAutoFit/>
          </a:bodyPr>
          <a:lstStyle/>
          <a:p>
            <a:r>
              <a:rPr lang="en-US" sz="900" dirty="0"/>
              <a:t>0 + 150/3 = </a:t>
            </a:r>
            <a:r>
              <a:rPr lang="en-US" sz="900" b="1" dirty="0"/>
              <a:t>50</a:t>
            </a:r>
          </a:p>
        </p:txBody>
      </p:sp>
      <p:grpSp>
        <p:nvGrpSpPr>
          <p:cNvPr id="52" name="Group 51">
            <a:extLst>
              <a:ext uri="{FF2B5EF4-FFF2-40B4-BE49-F238E27FC236}">
                <a16:creationId xmlns:a16="http://schemas.microsoft.com/office/drawing/2014/main" id="{864FCF4D-FE8E-7293-B1FB-AF41E08B714D}"/>
              </a:ext>
            </a:extLst>
          </p:cNvPr>
          <p:cNvGrpSpPr/>
          <p:nvPr/>
        </p:nvGrpSpPr>
        <p:grpSpPr>
          <a:xfrm>
            <a:off x="5676376" y="5315317"/>
            <a:ext cx="325440" cy="3600"/>
            <a:chOff x="5676376" y="5315317"/>
            <a:chExt cx="325440" cy="3600"/>
          </a:xfrm>
        </p:grpSpPr>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556CE922-70A6-3BDD-7287-D32D5CCD9D96}"/>
                    </a:ext>
                  </a:extLst>
                </p14:cNvPr>
                <p14:cNvContentPartPr/>
                <p14:nvPr/>
              </p14:nvContentPartPr>
              <p14:xfrm>
                <a:off x="5928736" y="5315317"/>
                <a:ext cx="73080" cy="360"/>
              </p14:xfrm>
            </p:contentPart>
          </mc:Choice>
          <mc:Fallback>
            <p:pic>
              <p:nvPicPr>
                <p:cNvPr id="48" name="Ink 47">
                  <a:extLst>
                    <a:ext uri="{FF2B5EF4-FFF2-40B4-BE49-F238E27FC236}">
                      <a16:creationId xmlns:a16="http://schemas.microsoft.com/office/drawing/2014/main" id="{556CE922-70A6-3BDD-7287-D32D5CCD9D96}"/>
                    </a:ext>
                  </a:extLst>
                </p:cNvPr>
                <p:cNvPicPr/>
                <p:nvPr/>
              </p:nvPicPr>
              <p:blipFill>
                <a:blip r:embed="rId45"/>
                <a:stretch>
                  <a:fillRect/>
                </a:stretch>
              </p:blipFill>
              <p:spPr>
                <a:xfrm>
                  <a:off x="5924416" y="5310997"/>
                  <a:ext cx="8172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0A115482-12F3-88B6-DABC-71F7A659084D}"/>
                    </a:ext>
                  </a:extLst>
                </p14:cNvPr>
                <p14:cNvContentPartPr/>
                <p14:nvPr/>
              </p14:nvContentPartPr>
              <p14:xfrm>
                <a:off x="5809576" y="5315317"/>
                <a:ext cx="74160" cy="360"/>
              </p14:xfrm>
            </p:contentPart>
          </mc:Choice>
          <mc:Fallback>
            <p:pic>
              <p:nvPicPr>
                <p:cNvPr id="49" name="Ink 48">
                  <a:extLst>
                    <a:ext uri="{FF2B5EF4-FFF2-40B4-BE49-F238E27FC236}">
                      <a16:creationId xmlns:a16="http://schemas.microsoft.com/office/drawing/2014/main" id="{0A115482-12F3-88B6-DABC-71F7A659084D}"/>
                    </a:ext>
                  </a:extLst>
                </p:cNvPr>
                <p:cNvPicPr/>
                <p:nvPr/>
              </p:nvPicPr>
              <p:blipFill>
                <a:blip r:embed="rId47"/>
                <a:stretch>
                  <a:fillRect/>
                </a:stretch>
              </p:blipFill>
              <p:spPr>
                <a:xfrm>
                  <a:off x="5805256" y="5310997"/>
                  <a:ext cx="828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1" name="Ink 50">
                  <a:extLst>
                    <a:ext uri="{FF2B5EF4-FFF2-40B4-BE49-F238E27FC236}">
                      <a16:creationId xmlns:a16="http://schemas.microsoft.com/office/drawing/2014/main" id="{3280F321-E6AB-F07C-E5C5-C7F4948AA270}"/>
                    </a:ext>
                  </a:extLst>
                </p14:cNvPr>
                <p14:cNvContentPartPr/>
                <p14:nvPr/>
              </p14:nvContentPartPr>
              <p14:xfrm>
                <a:off x="5676376" y="5315317"/>
                <a:ext cx="84600" cy="3600"/>
              </p14:xfrm>
            </p:contentPart>
          </mc:Choice>
          <mc:Fallback>
            <p:pic>
              <p:nvPicPr>
                <p:cNvPr id="51" name="Ink 50">
                  <a:extLst>
                    <a:ext uri="{FF2B5EF4-FFF2-40B4-BE49-F238E27FC236}">
                      <a16:creationId xmlns:a16="http://schemas.microsoft.com/office/drawing/2014/main" id="{3280F321-E6AB-F07C-E5C5-C7F4948AA270}"/>
                    </a:ext>
                  </a:extLst>
                </p:cNvPr>
                <p:cNvPicPr/>
                <p:nvPr/>
              </p:nvPicPr>
              <p:blipFill>
                <a:blip r:embed="rId49"/>
                <a:stretch>
                  <a:fillRect/>
                </a:stretch>
              </p:blipFill>
              <p:spPr>
                <a:xfrm>
                  <a:off x="5672056" y="5310997"/>
                  <a:ext cx="93240" cy="12240"/>
                </a:xfrm>
                <a:prstGeom prst="rect">
                  <a:avLst/>
                </a:prstGeom>
              </p:spPr>
            </p:pic>
          </mc:Fallback>
        </mc:AlternateContent>
      </p:grpSp>
      <p:sp>
        <p:nvSpPr>
          <p:cNvPr id="53" name="TextBox 52">
            <a:extLst>
              <a:ext uri="{FF2B5EF4-FFF2-40B4-BE49-F238E27FC236}">
                <a16:creationId xmlns:a16="http://schemas.microsoft.com/office/drawing/2014/main" id="{A8746BDF-E906-227D-8111-8D2A81D99737}"/>
              </a:ext>
            </a:extLst>
          </p:cNvPr>
          <p:cNvSpPr txBox="1"/>
          <p:nvPr/>
        </p:nvSpPr>
        <p:spPr>
          <a:xfrm>
            <a:off x="5309301" y="5203408"/>
            <a:ext cx="381836" cy="246221"/>
          </a:xfrm>
          <a:prstGeom prst="rect">
            <a:avLst/>
          </a:prstGeom>
          <a:noFill/>
        </p:spPr>
        <p:txBody>
          <a:bodyPr wrap="none" rtlCol="0">
            <a:spAutoFit/>
          </a:bodyPr>
          <a:lstStyle/>
          <a:p>
            <a:r>
              <a:rPr lang="en-US" sz="1000" dirty="0"/>
              <a:t>250</a:t>
            </a:r>
          </a:p>
        </p:txBody>
      </p:sp>
      <p:grpSp>
        <p:nvGrpSpPr>
          <p:cNvPr id="67" name="Group 66">
            <a:extLst>
              <a:ext uri="{FF2B5EF4-FFF2-40B4-BE49-F238E27FC236}">
                <a16:creationId xmlns:a16="http://schemas.microsoft.com/office/drawing/2014/main" id="{5D012213-3285-1834-7485-303EA7BE8365}"/>
              </a:ext>
            </a:extLst>
          </p:cNvPr>
          <p:cNvGrpSpPr/>
          <p:nvPr/>
        </p:nvGrpSpPr>
        <p:grpSpPr>
          <a:xfrm>
            <a:off x="7175416" y="3201037"/>
            <a:ext cx="6480" cy="283680"/>
            <a:chOff x="7175416" y="3201037"/>
            <a:chExt cx="6480" cy="283680"/>
          </a:xfrm>
        </p:grpSpPr>
        <mc:AlternateContent xmlns:mc="http://schemas.openxmlformats.org/markup-compatibility/2006">
          <mc:Choice xmlns:p14="http://schemas.microsoft.com/office/powerpoint/2010/main" Requires="p14">
            <p:contentPart p14:bwMode="auto" r:id="rId50">
              <p14:nvContentPartPr>
                <p14:cNvPr id="58" name="Ink 57">
                  <a:extLst>
                    <a:ext uri="{FF2B5EF4-FFF2-40B4-BE49-F238E27FC236}">
                      <a16:creationId xmlns:a16="http://schemas.microsoft.com/office/drawing/2014/main" id="{457FF623-A299-FAAD-C7BC-460EC040766E}"/>
                    </a:ext>
                  </a:extLst>
                </p14:cNvPr>
                <p14:cNvContentPartPr/>
                <p14:nvPr/>
              </p14:nvContentPartPr>
              <p14:xfrm>
                <a:off x="7178656" y="3201037"/>
                <a:ext cx="360" cy="26280"/>
              </p14:xfrm>
            </p:contentPart>
          </mc:Choice>
          <mc:Fallback>
            <p:pic>
              <p:nvPicPr>
                <p:cNvPr id="58" name="Ink 57">
                  <a:extLst>
                    <a:ext uri="{FF2B5EF4-FFF2-40B4-BE49-F238E27FC236}">
                      <a16:creationId xmlns:a16="http://schemas.microsoft.com/office/drawing/2014/main" id="{457FF623-A299-FAAD-C7BC-460EC040766E}"/>
                    </a:ext>
                  </a:extLst>
                </p:cNvPr>
                <p:cNvPicPr/>
                <p:nvPr/>
              </p:nvPicPr>
              <p:blipFill>
                <a:blip r:embed="rId11"/>
                <a:stretch>
                  <a:fillRect/>
                </a:stretch>
              </p:blipFill>
              <p:spPr>
                <a:xfrm>
                  <a:off x="7174336" y="3196717"/>
                  <a:ext cx="90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9" name="Ink 58">
                  <a:extLst>
                    <a:ext uri="{FF2B5EF4-FFF2-40B4-BE49-F238E27FC236}">
                      <a16:creationId xmlns:a16="http://schemas.microsoft.com/office/drawing/2014/main" id="{E6DA7ED9-929A-2BA2-B442-479EF42FD689}"/>
                    </a:ext>
                  </a:extLst>
                </p14:cNvPr>
                <p14:cNvContentPartPr/>
                <p14:nvPr/>
              </p14:nvContentPartPr>
              <p14:xfrm>
                <a:off x="7175416" y="3276997"/>
                <a:ext cx="6480" cy="38880"/>
              </p14:xfrm>
            </p:contentPart>
          </mc:Choice>
          <mc:Fallback>
            <p:pic>
              <p:nvPicPr>
                <p:cNvPr id="59" name="Ink 58">
                  <a:extLst>
                    <a:ext uri="{FF2B5EF4-FFF2-40B4-BE49-F238E27FC236}">
                      <a16:creationId xmlns:a16="http://schemas.microsoft.com/office/drawing/2014/main" id="{E6DA7ED9-929A-2BA2-B442-479EF42FD689}"/>
                    </a:ext>
                  </a:extLst>
                </p:cNvPr>
                <p:cNvPicPr/>
                <p:nvPr/>
              </p:nvPicPr>
              <p:blipFill>
                <a:blip r:embed="rId52"/>
                <a:stretch>
                  <a:fillRect/>
                </a:stretch>
              </p:blipFill>
              <p:spPr>
                <a:xfrm>
                  <a:off x="7171096" y="3272677"/>
                  <a:ext cx="151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61" name="Ink 60">
                  <a:extLst>
                    <a:ext uri="{FF2B5EF4-FFF2-40B4-BE49-F238E27FC236}">
                      <a16:creationId xmlns:a16="http://schemas.microsoft.com/office/drawing/2014/main" id="{B08B57A0-63F7-EC30-599C-E81ABD46DAF0}"/>
                    </a:ext>
                  </a:extLst>
                </p14:cNvPr>
                <p14:cNvContentPartPr/>
                <p14:nvPr/>
              </p14:nvContentPartPr>
              <p14:xfrm>
                <a:off x="7178656" y="3368797"/>
                <a:ext cx="360" cy="360"/>
              </p14:xfrm>
            </p:contentPart>
          </mc:Choice>
          <mc:Fallback>
            <p:pic>
              <p:nvPicPr>
                <p:cNvPr id="61" name="Ink 60">
                  <a:extLst>
                    <a:ext uri="{FF2B5EF4-FFF2-40B4-BE49-F238E27FC236}">
                      <a16:creationId xmlns:a16="http://schemas.microsoft.com/office/drawing/2014/main" id="{B08B57A0-63F7-EC30-599C-E81ABD46DAF0}"/>
                    </a:ext>
                  </a:extLst>
                </p:cNvPr>
                <p:cNvPicPr/>
                <p:nvPr/>
              </p:nvPicPr>
              <p:blipFill>
                <a:blip r:embed="rId3"/>
                <a:stretch>
                  <a:fillRect/>
                </a:stretch>
              </p:blipFill>
              <p:spPr>
                <a:xfrm>
                  <a:off x="7174336" y="3364477"/>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2" name="Ink 61">
                  <a:extLst>
                    <a:ext uri="{FF2B5EF4-FFF2-40B4-BE49-F238E27FC236}">
                      <a16:creationId xmlns:a16="http://schemas.microsoft.com/office/drawing/2014/main" id="{EAE796DC-DE6A-625D-F49B-887C5DDF88B1}"/>
                    </a:ext>
                  </a:extLst>
                </p14:cNvPr>
                <p14:cNvContentPartPr/>
                <p14:nvPr/>
              </p14:nvContentPartPr>
              <p14:xfrm>
                <a:off x="7178656" y="3368797"/>
                <a:ext cx="360" cy="115920"/>
              </p14:xfrm>
            </p:contentPart>
          </mc:Choice>
          <mc:Fallback>
            <p:pic>
              <p:nvPicPr>
                <p:cNvPr id="62" name="Ink 61">
                  <a:extLst>
                    <a:ext uri="{FF2B5EF4-FFF2-40B4-BE49-F238E27FC236}">
                      <a16:creationId xmlns:a16="http://schemas.microsoft.com/office/drawing/2014/main" id="{EAE796DC-DE6A-625D-F49B-887C5DDF88B1}"/>
                    </a:ext>
                  </a:extLst>
                </p:cNvPr>
                <p:cNvPicPr/>
                <p:nvPr/>
              </p:nvPicPr>
              <p:blipFill>
                <a:blip r:embed="rId55"/>
                <a:stretch>
                  <a:fillRect/>
                </a:stretch>
              </p:blipFill>
              <p:spPr>
                <a:xfrm>
                  <a:off x="7174336" y="3364477"/>
                  <a:ext cx="9000" cy="124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63" name="Ink 62">
                <a:extLst>
                  <a:ext uri="{FF2B5EF4-FFF2-40B4-BE49-F238E27FC236}">
                    <a16:creationId xmlns:a16="http://schemas.microsoft.com/office/drawing/2014/main" id="{2CD5C093-6A96-51DC-4973-D975A9DD1618}"/>
                  </a:ext>
                </a:extLst>
              </p14:cNvPr>
              <p14:cNvContentPartPr/>
              <p14:nvPr/>
            </p14:nvContentPartPr>
            <p14:xfrm>
              <a:off x="7178656" y="3554197"/>
              <a:ext cx="360" cy="82440"/>
            </p14:xfrm>
          </p:contentPart>
        </mc:Choice>
        <mc:Fallback>
          <p:pic>
            <p:nvPicPr>
              <p:cNvPr id="63" name="Ink 62">
                <a:extLst>
                  <a:ext uri="{FF2B5EF4-FFF2-40B4-BE49-F238E27FC236}">
                    <a16:creationId xmlns:a16="http://schemas.microsoft.com/office/drawing/2014/main" id="{2CD5C093-6A96-51DC-4973-D975A9DD1618}"/>
                  </a:ext>
                </a:extLst>
              </p:cNvPr>
              <p:cNvPicPr/>
              <p:nvPr/>
            </p:nvPicPr>
            <p:blipFill>
              <a:blip r:embed="rId57"/>
              <a:stretch>
                <a:fillRect/>
              </a:stretch>
            </p:blipFill>
            <p:spPr>
              <a:xfrm>
                <a:off x="7174336" y="3549877"/>
                <a:ext cx="90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4" name="Ink 63">
                <a:extLst>
                  <a:ext uri="{FF2B5EF4-FFF2-40B4-BE49-F238E27FC236}">
                    <a16:creationId xmlns:a16="http://schemas.microsoft.com/office/drawing/2014/main" id="{178DA7FC-A82D-5CEF-A8F8-300FCF62FF6D}"/>
                  </a:ext>
                </a:extLst>
              </p14:cNvPr>
              <p14:cNvContentPartPr/>
              <p14:nvPr/>
            </p14:nvContentPartPr>
            <p14:xfrm>
              <a:off x="7178656" y="3735277"/>
              <a:ext cx="360" cy="49680"/>
            </p14:xfrm>
          </p:contentPart>
        </mc:Choice>
        <mc:Fallback>
          <p:pic>
            <p:nvPicPr>
              <p:cNvPr id="64" name="Ink 63">
                <a:extLst>
                  <a:ext uri="{FF2B5EF4-FFF2-40B4-BE49-F238E27FC236}">
                    <a16:creationId xmlns:a16="http://schemas.microsoft.com/office/drawing/2014/main" id="{178DA7FC-A82D-5CEF-A8F8-300FCF62FF6D}"/>
                  </a:ext>
                </a:extLst>
              </p:cNvPr>
              <p:cNvPicPr/>
              <p:nvPr/>
            </p:nvPicPr>
            <p:blipFill>
              <a:blip r:embed="rId59"/>
              <a:stretch>
                <a:fillRect/>
              </a:stretch>
            </p:blipFill>
            <p:spPr>
              <a:xfrm>
                <a:off x="7174336" y="3730957"/>
                <a:ext cx="90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5" name="Ink 64">
                <a:extLst>
                  <a:ext uri="{FF2B5EF4-FFF2-40B4-BE49-F238E27FC236}">
                    <a16:creationId xmlns:a16="http://schemas.microsoft.com/office/drawing/2014/main" id="{2B6BCCAF-5CF6-0290-5D12-043649B5DDB2}"/>
                  </a:ext>
                </a:extLst>
              </p14:cNvPr>
              <p14:cNvContentPartPr/>
              <p14:nvPr/>
            </p14:nvContentPartPr>
            <p14:xfrm>
              <a:off x="7178656" y="3867037"/>
              <a:ext cx="360" cy="62280"/>
            </p14:xfrm>
          </p:contentPart>
        </mc:Choice>
        <mc:Fallback>
          <p:pic>
            <p:nvPicPr>
              <p:cNvPr id="65" name="Ink 64">
                <a:extLst>
                  <a:ext uri="{FF2B5EF4-FFF2-40B4-BE49-F238E27FC236}">
                    <a16:creationId xmlns:a16="http://schemas.microsoft.com/office/drawing/2014/main" id="{2B6BCCAF-5CF6-0290-5D12-043649B5DDB2}"/>
                  </a:ext>
                </a:extLst>
              </p:cNvPr>
              <p:cNvPicPr/>
              <p:nvPr/>
            </p:nvPicPr>
            <p:blipFill>
              <a:blip r:embed="rId61"/>
              <a:stretch>
                <a:fillRect/>
              </a:stretch>
            </p:blipFill>
            <p:spPr>
              <a:xfrm>
                <a:off x="7174336" y="3862717"/>
                <a:ext cx="90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6" name="Ink 65">
                <a:extLst>
                  <a:ext uri="{FF2B5EF4-FFF2-40B4-BE49-F238E27FC236}">
                    <a16:creationId xmlns:a16="http://schemas.microsoft.com/office/drawing/2014/main" id="{83B081D5-4315-D066-7422-C16C13609507}"/>
                  </a:ext>
                </a:extLst>
              </p14:cNvPr>
              <p14:cNvContentPartPr/>
              <p14:nvPr/>
            </p14:nvContentPartPr>
            <p14:xfrm>
              <a:off x="7178656" y="3999517"/>
              <a:ext cx="3600" cy="89280"/>
            </p14:xfrm>
          </p:contentPart>
        </mc:Choice>
        <mc:Fallback>
          <p:pic>
            <p:nvPicPr>
              <p:cNvPr id="66" name="Ink 65">
                <a:extLst>
                  <a:ext uri="{FF2B5EF4-FFF2-40B4-BE49-F238E27FC236}">
                    <a16:creationId xmlns:a16="http://schemas.microsoft.com/office/drawing/2014/main" id="{83B081D5-4315-D066-7422-C16C13609507}"/>
                  </a:ext>
                </a:extLst>
              </p:cNvPr>
              <p:cNvPicPr/>
              <p:nvPr/>
            </p:nvPicPr>
            <p:blipFill>
              <a:blip r:embed="rId63"/>
              <a:stretch>
                <a:fillRect/>
              </a:stretch>
            </p:blipFill>
            <p:spPr>
              <a:xfrm>
                <a:off x="7174336" y="3995197"/>
                <a:ext cx="12240" cy="97920"/>
              </a:xfrm>
              <a:prstGeom prst="rect">
                <a:avLst/>
              </a:prstGeom>
            </p:spPr>
          </p:pic>
        </mc:Fallback>
      </mc:AlternateContent>
      <p:sp>
        <p:nvSpPr>
          <p:cNvPr id="68" name="TextBox 67">
            <a:extLst>
              <a:ext uri="{FF2B5EF4-FFF2-40B4-BE49-F238E27FC236}">
                <a16:creationId xmlns:a16="http://schemas.microsoft.com/office/drawing/2014/main" id="{10D2FDA8-43C6-3E4B-F1C4-AB081A3904B9}"/>
              </a:ext>
            </a:extLst>
          </p:cNvPr>
          <p:cNvSpPr txBox="1"/>
          <p:nvPr/>
        </p:nvSpPr>
        <p:spPr>
          <a:xfrm>
            <a:off x="6897158" y="4110238"/>
            <a:ext cx="1055934" cy="230832"/>
          </a:xfrm>
          <a:prstGeom prst="rect">
            <a:avLst/>
          </a:prstGeom>
          <a:noFill/>
        </p:spPr>
        <p:txBody>
          <a:bodyPr wrap="square" rtlCol="0">
            <a:spAutoFit/>
          </a:bodyPr>
          <a:lstStyle/>
          <a:p>
            <a:r>
              <a:rPr lang="en-US" sz="900" dirty="0"/>
              <a:t>150 - 150/3 = </a:t>
            </a:r>
            <a:r>
              <a:rPr lang="en-US" sz="900" b="1" dirty="0"/>
              <a:t>100</a:t>
            </a:r>
          </a:p>
        </p:txBody>
      </p:sp>
      <mc:AlternateContent xmlns:mc="http://schemas.openxmlformats.org/markup-compatibility/2006">
        <mc:Choice xmlns:p14="http://schemas.microsoft.com/office/powerpoint/2010/main" Requires="p14">
          <p:contentPart p14:bwMode="auto" r:id="rId64">
            <p14:nvContentPartPr>
              <p14:cNvPr id="69" name="Ink 68">
                <a:extLst>
                  <a:ext uri="{FF2B5EF4-FFF2-40B4-BE49-F238E27FC236}">
                    <a16:creationId xmlns:a16="http://schemas.microsoft.com/office/drawing/2014/main" id="{67BB5138-EA8E-644C-1A36-FC31103DA723}"/>
                  </a:ext>
                </a:extLst>
              </p14:cNvPr>
              <p14:cNvContentPartPr/>
              <p14:nvPr/>
            </p14:nvContentPartPr>
            <p14:xfrm>
              <a:off x="6401776" y="2270077"/>
              <a:ext cx="66600" cy="360"/>
            </p14:xfrm>
          </p:contentPart>
        </mc:Choice>
        <mc:Fallback>
          <p:pic>
            <p:nvPicPr>
              <p:cNvPr id="69" name="Ink 68">
                <a:extLst>
                  <a:ext uri="{FF2B5EF4-FFF2-40B4-BE49-F238E27FC236}">
                    <a16:creationId xmlns:a16="http://schemas.microsoft.com/office/drawing/2014/main" id="{67BB5138-EA8E-644C-1A36-FC31103DA723}"/>
                  </a:ext>
                </a:extLst>
              </p:cNvPr>
              <p:cNvPicPr/>
              <p:nvPr/>
            </p:nvPicPr>
            <p:blipFill>
              <a:blip r:embed="rId65"/>
              <a:stretch>
                <a:fillRect/>
              </a:stretch>
            </p:blipFill>
            <p:spPr>
              <a:xfrm>
                <a:off x="6397456" y="2265757"/>
                <a:ext cx="75240" cy="9000"/>
              </a:xfrm>
              <a:prstGeom prst="rect">
                <a:avLst/>
              </a:prstGeom>
            </p:spPr>
          </p:pic>
        </mc:Fallback>
      </mc:AlternateContent>
      <p:grpSp>
        <p:nvGrpSpPr>
          <p:cNvPr id="74" name="Group 73">
            <a:extLst>
              <a:ext uri="{FF2B5EF4-FFF2-40B4-BE49-F238E27FC236}">
                <a16:creationId xmlns:a16="http://schemas.microsoft.com/office/drawing/2014/main" id="{1A7C9DFB-EED6-6752-C8EC-C889F75E316E}"/>
              </a:ext>
            </a:extLst>
          </p:cNvPr>
          <p:cNvGrpSpPr/>
          <p:nvPr/>
        </p:nvGrpSpPr>
        <p:grpSpPr>
          <a:xfrm>
            <a:off x="6074536" y="2259637"/>
            <a:ext cx="234360" cy="7200"/>
            <a:chOff x="6074536" y="2259637"/>
            <a:chExt cx="234360" cy="7200"/>
          </a:xfrm>
        </p:grpSpPr>
        <mc:AlternateContent xmlns:mc="http://schemas.openxmlformats.org/markup-compatibility/2006">
          <mc:Choice xmlns:p14="http://schemas.microsoft.com/office/powerpoint/2010/main" Requires="p14">
            <p:contentPart p14:bwMode="auto" r:id="rId66">
              <p14:nvContentPartPr>
                <p14:cNvPr id="70" name="Ink 69">
                  <a:extLst>
                    <a:ext uri="{FF2B5EF4-FFF2-40B4-BE49-F238E27FC236}">
                      <a16:creationId xmlns:a16="http://schemas.microsoft.com/office/drawing/2014/main" id="{891DFD53-F1B5-8B74-EAD1-387F1C534258}"/>
                    </a:ext>
                  </a:extLst>
                </p14:cNvPr>
                <p14:cNvContentPartPr/>
                <p14:nvPr/>
              </p14:nvContentPartPr>
              <p14:xfrm>
                <a:off x="6297376" y="2266477"/>
                <a:ext cx="11520" cy="360"/>
              </p14:xfrm>
            </p:contentPart>
          </mc:Choice>
          <mc:Fallback>
            <p:pic>
              <p:nvPicPr>
                <p:cNvPr id="70" name="Ink 69">
                  <a:extLst>
                    <a:ext uri="{FF2B5EF4-FFF2-40B4-BE49-F238E27FC236}">
                      <a16:creationId xmlns:a16="http://schemas.microsoft.com/office/drawing/2014/main" id="{891DFD53-F1B5-8B74-EAD1-387F1C534258}"/>
                    </a:ext>
                  </a:extLst>
                </p:cNvPr>
                <p:cNvPicPr/>
                <p:nvPr/>
              </p:nvPicPr>
              <p:blipFill>
                <a:blip r:embed="rId67"/>
                <a:stretch>
                  <a:fillRect/>
                </a:stretch>
              </p:blipFill>
              <p:spPr>
                <a:xfrm>
                  <a:off x="6293056" y="2262157"/>
                  <a:ext cx="2016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1" name="Ink 70">
                  <a:extLst>
                    <a:ext uri="{FF2B5EF4-FFF2-40B4-BE49-F238E27FC236}">
                      <a16:creationId xmlns:a16="http://schemas.microsoft.com/office/drawing/2014/main" id="{543B45A6-BC60-4324-CD84-E54150AC038A}"/>
                    </a:ext>
                  </a:extLst>
                </p14:cNvPr>
                <p14:cNvContentPartPr/>
                <p14:nvPr/>
              </p14:nvContentPartPr>
              <p14:xfrm>
                <a:off x="6228616" y="2266477"/>
                <a:ext cx="64080" cy="360"/>
              </p14:xfrm>
            </p:contentPart>
          </mc:Choice>
          <mc:Fallback>
            <p:pic>
              <p:nvPicPr>
                <p:cNvPr id="71" name="Ink 70">
                  <a:extLst>
                    <a:ext uri="{FF2B5EF4-FFF2-40B4-BE49-F238E27FC236}">
                      <a16:creationId xmlns:a16="http://schemas.microsoft.com/office/drawing/2014/main" id="{543B45A6-BC60-4324-CD84-E54150AC038A}"/>
                    </a:ext>
                  </a:extLst>
                </p:cNvPr>
                <p:cNvPicPr/>
                <p:nvPr/>
              </p:nvPicPr>
              <p:blipFill>
                <a:blip r:embed="rId69"/>
                <a:stretch>
                  <a:fillRect/>
                </a:stretch>
              </p:blipFill>
              <p:spPr>
                <a:xfrm>
                  <a:off x="6224296" y="2262157"/>
                  <a:ext cx="7272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2" name="Ink 71">
                  <a:extLst>
                    <a:ext uri="{FF2B5EF4-FFF2-40B4-BE49-F238E27FC236}">
                      <a16:creationId xmlns:a16="http://schemas.microsoft.com/office/drawing/2014/main" id="{E238437A-37BA-7536-4575-E304E95EB77C}"/>
                    </a:ext>
                  </a:extLst>
                </p14:cNvPr>
                <p14:cNvContentPartPr/>
                <p14:nvPr/>
              </p14:nvContentPartPr>
              <p14:xfrm>
                <a:off x="6074536" y="2259637"/>
                <a:ext cx="83520" cy="3600"/>
              </p14:xfrm>
            </p:contentPart>
          </mc:Choice>
          <mc:Fallback>
            <p:pic>
              <p:nvPicPr>
                <p:cNvPr id="72" name="Ink 71">
                  <a:extLst>
                    <a:ext uri="{FF2B5EF4-FFF2-40B4-BE49-F238E27FC236}">
                      <a16:creationId xmlns:a16="http://schemas.microsoft.com/office/drawing/2014/main" id="{E238437A-37BA-7536-4575-E304E95EB77C}"/>
                    </a:ext>
                  </a:extLst>
                </p:cNvPr>
                <p:cNvPicPr/>
                <p:nvPr/>
              </p:nvPicPr>
              <p:blipFill>
                <a:blip r:embed="rId71"/>
                <a:stretch>
                  <a:fillRect/>
                </a:stretch>
              </p:blipFill>
              <p:spPr>
                <a:xfrm>
                  <a:off x="6070216" y="2255317"/>
                  <a:ext cx="92160" cy="12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73" name="Ink 72">
                <a:extLst>
                  <a:ext uri="{FF2B5EF4-FFF2-40B4-BE49-F238E27FC236}">
                    <a16:creationId xmlns:a16="http://schemas.microsoft.com/office/drawing/2014/main" id="{48996ED4-5447-050C-A1B9-9B97894577EC}"/>
                  </a:ext>
                </a:extLst>
              </p14:cNvPr>
              <p14:cNvContentPartPr/>
              <p14:nvPr/>
            </p14:nvContentPartPr>
            <p14:xfrm>
              <a:off x="5940976" y="2266477"/>
              <a:ext cx="45000" cy="360"/>
            </p14:xfrm>
          </p:contentPart>
        </mc:Choice>
        <mc:Fallback>
          <p:pic>
            <p:nvPicPr>
              <p:cNvPr id="73" name="Ink 72">
                <a:extLst>
                  <a:ext uri="{FF2B5EF4-FFF2-40B4-BE49-F238E27FC236}">
                    <a16:creationId xmlns:a16="http://schemas.microsoft.com/office/drawing/2014/main" id="{48996ED4-5447-050C-A1B9-9B97894577EC}"/>
                  </a:ext>
                </a:extLst>
              </p:cNvPr>
              <p:cNvPicPr/>
              <p:nvPr/>
            </p:nvPicPr>
            <p:blipFill>
              <a:blip r:embed="rId73"/>
              <a:stretch>
                <a:fillRect/>
              </a:stretch>
            </p:blipFill>
            <p:spPr>
              <a:xfrm>
                <a:off x="5936656" y="2262157"/>
                <a:ext cx="53640" cy="9000"/>
              </a:xfrm>
              <a:prstGeom prst="rect">
                <a:avLst/>
              </a:prstGeom>
            </p:spPr>
          </p:pic>
        </mc:Fallback>
      </mc:AlternateContent>
    </p:spTree>
    <p:extLst>
      <p:ext uri="{BB962C8B-B14F-4D97-AF65-F5344CB8AC3E}">
        <p14:creationId xmlns:p14="http://schemas.microsoft.com/office/powerpoint/2010/main" val="3879264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76763A-B659-91BB-3EC0-9123F175FEC3}"/>
              </a:ext>
            </a:extLst>
          </p:cNvPr>
          <p:cNvSpPr txBox="1"/>
          <p:nvPr/>
        </p:nvSpPr>
        <p:spPr>
          <a:xfrm>
            <a:off x="887896" y="1417982"/>
            <a:ext cx="4108173" cy="3693319"/>
          </a:xfrm>
          <a:prstGeom prst="rect">
            <a:avLst/>
          </a:prstGeom>
          <a:noFill/>
        </p:spPr>
        <p:txBody>
          <a:bodyPr wrap="square" rtlCol="0">
            <a:spAutoFit/>
          </a:bodyPr>
          <a:lstStyle/>
          <a:p>
            <a:r>
              <a:rPr lang="en-US" dirty="0"/>
              <a:t>Now we can calculate the coordinates of p2:</a:t>
            </a:r>
          </a:p>
          <a:p>
            <a:endParaRPr lang="en-US" dirty="0"/>
          </a:p>
          <a:p>
            <a:r>
              <a:rPr lang="en-US" dirty="0"/>
              <a:t>With cos, we can use the angle (shifted 60 degrees) to get the horizontal component of the side of the triangle and multiply it by the previously calculated unit and add that to the x value of the newly calculated p1</a:t>
            </a:r>
          </a:p>
          <a:p>
            <a:endParaRPr lang="en-US" dirty="0"/>
          </a:p>
          <a:p>
            <a:r>
              <a:rPr lang="en-US" dirty="0"/>
              <a:t>With sin, we can use the same angle shifted 60 degrees again and calculate the vertical component etc.</a:t>
            </a:r>
          </a:p>
        </p:txBody>
      </p:sp>
      <p:cxnSp>
        <p:nvCxnSpPr>
          <p:cNvPr id="6" name="Straight Connector 5">
            <a:extLst>
              <a:ext uri="{FF2B5EF4-FFF2-40B4-BE49-F238E27FC236}">
                <a16:creationId xmlns:a16="http://schemas.microsoft.com/office/drawing/2014/main" id="{D326ED8E-251C-6859-4074-5A7B25826FA3}"/>
              </a:ext>
            </a:extLst>
          </p:cNvPr>
          <p:cNvCxnSpPr/>
          <p:nvPr/>
        </p:nvCxnSpPr>
        <p:spPr>
          <a:xfrm>
            <a:off x="5917095" y="1610138"/>
            <a:ext cx="1616765" cy="3856383"/>
          </a:xfrm>
          <a:prstGeom prst="line">
            <a:avLst/>
          </a:prstGeom>
        </p:spPr>
        <p:style>
          <a:lnRef idx="1">
            <a:schemeClr val="dk1"/>
          </a:lnRef>
          <a:fillRef idx="0">
            <a:schemeClr val="dk1"/>
          </a:fillRef>
          <a:effectRef idx="0">
            <a:schemeClr val="dk1"/>
          </a:effectRef>
          <a:fontRef idx="minor">
            <a:schemeClr val="tx1"/>
          </a:fontRef>
        </p:style>
      </p:cxnSp>
      <p:sp>
        <p:nvSpPr>
          <p:cNvPr id="7" name="Right Arrow 6">
            <a:extLst>
              <a:ext uri="{FF2B5EF4-FFF2-40B4-BE49-F238E27FC236}">
                <a16:creationId xmlns:a16="http://schemas.microsoft.com/office/drawing/2014/main" id="{299C83C3-A7B4-7ADD-C2E9-94421FCAD739}"/>
              </a:ext>
            </a:extLst>
          </p:cNvPr>
          <p:cNvSpPr/>
          <p:nvPr/>
        </p:nvSpPr>
        <p:spPr>
          <a:xfrm>
            <a:off x="7620000" y="2968487"/>
            <a:ext cx="914400" cy="569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98ECE05-D0BF-41A8-F4EE-F838B93C89DB}"/>
              </a:ext>
            </a:extLst>
          </p:cNvPr>
          <p:cNvCxnSpPr/>
          <p:nvPr/>
        </p:nvCxnSpPr>
        <p:spPr>
          <a:xfrm>
            <a:off x="8454887" y="1325217"/>
            <a:ext cx="662609" cy="132521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6E09934-8646-10B7-DDF1-050228BDFDCF}"/>
              </a:ext>
            </a:extLst>
          </p:cNvPr>
          <p:cNvCxnSpPr/>
          <p:nvPr/>
        </p:nvCxnSpPr>
        <p:spPr>
          <a:xfrm>
            <a:off x="9144000" y="2676939"/>
            <a:ext cx="1351722"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0B4A30A-97E0-F433-A855-E66763A1C945}"/>
              </a:ext>
            </a:extLst>
          </p:cNvPr>
          <p:cNvCxnSpPr/>
          <p:nvPr/>
        </p:nvCxnSpPr>
        <p:spPr>
          <a:xfrm flipH="1">
            <a:off x="9594574" y="2650435"/>
            <a:ext cx="927652" cy="124570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56B8580-78A8-BDB3-5EA4-6A98351606FE}"/>
              </a:ext>
            </a:extLst>
          </p:cNvPr>
          <p:cNvCxnSpPr/>
          <p:nvPr/>
        </p:nvCxnSpPr>
        <p:spPr>
          <a:xfrm>
            <a:off x="9594574" y="3896139"/>
            <a:ext cx="622852" cy="13782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24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810467-09A3-CB2F-F85C-791D44C2D4FB}"/>
              </a:ext>
            </a:extLst>
          </p:cNvPr>
          <p:cNvSpPr txBox="1"/>
          <p:nvPr/>
        </p:nvSpPr>
        <p:spPr>
          <a:xfrm>
            <a:off x="675860" y="861391"/>
            <a:ext cx="5738191" cy="923330"/>
          </a:xfrm>
          <a:prstGeom prst="rect">
            <a:avLst/>
          </a:prstGeom>
          <a:noFill/>
        </p:spPr>
        <p:txBody>
          <a:bodyPr wrap="square" rtlCol="0">
            <a:spAutoFit/>
          </a:bodyPr>
          <a:lstStyle/>
          <a:p>
            <a:r>
              <a:rPr lang="en-US" dirty="0"/>
              <a:t>For each side of the triangle, the </a:t>
            </a:r>
            <a:r>
              <a:rPr lang="en-US" dirty="0" err="1"/>
              <a:t>drawKoch</a:t>
            </a:r>
            <a:r>
              <a:rPr lang="en-US" dirty="0"/>
              <a:t> function is called 4 times (given it’s not the base case) and this will recursively loop until the base case is reached.</a:t>
            </a:r>
          </a:p>
        </p:txBody>
      </p:sp>
    </p:spTree>
    <p:extLst>
      <p:ext uri="{BB962C8B-B14F-4D97-AF65-F5344CB8AC3E}">
        <p14:creationId xmlns:p14="http://schemas.microsoft.com/office/powerpoint/2010/main" val="363718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413</Words>
  <Application>Microsoft Macintosh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Lucida Sans Unicode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Lee</dc:creator>
  <cp:lastModifiedBy>Jay Lee</cp:lastModifiedBy>
  <cp:revision>1</cp:revision>
  <dcterms:created xsi:type="dcterms:W3CDTF">2023-04-05T02:49:35Z</dcterms:created>
  <dcterms:modified xsi:type="dcterms:W3CDTF">2023-04-05T04:42:25Z</dcterms:modified>
</cp:coreProperties>
</file>