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74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27BCED4-FE5C-455B-9D6D-A12DE0E08097}"/>
                </a:ext>
              </a:extLst>
            </p:cNvPr>
            <p:cNvSpPr txBox="1"/>
            <p:nvPr/>
          </p:nvSpPr>
          <p:spPr>
            <a:xfrm>
              <a:off x="4792132" y="2921168"/>
              <a:ext cx="26077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/>
                <a:t>4</a:t>
              </a:r>
              <a:r>
                <a:rPr lang="ko-KR" altLang="en-US" sz="6000" b="1" dirty="0"/>
                <a:t>조</a:t>
              </a:r>
              <a:endParaRPr lang="en-US" altLang="ko-KR" sz="6000" b="1" dirty="0"/>
            </a:p>
            <a:p>
              <a:pPr algn="ctr"/>
              <a:r>
                <a:rPr lang="ko-KR" altLang="en-US" sz="4000" b="1" dirty="0"/>
                <a:t>파노라마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37D8A7-DB11-40B2-8AFB-CFF9874DD6A1}"/>
              </a:ext>
            </a:extLst>
          </p:cNvPr>
          <p:cNvSpPr txBox="1"/>
          <p:nvPr/>
        </p:nvSpPr>
        <p:spPr>
          <a:xfrm>
            <a:off x="9265519" y="6022956"/>
            <a:ext cx="3043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김충희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문희원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백승환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윤영준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장재원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하수진</a:t>
            </a: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2217394-4C23-4DA5-B5D9-FCCD51EEBDB8}"/>
              </a:ext>
            </a:extLst>
          </p:cNvPr>
          <p:cNvSpPr/>
          <p:nvPr/>
        </p:nvSpPr>
        <p:spPr>
          <a:xfrm>
            <a:off x="-1" y="0"/>
            <a:ext cx="62663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5C0BBB-D847-473F-8903-F11324FA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5" y="1733650"/>
            <a:ext cx="5414968" cy="2879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76CD7B-44C0-436A-9B22-273D5464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8" y="350913"/>
            <a:ext cx="4963491" cy="3950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BA729B6-D201-4C87-83BC-0B4A80575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67" y="2337379"/>
            <a:ext cx="5139033" cy="408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817E09-CB95-47F4-A600-1E83EC7C3F47}"/>
              </a:ext>
            </a:extLst>
          </p:cNvPr>
          <p:cNvSpPr txBox="1"/>
          <p:nvPr/>
        </p:nvSpPr>
        <p:spPr>
          <a:xfrm>
            <a:off x="11654117" y="62753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24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BDB2BB2-14FB-43B8-B144-D6DCAF08E082}"/>
              </a:ext>
            </a:extLst>
          </p:cNvPr>
          <p:cNvGrpSpPr/>
          <p:nvPr/>
        </p:nvGrpSpPr>
        <p:grpSpPr>
          <a:xfrm>
            <a:off x="608786" y="1914068"/>
            <a:ext cx="2613528" cy="2536909"/>
            <a:chOff x="570721" y="1158035"/>
            <a:chExt cx="2613528" cy="253690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CF9ECC3E-9C64-47C2-9F7C-50651FC63D45}"/>
                </a:ext>
              </a:extLst>
            </p:cNvPr>
            <p:cNvSpPr/>
            <p:nvPr/>
          </p:nvSpPr>
          <p:spPr>
            <a:xfrm>
              <a:off x="570721" y="1158035"/>
              <a:ext cx="1572353" cy="148691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8974CCD6-4266-4B65-A6D9-BDCB43D4919E}"/>
                </a:ext>
              </a:extLst>
            </p:cNvPr>
            <p:cNvSpPr/>
            <p:nvPr/>
          </p:nvSpPr>
          <p:spPr>
            <a:xfrm>
              <a:off x="1611896" y="1202418"/>
              <a:ext cx="1572353" cy="148691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2AC9296-AB74-49F7-9C05-D1E82D282F20}"/>
                </a:ext>
              </a:extLst>
            </p:cNvPr>
            <p:cNvSpPr/>
            <p:nvPr/>
          </p:nvSpPr>
          <p:spPr>
            <a:xfrm>
              <a:off x="1095568" y="2208034"/>
              <a:ext cx="1432316" cy="14869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2217394-4C23-4DA5-B5D9-FCCD51EEBDB8}"/>
              </a:ext>
            </a:extLst>
          </p:cNvPr>
          <p:cNvSpPr/>
          <p:nvPr/>
        </p:nvSpPr>
        <p:spPr>
          <a:xfrm>
            <a:off x="3998259" y="0"/>
            <a:ext cx="819374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03B868-9877-44DC-B6C2-291DC5E6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70" y="1642502"/>
            <a:ext cx="7511424" cy="280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5AE559-D352-4DBA-89C4-CA33F3BEC38A}"/>
              </a:ext>
            </a:extLst>
          </p:cNvPr>
          <p:cNvSpPr txBox="1"/>
          <p:nvPr/>
        </p:nvSpPr>
        <p:spPr>
          <a:xfrm>
            <a:off x="71717" y="71990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4F0383-48A7-49A1-A821-67F29A5684E0}"/>
              </a:ext>
            </a:extLst>
          </p:cNvPr>
          <p:cNvSpPr txBox="1"/>
          <p:nvPr/>
        </p:nvSpPr>
        <p:spPr>
          <a:xfrm>
            <a:off x="241457" y="241534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검출기 생성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F5379C-0995-4A0F-B01E-6153F3E222AE}"/>
              </a:ext>
            </a:extLst>
          </p:cNvPr>
          <p:cNvSpPr txBox="1"/>
          <p:nvPr/>
        </p:nvSpPr>
        <p:spPr>
          <a:xfrm>
            <a:off x="2287225" y="2483814"/>
            <a:ext cx="142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특징점</a:t>
            </a:r>
            <a:r>
              <a:rPr lang="ko-KR" altLang="en-US" dirty="0"/>
              <a:t> 검출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23EEDD-B476-4A6F-A963-7D9EE5F5A391}"/>
              </a:ext>
            </a:extLst>
          </p:cNvPr>
          <p:cNvSpPr txBox="1"/>
          <p:nvPr/>
        </p:nvSpPr>
        <p:spPr>
          <a:xfrm>
            <a:off x="1184164" y="3635523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매칭기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86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2217394-4C23-4DA5-B5D9-FCCD51EEBDB8}"/>
              </a:ext>
            </a:extLst>
          </p:cNvPr>
          <p:cNvSpPr/>
          <p:nvPr/>
        </p:nvSpPr>
        <p:spPr>
          <a:xfrm>
            <a:off x="-1" y="0"/>
            <a:ext cx="803237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9D59C1-EC16-48D1-B171-CAAB2881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5" y="1437713"/>
            <a:ext cx="7128623" cy="3612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3095C-3383-4690-8E06-1298E4B2AD4A}"/>
              </a:ext>
            </a:extLst>
          </p:cNvPr>
          <p:cNvSpPr txBox="1"/>
          <p:nvPr/>
        </p:nvSpPr>
        <p:spPr>
          <a:xfrm>
            <a:off x="11654117" y="62753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243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45CE00F-07B8-4DAA-BED5-A1F9C60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43691"/>
            <a:ext cx="11029950" cy="43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1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18A8E27-CB77-4391-99AC-8F63B7B6E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6" t="19618" r="22158" b="17308"/>
          <a:stretch/>
        </p:blipFill>
        <p:spPr>
          <a:xfrm>
            <a:off x="759912" y="184759"/>
            <a:ext cx="10672176" cy="64884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00811" y="2579489"/>
            <a:ext cx="87911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만약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h *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srcPoints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dstPoints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사이 거리가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ransacReprojThreshold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보다 작으면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inlier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로 간주한다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9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9430786-CA51-4BAC-AE28-811C62BC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9" t="48691" r="23676" b="14048"/>
          <a:stretch/>
        </p:blipFill>
        <p:spPr>
          <a:xfrm>
            <a:off x="4962393" y="2885163"/>
            <a:ext cx="6939420" cy="3832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8B2C2C-7EBA-435B-AE53-122B01AB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9" t="9360" r="23676" b="52304"/>
          <a:stretch/>
        </p:blipFill>
        <p:spPr>
          <a:xfrm>
            <a:off x="427973" y="139872"/>
            <a:ext cx="5897671" cy="33515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5951A63-9855-4853-AD33-B61880D52DA4}"/>
              </a:ext>
            </a:extLst>
          </p:cNvPr>
          <p:cNvSpPr/>
          <p:nvPr/>
        </p:nvSpPr>
        <p:spPr>
          <a:xfrm>
            <a:off x="6459797" y="1327852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outlier </a:t>
            </a:r>
            <a:r>
              <a:rPr lang="ko-KR" altLang="en-US" b="1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비율에 관계없이 적용할 수 있는 매우 강력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46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student</cp:lastModifiedBy>
  <cp:revision>23</cp:revision>
  <dcterms:created xsi:type="dcterms:W3CDTF">2019-05-05T04:26:09Z</dcterms:created>
  <dcterms:modified xsi:type="dcterms:W3CDTF">2020-01-10T01:04:07Z</dcterms:modified>
</cp:coreProperties>
</file>