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61" r:id="rId6"/>
  </p:sldIdLst>
  <p:sldSz cx="7561263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86" autoAdjust="0"/>
  </p:normalViewPr>
  <p:slideViewPr>
    <p:cSldViewPr snapToGrid="0" showGuides="1">
      <p:cViewPr varScale="1">
        <p:scale>
          <a:sx n="57" d="100"/>
          <a:sy n="57" d="100"/>
        </p:scale>
        <p:origin x="3492" y="102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7B62B-F848-4183-90FE-828147E2080D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410BA-7A91-4F1D-990C-542305BF6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촬영 버튼 </a:t>
            </a:r>
            <a:r>
              <a:rPr lang="ko-KR" altLang="en-US" dirty="0" err="1"/>
              <a:t>클릭시</a:t>
            </a:r>
            <a:r>
              <a:rPr lang="ko-KR" altLang="en-US" dirty="0"/>
              <a:t> 촬영 뷰에 찍은 사진 보여주기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이전 버튼 누르면 </a:t>
            </a:r>
            <a:r>
              <a:rPr lang="ko-KR" altLang="en-US" dirty="0" err="1"/>
              <a:t>다시찍기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결과 보기 누르면 결과 뷰 페이지로 화면 전환 </a:t>
            </a:r>
            <a:r>
              <a:rPr lang="en-US" altLang="ko-KR" dirty="0"/>
              <a:t>&gt;&gt;</a:t>
            </a:r>
            <a:r>
              <a:rPr lang="ko-KR" altLang="en-US" dirty="0"/>
              <a:t> 찍은 사진이 없으면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촬영 뷰에 표시되는 이미지가 존재하지 않으면</a:t>
            </a:r>
            <a:r>
              <a:rPr lang="en-US" altLang="ko-KR" b="1" dirty="0"/>
              <a:t>)</a:t>
            </a:r>
            <a:r>
              <a:rPr lang="ko-KR" altLang="en-US" dirty="0"/>
              <a:t> 찍으라고 </a:t>
            </a:r>
            <a:r>
              <a:rPr lang="ko-KR" altLang="en-US" dirty="0" err="1"/>
              <a:t>말해주어야한다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410BA-7A91-4F1D-990C-542305BF66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2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촬영 버튼 </a:t>
            </a:r>
            <a:r>
              <a:rPr lang="ko-KR" altLang="en-US" dirty="0" err="1"/>
              <a:t>클릭시</a:t>
            </a:r>
            <a:r>
              <a:rPr lang="ko-KR" altLang="en-US" dirty="0"/>
              <a:t> 촬영 뷰에 찍은 사진 보여주기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이전 버튼 누르면 </a:t>
            </a:r>
            <a:r>
              <a:rPr lang="ko-KR" altLang="en-US" dirty="0" err="1"/>
              <a:t>다시찍기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결과 보기 누르면 결과 뷰 페이지로 화면 전환 </a:t>
            </a:r>
            <a:r>
              <a:rPr lang="en-US" altLang="ko-KR" dirty="0"/>
              <a:t>&gt;&gt;</a:t>
            </a:r>
            <a:r>
              <a:rPr lang="ko-KR" altLang="en-US" dirty="0"/>
              <a:t> 찍은 사진이 없으면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촬영 뷰에 표시되는 이미지가 존재하지 않으면</a:t>
            </a:r>
            <a:r>
              <a:rPr lang="en-US" altLang="ko-KR" b="1" dirty="0"/>
              <a:t>)</a:t>
            </a:r>
            <a:r>
              <a:rPr lang="ko-KR" altLang="en-US" dirty="0"/>
              <a:t> 찍으라고 </a:t>
            </a:r>
            <a:r>
              <a:rPr lang="ko-KR" altLang="en-US" dirty="0" err="1"/>
              <a:t>말해주어야한다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410BA-7A91-4F1D-990C-542305BF66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7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다시 찍기 버튼 누를 시 촬영 뷰로 화면 전환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종료 버튼 누를 시 종료 액티비티 팝업 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410BA-7A91-4F1D-990C-542305BF66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0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취소 누르면 </a:t>
            </a:r>
            <a:r>
              <a:rPr lang="ko-KR" altLang="en-US" dirty="0" err="1"/>
              <a:t>팝업창</a:t>
            </a:r>
            <a:r>
              <a:rPr lang="ko-KR" altLang="en-US" dirty="0"/>
              <a:t> 지우기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확인 버튼 누르면 앱 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410BA-7A91-4F1D-990C-542305BF66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1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1749795"/>
            <a:ext cx="6427074" cy="3722335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8" y="5615678"/>
            <a:ext cx="5670947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92E-829F-4F05-9418-D70AD85B3CD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950-35A6-4FD5-BBF5-66686A6D1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92E-829F-4F05-9418-D70AD85B3CD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950-35A6-4FD5-BBF5-66686A6D1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6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9" y="569240"/>
            <a:ext cx="1630397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7" y="569240"/>
            <a:ext cx="4796676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92E-829F-4F05-9418-D70AD85B3CD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950-35A6-4FD5-BBF5-66686A6D1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92E-829F-4F05-9418-D70AD85B3CD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950-35A6-4FD5-BBF5-66686A6D1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9" y="2665532"/>
            <a:ext cx="6521589" cy="4447496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99" y="7155103"/>
            <a:ext cx="6521589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92E-829F-4F05-9418-D70AD85B3CD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950-35A6-4FD5-BBF5-66686A6D1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4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7" y="2846200"/>
            <a:ext cx="3213537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89" y="2846200"/>
            <a:ext cx="3213537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92E-829F-4F05-9418-D70AD85B3CD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950-35A6-4FD5-BBF5-66686A6D1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69242"/>
            <a:ext cx="6521589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3" y="2620980"/>
            <a:ext cx="3198768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3" y="3905482"/>
            <a:ext cx="3198768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90" y="2620980"/>
            <a:ext cx="3214522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90" y="3905482"/>
            <a:ext cx="3214522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92E-829F-4F05-9418-D70AD85B3CD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950-35A6-4FD5-BBF5-66686A6D1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92E-829F-4F05-9418-D70AD85B3CD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950-35A6-4FD5-BBF5-66686A6D1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3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92E-829F-4F05-9418-D70AD85B3CD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950-35A6-4FD5-BBF5-66686A6D1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9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2" y="1539425"/>
            <a:ext cx="3827889" cy="7598117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92E-829F-4F05-9418-D70AD85B3CD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950-35A6-4FD5-BBF5-66686A6D1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2" y="1539425"/>
            <a:ext cx="3827889" cy="7598117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92E-829F-4F05-9418-D70AD85B3CD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950-35A6-4FD5-BBF5-66686A6D1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7" y="569242"/>
            <a:ext cx="652158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7" y="2846200"/>
            <a:ext cx="652158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7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892E-829F-4F05-9418-D70AD85B3CD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69" y="9909729"/>
            <a:ext cx="255192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D950-35A6-4FD5-BBF5-66686A6D1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8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117" rtl="0" eaLnBrk="1" latinLnBrk="1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izistyle.tistory.com/21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izistyle.tistory.com/21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izistyle.tistory.com/21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izistyle.tistory.com/2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EC34E19-D047-4A5B-B1D3-75314A1E2E86}"/>
              </a:ext>
            </a:extLst>
          </p:cNvPr>
          <p:cNvSpPr/>
          <p:nvPr/>
        </p:nvSpPr>
        <p:spPr>
          <a:xfrm>
            <a:off x="2064327" y="3602001"/>
            <a:ext cx="3435928" cy="34893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고마워 로고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33E3B-78C7-4A33-A4EC-6730C8FBC1F0}"/>
              </a:ext>
            </a:extLst>
          </p:cNvPr>
          <p:cNvSpPr txBox="1"/>
          <p:nvPr/>
        </p:nvSpPr>
        <p:spPr>
          <a:xfrm>
            <a:off x="193964" y="180109"/>
            <a:ext cx="171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 화면</a:t>
            </a:r>
          </a:p>
        </p:txBody>
      </p:sp>
    </p:spTree>
    <p:extLst>
      <p:ext uri="{BB962C8B-B14F-4D97-AF65-F5344CB8AC3E}">
        <p14:creationId xmlns:p14="http://schemas.microsoft.com/office/powerpoint/2010/main" val="204407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EC34E19-D047-4A5B-B1D3-75314A1E2E86}"/>
              </a:ext>
            </a:extLst>
          </p:cNvPr>
          <p:cNvSpPr/>
          <p:nvPr/>
        </p:nvSpPr>
        <p:spPr>
          <a:xfrm>
            <a:off x="193964" y="180109"/>
            <a:ext cx="7173335" cy="63121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촬영 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33E3B-78C7-4A33-A4EC-6730C8FBC1F0}"/>
              </a:ext>
            </a:extLst>
          </p:cNvPr>
          <p:cNvSpPr txBox="1"/>
          <p:nvPr/>
        </p:nvSpPr>
        <p:spPr>
          <a:xfrm>
            <a:off x="193964" y="180109"/>
            <a:ext cx="171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촬영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80AE7-BE93-4C83-A2BA-CB6AE7A30465}"/>
              </a:ext>
            </a:extLst>
          </p:cNvPr>
          <p:cNvSpPr/>
          <p:nvPr/>
        </p:nvSpPr>
        <p:spPr>
          <a:xfrm>
            <a:off x="193964" y="8473440"/>
            <a:ext cx="7173335" cy="2038264"/>
          </a:xfrm>
          <a:prstGeom prst="rect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FFFF00"/>
                </a:solidFill>
              </a:rPr>
              <a:t>광고 배너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4D8E50-56A7-4295-9E1E-5D704EA8E588}"/>
              </a:ext>
            </a:extLst>
          </p:cNvPr>
          <p:cNvSpPr/>
          <p:nvPr/>
        </p:nvSpPr>
        <p:spPr>
          <a:xfrm>
            <a:off x="193965" y="6896100"/>
            <a:ext cx="7173334" cy="11734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촬영 버튼</a:t>
            </a:r>
          </a:p>
        </p:txBody>
      </p:sp>
    </p:spTree>
    <p:extLst>
      <p:ext uri="{BB962C8B-B14F-4D97-AF65-F5344CB8AC3E}">
        <p14:creationId xmlns:p14="http://schemas.microsoft.com/office/powerpoint/2010/main" val="199981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EC34E19-D047-4A5B-B1D3-75314A1E2E86}"/>
              </a:ext>
            </a:extLst>
          </p:cNvPr>
          <p:cNvSpPr/>
          <p:nvPr/>
        </p:nvSpPr>
        <p:spPr>
          <a:xfrm>
            <a:off x="193964" y="180109"/>
            <a:ext cx="7173335" cy="63121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33E3B-78C7-4A33-A4EC-6730C8FBC1F0}"/>
              </a:ext>
            </a:extLst>
          </p:cNvPr>
          <p:cNvSpPr txBox="1"/>
          <p:nvPr/>
        </p:nvSpPr>
        <p:spPr>
          <a:xfrm>
            <a:off x="193964" y="180109"/>
            <a:ext cx="171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촬영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80AE7-BE93-4C83-A2BA-CB6AE7A30465}"/>
              </a:ext>
            </a:extLst>
          </p:cNvPr>
          <p:cNvSpPr/>
          <p:nvPr/>
        </p:nvSpPr>
        <p:spPr>
          <a:xfrm>
            <a:off x="193964" y="8473440"/>
            <a:ext cx="7173335" cy="2038264"/>
          </a:xfrm>
          <a:prstGeom prst="rect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FFFF00"/>
                </a:solidFill>
              </a:rPr>
              <a:t>광고 배너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522E95-D15D-4D48-8294-8934AB95BF8E}"/>
              </a:ext>
            </a:extLst>
          </p:cNvPr>
          <p:cNvSpPr/>
          <p:nvPr/>
        </p:nvSpPr>
        <p:spPr>
          <a:xfrm>
            <a:off x="3780631" y="6896100"/>
            <a:ext cx="3586668" cy="11734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>
                <a:solidFill>
                  <a:schemeClr val="tx1"/>
                </a:solidFill>
              </a:rPr>
              <a:t>결과 보기 버튼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1A693F-0EBE-4FF2-9685-E8655BD06B69}"/>
              </a:ext>
            </a:extLst>
          </p:cNvPr>
          <p:cNvSpPr/>
          <p:nvPr/>
        </p:nvSpPr>
        <p:spPr>
          <a:xfrm>
            <a:off x="193965" y="6896100"/>
            <a:ext cx="3586666" cy="11734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다시 찍기 버튼</a:t>
            </a:r>
          </a:p>
        </p:txBody>
      </p:sp>
    </p:spTree>
    <p:extLst>
      <p:ext uri="{BB962C8B-B14F-4D97-AF65-F5344CB8AC3E}">
        <p14:creationId xmlns:p14="http://schemas.microsoft.com/office/powerpoint/2010/main" val="420772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EC34E19-D047-4A5B-B1D3-75314A1E2E86}"/>
              </a:ext>
            </a:extLst>
          </p:cNvPr>
          <p:cNvSpPr/>
          <p:nvPr/>
        </p:nvSpPr>
        <p:spPr>
          <a:xfrm>
            <a:off x="193964" y="180109"/>
            <a:ext cx="7173335" cy="63121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결과 출력 뷰</a:t>
            </a:r>
            <a:endParaRPr lang="en-US" altLang="ko-KR" sz="3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3000" b="1" dirty="0" err="1">
                <a:solidFill>
                  <a:schemeClr val="tx1"/>
                </a:solidFill>
              </a:rPr>
              <a:t>Loding</a:t>
            </a:r>
            <a:r>
              <a:rPr lang="en-US" altLang="ko-KR" sz="3000" b="1" dirty="0">
                <a:solidFill>
                  <a:schemeClr val="tx1"/>
                </a:solidFill>
              </a:rPr>
              <a:t>…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33E3B-78C7-4A33-A4EC-6730C8FBC1F0}"/>
              </a:ext>
            </a:extLst>
          </p:cNvPr>
          <p:cNvSpPr txBox="1"/>
          <p:nvPr/>
        </p:nvSpPr>
        <p:spPr>
          <a:xfrm>
            <a:off x="193964" y="180109"/>
            <a:ext cx="171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출력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E8E5C-9369-4DE7-B1D9-C9AA4D5143D8}"/>
              </a:ext>
            </a:extLst>
          </p:cNvPr>
          <p:cNvSpPr/>
          <p:nvPr/>
        </p:nvSpPr>
        <p:spPr>
          <a:xfrm>
            <a:off x="3780631" y="6896100"/>
            <a:ext cx="3586668" cy="11734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종료 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80AE7-BE93-4C83-A2BA-CB6AE7A30465}"/>
              </a:ext>
            </a:extLst>
          </p:cNvPr>
          <p:cNvSpPr/>
          <p:nvPr/>
        </p:nvSpPr>
        <p:spPr>
          <a:xfrm>
            <a:off x="193964" y="8473440"/>
            <a:ext cx="7173335" cy="2038264"/>
          </a:xfrm>
          <a:prstGeom prst="rect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FFFF00"/>
                </a:solidFill>
              </a:rPr>
              <a:t>광고 배너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9B9C85-9433-4CE7-875B-77FF130188D8}"/>
              </a:ext>
            </a:extLst>
          </p:cNvPr>
          <p:cNvSpPr/>
          <p:nvPr/>
        </p:nvSpPr>
        <p:spPr>
          <a:xfrm>
            <a:off x="193965" y="6896100"/>
            <a:ext cx="3586666" cy="11734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다시 찍기 버튼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4861EBF-E745-41B2-87A1-081AC81982AD}"/>
              </a:ext>
            </a:extLst>
          </p:cNvPr>
          <p:cNvSpPr/>
          <p:nvPr/>
        </p:nvSpPr>
        <p:spPr>
          <a:xfrm>
            <a:off x="3016867" y="4400498"/>
            <a:ext cx="1529115" cy="1529115"/>
          </a:xfrm>
          <a:prstGeom prst="ellipse">
            <a:avLst/>
          </a:prstGeom>
          <a:noFill/>
          <a:ln w="254000" cmpd="thinThick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7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EC34E19-D047-4A5B-B1D3-75314A1E2E86}"/>
              </a:ext>
            </a:extLst>
          </p:cNvPr>
          <p:cNvSpPr/>
          <p:nvPr/>
        </p:nvSpPr>
        <p:spPr>
          <a:xfrm>
            <a:off x="193964" y="180109"/>
            <a:ext cx="7173335" cy="63121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결과 출력 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E8E5C-9369-4DE7-B1D9-C9AA4D5143D8}"/>
              </a:ext>
            </a:extLst>
          </p:cNvPr>
          <p:cNvSpPr/>
          <p:nvPr/>
        </p:nvSpPr>
        <p:spPr>
          <a:xfrm>
            <a:off x="3780631" y="6896100"/>
            <a:ext cx="3586668" cy="11734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종료 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80AE7-BE93-4C83-A2BA-CB6AE7A30465}"/>
              </a:ext>
            </a:extLst>
          </p:cNvPr>
          <p:cNvSpPr/>
          <p:nvPr/>
        </p:nvSpPr>
        <p:spPr>
          <a:xfrm>
            <a:off x="193964" y="8473440"/>
            <a:ext cx="7173335" cy="2038264"/>
          </a:xfrm>
          <a:prstGeom prst="rect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FFFF00"/>
                </a:solidFill>
              </a:rPr>
              <a:t>광고 배너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9B9C85-9433-4CE7-875B-77FF130188D8}"/>
              </a:ext>
            </a:extLst>
          </p:cNvPr>
          <p:cNvSpPr/>
          <p:nvPr/>
        </p:nvSpPr>
        <p:spPr>
          <a:xfrm>
            <a:off x="193965" y="6896100"/>
            <a:ext cx="3586666" cy="11734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다시 찍기 버튼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221136-720C-4F6F-A356-2F2ACD33CE1C}"/>
              </a:ext>
            </a:extLst>
          </p:cNvPr>
          <p:cNvSpPr/>
          <p:nvPr/>
        </p:nvSpPr>
        <p:spPr>
          <a:xfrm>
            <a:off x="0" y="0"/>
            <a:ext cx="7561263" cy="106918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D0DAF-CA72-42A3-90F6-AA3B44C0CE73}"/>
              </a:ext>
            </a:extLst>
          </p:cNvPr>
          <p:cNvGrpSpPr/>
          <p:nvPr/>
        </p:nvGrpSpPr>
        <p:grpSpPr>
          <a:xfrm>
            <a:off x="558163" y="2099786"/>
            <a:ext cx="6446522" cy="6065520"/>
            <a:chOff x="558163" y="2099786"/>
            <a:chExt cx="6446522" cy="60655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C94909-BF24-412E-8F6D-42879021BE04}"/>
                </a:ext>
              </a:extLst>
            </p:cNvPr>
            <p:cNvSpPr/>
            <p:nvPr/>
          </p:nvSpPr>
          <p:spPr>
            <a:xfrm>
              <a:off x="558165" y="2770346"/>
              <a:ext cx="6446520" cy="4724400"/>
            </a:xfrm>
            <a:prstGeom prst="rect">
              <a:avLst/>
            </a:prstGeom>
            <a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a:blip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solidFill>
                    <a:srgbClr val="FFFF00"/>
                  </a:solidFill>
                </a:rPr>
                <a:t>광고 배너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D50EA41-FB4A-4E37-AEB0-BAD92759F5BA}"/>
                </a:ext>
              </a:extLst>
            </p:cNvPr>
            <p:cNvSpPr/>
            <p:nvPr/>
          </p:nvSpPr>
          <p:spPr>
            <a:xfrm>
              <a:off x="3816269" y="7494746"/>
              <a:ext cx="3188414" cy="67056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9053F1-4A1B-44B6-94FF-A528F0A409EE}"/>
                </a:ext>
              </a:extLst>
            </p:cNvPr>
            <p:cNvSpPr/>
            <p:nvPr/>
          </p:nvSpPr>
          <p:spPr>
            <a:xfrm>
              <a:off x="558163" y="7494746"/>
              <a:ext cx="3293746" cy="67056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396DB4D-B892-4DBB-B963-172CB1283968}"/>
                </a:ext>
              </a:extLst>
            </p:cNvPr>
            <p:cNvSpPr/>
            <p:nvPr/>
          </p:nvSpPr>
          <p:spPr>
            <a:xfrm>
              <a:off x="558163" y="2099786"/>
              <a:ext cx="6446520" cy="67056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 err="1">
                  <a:solidFill>
                    <a:schemeClr val="tx1"/>
                  </a:solidFill>
                </a:rPr>
                <a:t>고마워를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 종료할까요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?</a:t>
              </a:r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7A1034-0AF0-4D76-AF82-10AFF3F579F5}"/>
              </a:ext>
            </a:extLst>
          </p:cNvPr>
          <p:cNvSpPr txBox="1"/>
          <p:nvPr/>
        </p:nvSpPr>
        <p:spPr>
          <a:xfrm>
            <a:off x="193964" y="180109"/>
            <a:ext cx="171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종료 화면</a:t>
            </a:r>
          </a:p>
        </p:txBody>
      </p:sp>
    </p:spTree>
    <p:extLst>
      <p:ext uri="{BB962C8B-B14F-4D97-AF65-F5344CB8AC3E}">
        <p14:creationId xmlns:p14="http://schemas.microsoft.com/office/powerpoint/2010/main" val="374708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177</Words>
  <Application>Microsoft Office PowerPoint</Application>
  <PresentationFormat>사용자 지정</PresentationFormat>
  <Paragraphs>40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재원</dc:creator>
  <cp:lastModifiedBy>장 재원</cp:lastModifiedBy>
  <cp:revision>41</cp:revision>
  <dcterms:created xsi:type="dcterms:W3CDTF">2020-04-16T04:51:42Z</dcterms:created>
  <dcterms:modified xsi:type="dcterms:W3CDTF">2020-04-23T07:49:12Z</dcterms:modified>
</cp:coreProperties>
</file>