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cb3eeae05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cb3eeae0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cb3eeae05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cb3eeae0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cb3eeae05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cb3eeae0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cb3eeae0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cb3eeae0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cb3eeae05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cb3eeae05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cb3eeae05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cb3eeae05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cb3eeae05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cb3eeae0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app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99250" y="3861100"/>
            <a:ext cx="33564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548425" y="1586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Sign up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Creates Profile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Log in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Share Post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Like Post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Has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First name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Last name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Username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Friends (User[])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Profile (Profile)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Owner (User)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Profile Photo (Media)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Albums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Items (Media[])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Newsfeed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297500" y="15396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Content (Media)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Creation 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Author (User)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directory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Messaging interface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