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5" r:id="rId2"/>
  </p:sldMasterIdLst>
  <p:notesMasterIdLst>
    <p:notesMasterId r:id="rId19"/>
  </p:notesMasterIdLst>
  <p:sldIdLst>
    <p:sldId id="256" r:id="rId3"/>
    <p:sldId id="257" r:id="rId4"/>
    <p:sldId id="262" r:id="rId5"/>
    <p:sldId id="263" r:id="rId6"/>
    <p:sldId id="272" r:id="rId7"/>
    <p:sldId id="258" r:id="rId8"/>
    <p:sldId id="270" r:id="rId9"/>
    <p:sldId id="268" r:id="rId10"/>
    <p:sldId id="273" r:id="rId11"/>
    <p:sldId id="265" r:id="rId12"/>
    <p:sldId id="259" r:id="rId13"/>
    <p:sldId id="266" r:id="rId14"/>
    <p:sldId id="267" r:id="rId15"/>
    <p:sldId id="274" r:id="rId16"/>
    <p:sldId id="26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5D9C0-DAF9-41E4-B0D2-EBE11FEEA07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6DA95-A85E-47FE-9189-33E454FA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유저와 상호작용이 가능한 </a:t>
            </a:r>
            <a:r>
              <a:rPr lang="ko-KR" altLang="en-US" dirty="0" err="1"/>
              <a:t>마이펫</a:t>
            </a:r>
            <a:r>
              <a:rPr lang="ko-KR" altLang="en-US" dirty="0"/>
              <a:t> 프로그램을 만들었다</a:t>
            </a:r>
            <a:r>
              <a:rPr lang="en-US" altLang="ko-KR" dirty="0"/>
              <a:t>. </a:t>
            </a:r>
            <a:r>
              <a:rPr lang="ko-KR" altLang="en-US" dirty="0"/>
              <a:t>한 가지 아쉬운 점은 도트 그래픽으로만 강아지를 표현하다 보니 표현력에 있어 한계가 있을 수밖에 없다는 점이었다</a:t>
            </a:r>
            <a:r>
              <a:rPr lang="en-US" altLang="ko-KR" dirty="0"/>
              <a:t>. </a:t>
            </a:r>
            <a:r>
              <a:rPr lang="ko-KR" altLang="en-US" dirty="0"/>
              <a:t>작업 초기에는 이해가 가지 않는 것들이 너무나도 많아 과연 성공할 수 있을까라는 생각도 들고 회의적이었지만 계속해서 매달리다 보니 하나하나 이해가 되어가고 응용할 수 있는 능력이 생겼다</a:t>
            </a:r>
            <a:r>
              <a:rPr lang="en-US" altLang="ko-KR" dirty="0"/>
              <a:t>. </a:t>
            </a:r>
            <a:r>
              <a:rPr lang="ko-KR" altLang="en-US" dirty="0"/>
              <a:t>비록 지금은 단순한 프로그램만을 만들었지만</a:t>
            </a:r>
            <a:r>
              <a:rPr lang="en-US" altLang="ko-KR" dirty="0"/>
              <a:t>, </a:t>
            </a:r>
            <a:r>
              <a:rPr lang="ko-KR" altLang="en-US" dirty="0"/>
              <a:t>시간만 충분히 들인다면 보다 깊이 있는 컨텐츠를 가진 프로그램을 충분히 만들어낼 수 있을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DA95-A85E-47FE-9189-33E454FA44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2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1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4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2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1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86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16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78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8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57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51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8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7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8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8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3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5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0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608AB9-0454-4627-B586-F8E4CFC0E79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F4E8CE-7744-4C5E-BE42-974D30B49A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8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A76F2-4BDD-4FE9-910D-82B7EB84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/>
          <a:lstStyle/>
          <a:p>
            <a:r>
              <a:rPr lang="en-US" altLang="ko-KR" dirty="0"/>
              <a:t>Embedded Software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31A1FB-39A3-4956-88E9-75ED7D1D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5238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marL="342900" indent="-342900" algn="ctr">
              <a:buFontTx/>
              <a:buChar char="-"/>
            </a:pPr>
            <a:r>
              <a:rPr lang="en-US" altLang="ko-KR" sz="3900" dirty="0">
                <a:latin typeface="+mn-lt"/>
              </a:rPr>
              <a:t>Project </a:t>
            </a:r>
            <a:r>
              <a:rPr lang="en-US" altLang="ko-KR" sz="3900" dirty="0" err="1">
                <a:latin typeface="+mn-lt"/>
              </a:rPr>
              <a:t>mypet</a:t>
            </a:r>
            <a:r>
              <a:rPr lang="en-US" altLang="ko-KR" sz="3900" dirty="0">
                <a:latin typeface="+mn-lt"/>
              </a:rPr>
              <a:t>  –</a:t>
            </a:r>
          </a:p>
          <a:p>
            <a:pPr algn="ctr"/>
            <a:endParaRPr lang="en-US" altLang="ko-KR" dirty="0">
              <a:latin typeface="+mn-lt"/>
            </a:endParaRPr>
          </a:p>
          <a:p>
            <a:pPr algn="ctr"/>
            <a:r>
              <a:rPr lang="en-US" altLang="ko-KR" dirty="0">
                <a:latin typeface="+mn-lt"/>
              </a:rPr>
              <a:t>Jae </a:t>
            </a:r>
            <a:r>
              <a:rPr lang="en-US" altLang="ko-KR" dirty="0" err="1">
                <a:latin typeface="+mn-lt"/>
              </a:rPr>
              <a:t>Whee</a:t>
            </a:r>
            <a:r>
              <a:rPr lang="en-US" altLang="ko-KR" dirty="0">
                <a:latin typeface="+mn-lt"/>
              </a:rPr>
              <a:t> Choi</a:t>
            </a:r>
          </a:p>
          <a:p>
            <a:pPr algn="ctr"/>
            <a:r>
              <a:rPr lang="en-US" altLang="ko-KR" dirty="0">
                <a:latin typeface="+mn-lt"/>
              </a:rPr>
              <a:t>Chen Wei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51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43740-9D43-4A83-B1D5-1FB9D1D0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7" y="15082"/>
            <a:ext cx="10515600" cy="1325562"/>
          </a:xfrm>
        </p:spPr>
        <p:txBody>
          <a:bodyPr/>
          <a:lstStyle/>
          <a:p>
            <a:r>
              <a:rPr lang="en-US" altLang="ko-KR" dirty="0"/>
              <a:t>3. 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9139F-8F16-4662-A2F1-ABB0BC4E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User :</a:t>
            </a:r>
          </a:p>
          <a:p>
            <a:pPr marL="0" indent="0">
              <a:buNone/>
            </a:pPr>
            <a:r>
              <a:rPr lang="en-US" altLang="ko-KR" sz="2400" dirty="0" err="1"/>
              <a:t>no_input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Dog :</a:t>
            </a:r>
          </a:p>
          <a:p>
            <a:pPr marL="0" indent="0">
              <a:buNone/>
            </a:pPr>
            <a:r>
              <a:rPr lang="en-US" altLang="ko-KR" sz="2400" dirty="0" err="1"/>
              <a:t>action_stand</a:t>
            </a:r>
            <a:endParaRPr lang="ko-KR" altLang="en-US" sz="2400" dirty="0"/>
          </a:p>
        </p:txBody>
      </p:sp>
      <p:pic>
        <p:nvPicPr>
          <p:cNvPr id="5" name="그림 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419FE90E-1F6D-46EF-BF19-D7CCB6EF6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3" b="30370"/>
          <a:stretch/>
        </p:blipFill>
        <p:spPr>
          <a:xfrm>
            <a:off x="6502400" y="1547077"/>
            <a:ext cx="4553527" cy="44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9139F-8F16-4662-A2F1-ABB0BC4E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User :</a:t>
            </a:r>
          </a:p>
          <a:p>
            <a:pPr marL="0" indent="0">
              <a:buNone/>
            </a:pPr>
            <a:r>
              <a:rPr lang="en-US" altLang="ko-KR" sz="2400" dirty="0" err="1"/>
              <a:t>Push_button</a:t>
            </a:r>
            <a:r>
              <a:rPr lang="en-US" altLang="ko-KR" sz="2400" dirty="0"/>
              <a:t>[0]</a:t>
            </a:r>
          </a:p>
          <a:p>
            <a:pPr marL="0" indent="0">
              <a:buNone/>
            </a:pPr>
            <a:r>
              <a:rPr lang="en-US" altLang="ko-KR" sz="2400" dirty="0"/>
              <a:t>(feed)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Dog :</a:t>
            </a:r>
          </a:p>
          <a:p>
            <a:pPr marL="0" indent="0">
              <a:buNone/>
            </a:pPr>
            <a:r>
              <a:rPr lang="en-US" altLang="ko-KR" sz="2400" dirty="0" err="1"/>
              <a:t>action_jump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action_stand</a:t>
            </a:r>
            <a:endParaRPr lang="ko-KR" altLang="en-US" sz="2400" dirty="0"/>
          </a:p>
        </p:txBody>
      </p:sp>
      <p:pic>
        <p:nvPicPr>
          <p:cNvPr id="7" name="그림 6" descr="개체, 시계이(가) 표시된 사진&#10;&#10;자동 생성된 설명">
            <a:extLst>
              <a:ext uri="{FF2B5EF4-FFF2-40B4-BE49-F238E27FC236}">
                <a16:creationId xmlns:a16="http://schemas.microsoft.com/office/drawing/2014/main" id="{942385B0-118E-427D-A2DE-6EB65F0B2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6" b="24691"/>
          <a:stretch/>
        </p:blipFill>
        <p:spPr>
          <a:xfrm>
            <a:off x="6676014" y="1464296"/>
            <a:ext cx="4379913" cy="440479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ED7A2A-DEF4-4DFA-85D0-AD9831A18B6F}"/>
              </a:ext>
            </a:extLst>
          </p:cNvPr>
          <p:cNvSpPr txBox="1">
            <a:spLocks/>
          </p:cNvSpPr>
          <p:nvPr/>
        </p:nvSpPr>
        <p:spPr>
          <a:xfrm>
            <a:off x="540327" y="15082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3. Experimental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8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EDB8D9FF-792C-4BE2-8EAC-F7ED648C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7" y="15082"/>
            <a:ext cx="10515600" cy="1325562"/>
          </a:xfrm>
        </p:spPr>
        <p:txBody>
          <a:bodyPr/>
          <a:lstStyle/>
          <a:p>
            <a:r>
              <a:rPr lang="en-US" altLang="ko-KR" dirty="0"/>
              <a:t>3. 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9139F-8F16-4662-A2F1-ABB0BC4E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User : </a:t>
            </a:r>
          </a:p>
          <a:p>
            <a:pPr marL="0" indent="0">
              <a:buNone/>
            </a:pPr>
            <a:r>
              <a:rPr lang="en-US" altLang="ko-KR" sz="2400" dirty="0" err="1"/>
              <a:t>Push_button</a:t>
            </a:r>
            <a:r>
              <a:rPr lang="en-US" altLang="ko-KR" sz="2400" dirty="0"/>
              <a:t>[1]</a:t>
            </a:r>
          </a:p>
          <a:p>
            <a:pPr marL="0" indent="0">
              <a:buNone/>
            </a:pPr>
            <a:r>
              <a:rPr lang="en-US" altLang="ko-KR" sz="2400" dirty="0"/>
              <a:t>(bath)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Dog :</a:t>
            </a:r>
          </a:p>
          <a:p>
            <a:pPr marL="0" indent="0">
              <a:buNone/>
            </a:pPr>
            <a:r>
              <a:rPr lang="en-US" altLang="ko-KR" sz="2400" dirty="0" err="1"/>
              <a:t>action_sad</a:t>
            </a:r>
            <a:endParaRPr lang="ko-KR" altLang="en-US" sz="2400" dirty="0"/>
          </a:p>
        </p:txBody>
      </p:sp>
      <p:pic>
        <p:nvPicPr>
          <p:cNvPr id="6" name="그림 5" descr="회로이(가) 표시된 사진&#10;&#10;자동 생성된 설명">
            <a:extLst>
              <a:ext uri="{FF2B5EF4-FFF2-40B4-BE49-F238E27FC236}">
                <a16:creationId xmlns:a16="http://schemas.microsoft.com/office/drawing/2014/main" id="{F287DEF0-947F-483D-8BF5-D153DC5E1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2" b="24444"/>
          <a:stretch/>
        </p:blipFill>
        <p:spPr>
          <a:xfrm>
            <a:off x="6763368" y="1067232"/>
            <a:ext cx="4292559" cy="47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5D625489-9135-4DDD-B63E-A44F9A23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7" y="15082"/>
            <a:ext cx="10515600" cy="1325562"/>
          </a:xfrm>
        </p:spPr>
        <p:txBody>
          <a:bodyPr/>
          <a:lstStyle/>
          <a:p>
            <a:r>
              <a:rPr lang="en-US" altLang="ko-KR" dirty="0"/>
              <a:t>3. 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9139F-8F16-4662-A2F1-ABB0BC4E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User : </a:t>
            </a:r>
          </a:p>
          <a:p>
            <a:pPr marL="0" indent="0">
              <a:buNone/>
            </a:pPr>
            <a:r>
              <a:rPr lang="en-US" altLang="ko-KR" sz="2400" dirty="0" err="1"/>
              <a:t>Push_button</a:t>
            </a:r>
            <a:r>
              <a:rPr lang="en-US" altLang="ko-KR" sz="2400" dirty="0"/>
              <a:t>[2]</a:t>
            </a:r>
          </a:p>
          <a:p>
            <a:pPr marL="0" indent="0">
              <a:buNone/>
            </a:pPr>
            <a:r>
              <a:rPr lang="en-US" altLang="ko-KR" sz="2400" dirty="0"/>
              <a:t>(sleep)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Dog :</a:t>
            </a:r>
          </a:p>
          <a:p>
            <a:pPr marL="0" indent="0">
              <a:buNone/>
            </a:pPr>
            <a:r>
              <a:rPr lang="en-US" altLang="ko-KR" sz="2400" dirty="0" err="1"/>
              <a:t>action_sleep</a:t>
            </a:r>
            <a:endParaRPr lang="ko-KR" altLang="en-US" sz="2400" dirty="0"/>
          </a:p>
        </p:txBody>
      </p:sp>
      <p:pic>
        <p:nvPicPr>
          <p:cNvPr id="5" name="그림 4" descr="회로이(가) 표시된 사진&#10;&#10;자동 생성된 설명">
            <a:extLst>
              <a:ext uri="{FF2B5EF4-FFF2-40B4-BE49-F238E27FC236}">
                <a16:creationId xmlns:a16="http://schemas.microsoft.com/office/drawing/2014/main" id="{9A7D5D1C-1916-4A56-BF3C-83EF8E610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2" b="24691"/>
          <a:stretch/>
        </p:blipFill>
        <p:spPr>
          <a:xfrm>
            <a:off x="6862449" y="1028541"/>
            <a:ext cx="4484424" cy="49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5D625489-9135-4DDD-B63E-A44F9A23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7" y="15082"/>
            <a:ext cx="10515600" cy="1325562"/>
          </a:xfrm>
        </p:spPr>
        <p:txBody>
          <a:bodyPr/>
          <a:lstStyle/>
          <a:p>
            <a:r>
              <a:rPr lang="en-US" altLang="ko-KR" dirty="0"/>
              <a:t>3. 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9139F-8F16-4662-A2F1-ABB0BC4E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User : </a:t>
            </a:r>
          </a:p>
          <a:p>
            <a:pPr marL="0" indent="0">
              <a:buNone/>
            </a:pPr>
            <a:r>
              <a:rPr lang="en-US" altLang="ko-KR" sz="2400" dirty="0" err="1"/>
              <a:t>Push_button</a:t>
            </a:r>
            <a:r>
              <a:rPr lang="en-US" altLang="ko-KR" sz="2400" dirty="0"/>
              <a:t>[3]</a:t>
            </a:r>
          </a:p>
          <a:p>
            <a:pPr marL="0" indent="0">
              <a:buNone/>
            </a:pPr>
            <a:r>
              <a:rPr lang="en-US" altLang="ko-KR" sz="2400" dirty="0"/>
              <a:t>(stand)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Dog :</a:t>
            </a:r>
          </a:p>
          <a:p>
            <a:pPr marL="0" indent="0">
              <a:buNone/>
            </a:pPr>
            <a:r>
              <a:rPr lang="en-US" altLang="ko-KR" sz="2400" dirty="0" err="1"/>
              <a:t>action_stand</a:t>
            </a:r>
            <a:endParaRPr lang="ko-KR" altLang="en-US" sz="2400" dirty="0"/>
          </a:p>
        </p:txBody>
      </p:sp>
      <p:pic>
        <p:nvPicPr>
          <p:cNvPr id="6" name="그림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6BB6CC1-F752-4856-8255-49B44B777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3" b="30370"/>
          <a:stretch/>
        </p:blipFill>
        <p:spPr>
          <a:xfrm>
            <a:off x="6553200" y="1481509"/>
            <a:ext cx="4502727" cy="43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8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BC8BB-9706-4F30-8B49-168ECACE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/>
          <a:lstStyle/>
          <a:p>
            <a:pPr algn="ctr"/>
            <a:r>
              <a:rPr lang="en-US" altLang="ko-KR" dirty="0"/>
              <a:t>4. Conclusion and discussion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6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C1947-789A-482C-91DC-B9A14DCE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800" dirty="0"/>
              <a:t>Thank you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0537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F0DCA-6813-4D19-9414-F5BFE9CC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Introduction - Project </a:t>
            </a:r>
            <a:r>
              <a:rPr lang="en-US" altLang="ko-KR" sz="4000" dirty="0" err="1"/>
              <a:t>MyPet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F2F09-86EC-4880-A1B4-E57F86C6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 program makes user can communicate with digital-pet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사람, 쥐고있는, 손, 개체이(가) 표시된 사진&#10;&#10;자동 생성된 설명">
            <a:extLst>
              <a:ext uri="{FF2B5EF4-FFF2-40B4-BE49-F238E27FC236}">
                <a16:creationId xmlns:a16="http://schemas.microsoft.com/office/drawing/2014/main" id="{1843D3DD-A828-412E-9A0A-F0FC17160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25" y="2440094"/>
            <a:ext cx="55699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8BA316-0CF6-409E-9928-D04A1FEE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Introduction - Project </a:t>
            </a:r>
            <a:r>
              <a:rPr lang="en-US" altLang="ko-KR" sz="4000" dirty="0" err="1"/>
              <a:t>MyPet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88D19-AFD0-4645-B658-D7629E60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927226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 User must…</a:t>
            </a:r>
          </a:p>
          <a:p>
            <a:pPr marL="514350" indent="-514350">
              <a:buAutoNum type="alphaUcPeriod"/>
            </a:pPr>
            <a:endParaRPr lang="en-US" altLang="ko-KR" sz="2400" dirty="0"/>
          </a:p>
          <a:p>
            <a:pPr marL="514350" indent="-514350">
              <a:buAutoNum type="alphaUcPeriod"/>
            </a:pPr>
            <a:r>
              <a:rPr lang="en-US" altLang="ko-KR" sz="2400" dirty="0"/>
              <a:t>have multiple input options			(Push button)</a:t>
            </a:r>
          </a:p>
          <a:p>
            <a:pPr marL="514350" indent="-514350">
              <a:buAutoNum type="alphaUcPeriod"/>
            </a:pPr>
            <a:endParaRPr lang="en-US" altLang="ko-KR" sz="2400" dirty="0"/>
          </a:p>
          <a:p>
            <a:pPr marL="514350" indent="-514350">
              <a:buAutoNum type="alphaUcPeriod"/>
            </a:pPr>
            <a:r>
              <a:rPr lang="en-US" altLang="ko-KR" sz="2400" dirty="0"/>
              <a:t>be able to see Pet’s reaction with dot graphic	(Dot matrix)</a:t>
            </a:r>
          </a:p>
          <a:p>
            <a:pPr marL="514350" indent="-514350">
              <a:buAutoNum type="alphaUcPeriod"/>
            </a:pPr>
            <a:endParaRPr lang="en-US" altLang="ko-KR" sz="2400" dirty="0"/>
          </a:p>
          <a:p>
            <a:pPr marL="514350" indent="-514350">
              <a:buAutoNum type="alphaUcPeriod"/>
            </a:pPr>
            <a:r>
              <a:rPr lang="en-US" altLang="ko-KR" sz="2400" dirty="0"/>
              <a:t>know whether button is successfully clicked	(LED)</a:t>
            </a:r>
          </a:p>
          <a:p>
            <a:pPr marL="514350" indent="-514350">
              <a:buAutoNum type="alphaU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0895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E078F2F-D00F-4481-901F-80359348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Design 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FE2E7-7170-4E0E-AA00-B19A1ECA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3300" dirty="0"/>
              <a:t>Step 1. Push button</a:t>
            </a:r>
          </a:p>
          <a:p>
            <a:pPr marL="0" indent="0">
              <a:buNone/>
            </a:pPr>
            <a:r>
              <a:rPr lang="en-US" altLang="ko-KR" dirty="0"/>
              <a:t>		User			Pet</a:t>
            </a:r>
          </a:p>
          <a:p>
            <a:pPr marL="0" indent="0">
              <a:buNone/>
            </a:pPr>
            <a:r>
              <a:rPr lang="en-US" altLang="ko-KR" dirty="0"/>
              <a:t>//stand		</a:t>
            </a:r>
            <a:r>
              <a:rPr lang="en-US" altLang="ko-KR" dirty="0" err="1"/>
              <a:t>no_input</a:t>
            </a:r>
            <a:r>
              <a:rPr lang="en-US" altLang="ko-KR" dirty="0"/>
              <a:t>		-&gt;	</a:t>
            </a:r>
            <a:r>
              <a:rPr lang="en-US" altLang="ko-KR" dirty="0" err="1"/>
              <a:t>action_stand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//feed		</a:t>
            </a:r>
            <a:r>
              <a:rPr lang="en-US" altLang="ko-KR" dirty="0" err="1"/>
              <a:t>push_button</a:t>
            </a:r>
            <a:r>
              <a:rPr lang="en-US" altLang="ko-KR" dirty="0"/>
              <a:t>[0] 	-&gt; 	</a:t>
            </a:r>
            <a:r>
              <a:rPr lang="en-US" altLang="ko-KR" dirty="0" err="1"/>
              <a:t>LED_effect</a:t>
            </a:r>
            <a:r>
              <a:rPr lang="en-US" altLang="ko-KR" dirty="0"/>
              <a:t>, </a:t>
            </a:r>
            <a:r>
              <a:rPr lang="en-US" altLang="ko-KR" dirty="0" err="1"/>
              <a:t>action_jump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//bath		</a:t>
            </a:r>
            <a:r>
              <a:rPr lang="en-US" altLang="ko-KR" dirty="0" err="1"/>
              <a:t>push_button</a:t>
            </a:r>
            <a:r>
              <a:rPr lang="en-US" altLang="ko-KR" dirty="0"/>
              <a:t>[1] 	-&gt; 	</a:t>
            </a:r>
            <a:r>
              <a:rPr lang="en-US" altLang="ko-KR" dirty="0" err="1"/>
              <a:t>LED_effect</a:t>
            </a:r>
            <a:r>
              <a:rPr lang="en-US" altLang="ko-KR" dirty="0"/>
              <a:t>, </a:t>
            </a:r>
            <a:r>
              <a:rPr lang="en-US" altLang="ko-KR" dirty="0" err="1"/>
              <a:t>action_sad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//sleep		</a:t>
            </a:r>
            <a:r>
              <a:rPr lang="en-US" altLang="ko-KR" dirty="0" err="1"/>
              <a:t>push_button</a:t>
            </a:r>
            <a:r>
              <a:rPr lang="en-US" altLang="ko-KR" dirty="0"/>
              <a:t>[2] 	-&gt; 	</a:t>
            </a:r>
            <a:r>
              <a:rPr lang="en-US" altLang="ko-KR" dirty="0" err="1"/>
              <a:t>LED_effect</a:t>
            </a:r>
            <a:r>
              <a:rPr lang="en-US" altLang="ko-KR" dirty="0"/>
              <a:t>, </a:t>
            </a:r>
            <a:r>
              <a:rPr lang="en-US" altLang="ko-KR" dirty="0" err="1"/>
              <a:t>action_sleep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//stand		</a:t>
            </a:r>
            <a:r>
              <a:rPr lang="en-US" altLang="ko-KR" dirty="0" err="1"/>
              <a:t>push_button</a:t>
            </a:r>
            <a:r>
              <a:rPr lang="en-US" altLang="ko-KR" dirty="0"/>
              <a:t>[3] 	-&gt; 	</a:t>
            </a:r>
            <a:r>
              <a:rPr lang="en-US" altLang="ko-KR" dirty="0" err="1"/>
              <a:t>LED_effect</a:t>
            </a:r>
            <a:r>
              <a:rPr lang="en-US" altLang="ko-KR" dirty="0"/>
              <a:t>, </a:t>
            </a:r>
            <a:r>
              <a:rPr lang="en-US" altLang="ko-KR" dirty="0" err="1"/>
              <a:t>action_stand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84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E078F2F-D00F-4481-901F-80359348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Design details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3C8A109-A92A-47FB-B771-68566A72A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0645"/>
            <a:ext cx="3152987" cy="694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Step 1. Push button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B83435-42EF-4A2D-96A5-2F9C3C45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08" y="2338728"/>
            <a:ext cx="5972583" cy="37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F79A6-23FE-4F5A-B0E7-6AEE178F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Design 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05BA9-89E2-44D2-96F2-6018753D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3300" dirty="0"/>
              <a:t>Step 2. Dot Matrix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 types of </a:t>
            </a:r>
            <a:r>
              <a:rPr lang="en-US" altLang="ko-KR" dirty="0" err="1"/>
              <a:t>Dot_Matrix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Stand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Jump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Sad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sleep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하얀색, 사진, 앉아있는, 검은색이(가) 표시된 사진&#10;&#10;자동 생성된 설명">
            <a:extLst>
              <a:ext uri="{FF2B5EF4-FFF2-40B4-BE49-F238E27FC236}">
                <a16:creationId xmlns:a16="http://schemas.microsoft.com/office/drawing/2014/main" id="{7CEFBE96-2188-4F61-9CBF-B662E91C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0" t="5324" r="11882" b="40180"/>
          <a:stretch/>
        </p:blipFill>
        <p:spPr>
          <a:xfrm>
            <a:off x="4252126" y="2739622"/>
            <a:ext cx="2631103" cy="2441046"/>
          </a:xfrm>
          <a:prstGeom prst="rect">
            <a:avLst/>
          </a:prstGeom>
        </p:spPr>
      </p:pic>
      <p:pic>
        <p:nvPicPr>
          <p:cNvPr id="8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1AB8051C-7E7E-4A4E-AD9D-6BDE8C2E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35" y="2548628"/>
            <a:ext cx="3764045" cy="28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F79A6-23FE-4F5A-B0E7-6AEE178F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Design 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05BA9-89E2-44D2-96F2-6018753D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3300" dirty="0"/>
              <a:t>Step 2. Dot Matrix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 types of </a:t>
            </a:r>
            <a:r>
              <a:rPr lang="en-US" altLang="ko-KR" dirty="0" err="1"/>
              <a:t>Dot_Matrix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Stand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Jump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Sad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sleep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0030556-D7F8-4DC2-9965-0DEA581C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90" y="2079414"/>
            <a:ext cx="5926665" cy="35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3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F79A6-23FE-4F5A-B0E7-6AEE178F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Design 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05BA9-89E2-44D2-96F2-6018753D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Step 3. LED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push_button</a:t>
            </a:r>
            <a:r>
              <a:rPr lang="en-US" altLang="ko-KR" dirty="0"/>
              <a:t> is clicked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LED : 165 -&gt; 90 -&gt; 165 -&gt; 90 &gt; 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Takes 0.4s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B513-A3C4-455E-9F30-469179BB46A8}"/>
              </a:ext>
            </a:extLst>
          </p:cNvPr>
          <p:cNvSpPr txBox="1"/>
          <p:nvPr/>
        </p:nvSpPr>
        <p:spPr>
          <a:xfrm>
            <a:off x="8059535" y="5535645"/>
            <a:ext cx="151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times each</a:t>
            </a:r>
            <a:endParaRPr lang="ko-KR" altLang="en-US" dirty="0"/>
          </a:p>
        </p:txBody>
      </p:sp>
      <p:pic>
        <p:nvPicPr>
          <p:cNvPr id="7" name="그림 6" descr="자연, 비, 사진, 테이블이(가) 표시된 사진&#10;&#10;자동 생성된 설명">
            <a:extLst>
              <a:ext uri="{FF2B5EF4-FFF2-40B4-BE49-F238E27FC236}">
                <a16:creationId xmlns:a16="http://schemas.microsoft.com/office/drawing/2014/main" id="{823588C3-F1FD-45D5-A479-239B8B96C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2" t="5334" r="20041" b="51851"/>
          <a:stretch/>
        </p:blipFill>
        <p:spPr>
          <a:xfrm>
            <a:off x="6852618" y="1828799"/>
            <a:ext cx="3621677" cy="34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4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F79A6-23FE-4F5A-B0E7-6AEE178F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Design 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05BA9-89E2-44D2-96F2-6018753D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Step 3. LED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7509B98-7E8B-4685-B0C6-7A66FB59C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61" y="2500622"/>
            <a:ext cx="5655610" cy="33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3626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443</Words>
  <Application>Microsoft Office PowerPoint</Application>
  <PresentationFormat>와이드스크린</PresentationFormat>
  <Paragraphs>104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Calibri</vt:lpstr>
      <vt:lpstr>Calibri Light</vt:lpstr>
      <vt:lpstr>Wingdings 2</vt:lpstr>
      <vt:lpstr>HDOfficeLightV0</vt:lpstr>
      <vt:lpstr>추억</vt:lpstr>
      <vt:lpstr>Embedded Software</vt:lpstr>
      <vt:lpstr>1. Introduction - Project MyPet</vt:lpstr>
      <vt:lpstr>1. Introduction - Project MyPet</vt:lpstr>
      <vt:lpstr>2. Design details</vt:lpstr>
      <vt:lpstr>2. Design details</vt:lpstr>
      <vt:lpstr>2. Design details</vt:lpstr>
      <vt:lpstr>2. Design details</vt:lpstr>
      <vt:lpstr>2. Design details</vt:lpstr>
      <vt:lpstr>2. Design details</vt:lpstr>
      <vt:lpstr>3. Experimental results</vt:lpstr>
      <vt:lpstr>PowerPoint 프레젠테이션</vt:lpstr>
      <vt:lpstr>3. Experimental results</vt:lpstr>
      <vt:lpstr>3. Experimental results</vt:lpstr>
      <vt:lpstr>3. Experimental results</vt:lpstr>
      <vt:lpstr>4. Conclusion and 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</dc:title>
  <dc:creator>Choi jaewhee</dc:creator>
  <cp:lastModifiedBy>Choi jaewhee</cp:lastModifiedBy>
  <cp:revision>26</cp:revision>
  <dcterms:created xsi:type="dcterms:W3CDTF">2019-12-22T05:35:57Z</dcterms:created>
  <dcterms:modified xsi:type="dcterms:W3CDTF">2019-12-22T15:03:03Z</dcterms:modified>
</cp:coreProperties>
</file>