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4" r:id="rId10"/>
    <p:sldId id="269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whee Choi" initials="jC" lastIdx="3" clrIdx="0">
    <p:extLst>
      <p:ext uri="{19B8F6BF-5375-455C-9EA6-DF929625EA0E}">
        <p15:presenceInfo xmlns:p15="http://schemas.microsoft.com/office/powerpoint/2012/main" userId="2b3f6347a5f56f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811A6-EB4C-49DC-9E93-2433D194CB30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FC3A2-EAD2-4614-B3D0-DE6B04DA5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7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C3A2-EAD2-4614-B3D0-DE6B04DA52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5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6D8-3F11-494B-823F-AE696E053E0C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3988-037D-4B09-AA38-E6EE1E7583FB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CC9A-3771-449B-9304-FC300AA15AED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06C-F79C-476E-8D1D-E70016E31C01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6340-003D-47A9-AF29-2E321CD85F9F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D01-CBA0-4823-ABBF-78344E8C236A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AEF9-E605-4E8E-AC95-9C7A17BACEC1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04CB-87DE-482E-8F3B-E05C95AE0F62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F94-EF63-4307-9072-F4002BA618EE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047A-8CD3-40B8-A6DD-1A6E8A58D908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75D-7211-4D62-911A-D78D905A69A6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610648A-FF3A-4BD8-865A-D15FDC6769B4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F2AEDFA-44D5-42C5-A821-58C825A8CB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OC3huqHr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media/files/papers/yolo.pdf" TargetMode="External"/><Relationship Id="rId2" Type="http://schemas.openxmlformats.org/officeDocument/2006/relationships/hyperlink" Target="https://pjreddie.com/darknet/yol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inocoder.tistory.com/5" TargetMode="External"/><Relationship Id="rId5" Type="http://schemas.openxmlformats.org/officeDocument/2006/relationships/hyperlink" Target="https://docs.google.com/presentation/d/1kAa7NOamBt4calBU9iHgT8a86RRHz9Yz2oh4-GTdX6M/edit#slide=id.g15092aa245_0_37" TargetMode="External"/><Relationship Id="rId4" Type="http://schemas.openxmlformats.org/officeDocument/2006/relationships/hyperlink" Target="https://docs.google.com/presentation/d/1aeRvtKG21KHdD5lg6Hgyhx5rPq_ZOsGjG5rJ1HP7BbA/pub?start=false&amp;loop=false&amp;delayms=3000&amp;slide=id.g137784ab86_4_224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aeRvtKG21KHdD5lg6Hgyhx5rPq_ZOsGjG5rJ1HP7BbA/pub?start=false&amp;loop=false&amp;delayms=3000&amp;slide=id.g137784ab86_4_22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2835746"/>
          </a:xfrm>
        </p:spPr>
        <p:txBody>
          <a:bodyPr>
            <a:normAutofit/>
          </a:bodyPr>
          <a:lstStyle/>
          <a:p>
            <a:pPr algn="ctr"/>
            <a:r>
              <a:rPr lang="en-US" altLang="ko-KR" sz="2700" b="1" dirty="0"/>
              <a:t>You Only Look Once:</a:t>
            </a:r>
            <a:br>
              <a:rPr lang="en-US" altLang="ko-KR" sz="2700" b="1" dirty="0"/>
            </a:br>
            <a:r>
              <a:rPr lang="en-US" altLang="ko-KR" sz="2700" b="1" dirty="0"/>
              <a:t>Unified, Real-Time Object Detection</a:t>
            </a:r>
            <a:br>
              <a:rPr lang="en-US" altLang="ko-KR" sz="2700" b="1" dirty="0"/>
            </a:br>
            <a:br>
              <a:rPr lang="en-US" altLang="ko-KR" sz="2700" b="1" dirty="0"/>
            </a:br>
            <a:r>
              <a:rPr lang="en-US" altLang="ko-KR" sz="1600" b="1" dirty="0"/>
              <a:t>Joseph </a:t>
            </a:r>
            <a:r>
              <a:rPr lang="en-US" altLang="ko-KR" sz="1600" b="1" dirty="0" err="1"/>
              <a:t>Redmon</a:t>
            </a:r>
            <a:r>
              <a:rPr lang="en-US" altLang="ko-KR" sz="1600" b="1" dirty="0"/>
              <a:t> , Santosh </a:t>
            </a:r>
            <a:r>
              <a:rPr lang="en-US" altLang="ko-KR" sz="1600" b="1" dirty="0" err="1"/>
              <a:t>Divvala</a:t>
            </a:r>
            <a:r>
              <a:rPr lang="en-US" altLang="ko-KR" sz="1600" b="1" dirty="0"/>
              <a:t>, Ross </a:t>
            </a:r>
            <a:r>
              <a:rPr lang="en-US" altLang="ko-KR" sz="1600" b="1" dirty="0" err="1"/>
              <a:t>Girshick</a:t>
            </a:r>
            <a:r>
              <a:rPr lang="en-US" altLang="ko-KR" sz="1600" b="1" dirty="0"/>
              <a:t>, Ali </a:t>
            </a:r>
            <a:r>
              <a:rPr lang="en-US" altLang="ko-KR" sz="1600" b="1" dirty="0" err="1"/>
              <a:t>Farhadi</a:t>
            </a:r>
            <a:br>
              <a:rPr lang="en-US" altLang="ko-KR" sz="1800" b="1" dirty="0"/>
            </a:br>
            <a:br>
              <a:rPr lang="en-US" altLang="ko-KR" sz="1400" b="1" dirty="0"/>
            </a:br>
            <a:r>
              <a:rPr lang="en-US" altLang="ko-KR" sz="1200" b="1" dirty="0"/>
              <a:t>University of Washington , Allen Institute for AI , Facebook AI Research</a:t>
            </a:r>
            <a:endParaRPr lang="ko-KR" altLang="en-US" sz="12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2195736" y="4005064"/>
            <a:ext cx="4953000" cy="17526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영남대학교 전자공학과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지능형 시각정보 처리 연구실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2017. 08. 09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최 재 휘</a:t>
            </a:r>
          </a:p>
        </p:txBody>
      </p:sp>
    </p:spTree>
    <p:extLst>
      <p:ext uri="{BB962C8B-B14F-4D97-AF65-F5344CB8AC3E}">
        <p14:creationId xmlns:p14="http://schemas.microsoft.com/office/powerpoint/2010/main" val="30777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5364A-2D66-4191-8B6B-5CC8144E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2996952"/>
            <a:ext cx="5976664" cy="86409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YOLO : Light, Simple, Fast!!!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29AA2-A6D8-4664-8E2E-CCD6B65AD37C}"/>
              </a:ext>
            </a:extLst>
          </p:cNvPr>
          <p:cNvSpPr txBox="1"/>
          <p:nvPr/>
        </p:nvSpPr>
        <p:spPr>
          <a:xfrm>
            <a:off x="3167844" y="980728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Conclusion</a:t>
            </a:r>
            <a:endParaRPr lang="ko-KR" altLang="en-US" sz="3200" b="1" dirty="0"/>
          </a:p>
        </p:txBody>
      </p:sp>
      <p:sp>
        <p:nvSpPr>
          <p:cNvPr id="5" name="직사각형 4">
            <a:hlinkClick r:id="rId2"/>
            <a:extLst>
              <a:ext uri="{FF2B5EF4-FFF2-40B4-BE49-F238E27FC236}">
                <a16:creationId xmlns:a16="http://schemas.microsoft.com/office/drawing/2014/main" id="{CA72FDB9-8DB3-41F9-9BAD-2F2CB00D55FF}"/>
              </a:ext>
            </a:extLst>
          </p:cNvPr>
          <p:cNvSpPr/>
          <p:nvPr/>
        </p:nvSpPr>
        <p:spPr>
          <a:xfrm>
            <a:off x="1691680" y="4797152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https://www.youtube.com/watch?v=VOC3huqHrss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4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3D493-9760-4D2F-A69A-176D7673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7620000" cy="3620616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YOLO official site :</a:t>
            </a:r>
          </a:p>
          <a:p>
            <a:r>
              <a:rPr lang="en-US" altLang="ko-KR" sz="1200" dirty="0">
                <a:hlinkClick r:id="rId2"/>
              </a:rPr>
              <a:t>https://pjreddie.com/darknet/yolo/</a:t>
            </a:r>
            <a:endParaRPr lang="en-US" altLang="ko-KR" sz="1200" dirty="0"/>
          </a:p>
          <a:p>
            <a:r>
              <a:rPr lang="en-US" altLang="ko-KR" sz="1200" dirty="0"/>
              <a:t>YOLO paper :</a:t>
            </a:r>
          </a:p>
          <a:p>
            <a:r>
              <a:rPr lang="en-US" altLang="ko-KR" sz="1200" dirty="0">
                <a:hlinkClick r:id="rId3"/>
              </a:rPr>
              <a:t>https://pjreddie.com/media/files/papers/yolo.pdf</a:t>
            </a:r>
            <a:endParaRPr lang="en-US" altLang="ko-KR" sz="1200" dirty="0"/>
          </a:p>
          <a:p>
            <a:r>
              <a:rPr lang="en-US" altLang="ko-KR" sz="1200" dirty="0"/>
              <a:t>YOLO ppt1 :</a:t>
            </a:r>
          </a:p>
          <a:p>
            <a:r>
              <a:rPr lang="en-US" altLang="ko-KR" sz="1200" u="sng" dirty="0">
                <a:hlinkClick r:id="rId4"/>
              </a:rPr>
              <a:t>https://docs.google.com/presentation/d/1aeRvtKG21KHdD5lg6Hgyhx5rPq_ZOsGjG5rJ1HP7BbA/pub?start=false&amp;loop=false&amp;delayms=3000&amp;slide=id.g137784ab86_4_2241</a:t>
            </a:r>
            <a:endParaRPr lang="en-US" altLang="ko-KR" sz="1200" u="sng" dirty="0"/>
          </a:p>
          <a:p>
            <a:r>
              <a:rPr lang="en-US" altLang="ko-KR" sz="1200" dirty="0"/>
              <a:t>YOLO ppt2 :</a:t>
            </a:r>
            <a:endParaRPr lang="ko-KR" altLang="ko-KR" sz="1200" dirty="0"/>
          </a:p>
          <a:p>
            <a:r>
              <a:rPr lang="en-US" altLang="ko-KR" sz="1200" u="sng" dirty="0">
                <a:hlinkClick r:id="rId5"/>
              </a:rPr>
              <a:t>https://docs.google.com/presentation/d/1kAa7NOamBt4calBU9iHgT8a86RRHz9Yz2oh4-GTdX6M/edit#slide=id.g15092aa245_0_37</a:t>
            </a:r>
            <a:endParaRPr lang="ko-KR" altLang="ko-KR" sz="1200" dirty="0"/>
          </a:p>
          <a:p>
            <a:r>
              <a:rPr lang="en-US" altLang="ko-KR" sz="1200" dirty="0"/>
              <a:t>YOLO </a:t>
            </a:r>
            <a:r>
              <a:rPr lang="ko-KR" altLang="en-US" sz="1200" dirty="0"/>
              <a:t>실습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>
                <a:hlinkClick r:id="rId6"/>
              </a:rPr>
              <a:t>http://kinocoder.tistory.com/5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CF742-01FE-40F7-B5E0-A5BF880E3F11}"/>
              </a:ext>
            </a:extLst>
          </p:cNvPr>
          <p:cNvSpPr txBox="1"/>
          <p:nvPr/>
        </p:nvSpPr>
        <p:spPr>
          <a:xfrm>
            <a:off x="3563888" y="54868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Reference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695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C5B9-0717-4D83-A4F1-02093F18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800" y="2348880"/>
            <a:ext cx="3456384" cy="1371600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45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6A0722-CCF4-4177-8E1E-CF831FF8B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5455929" cy="30689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33CFC1-C8D7-48E0-8486-FE6C3F4D3F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429000"/>
            <a:ext cx="5852142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408BDC-A101-4D32-91B0-C59EB9859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344816" cy="36724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17ED5E-3F94-4962-8CF4-A8F6F854A669}"/>
              </a:ext>
            </a:extLst>
          </p:cNvPr>
          <p:cNvSpPr txBox="1"/>
          <p:nvPr/>
        </p:nvSpPr>
        <p:spPr>
          <a:xfrm>
            <a:off x="2915816" y="62068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Look at this photo.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22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9D1ED2-B1C0-42AC-A361-FA51FEE5D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68" y="2132856"/>
            <a:ext cx="8424936" cy="3855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D0DB7-745E-40FE-BC5A-3B6614ACB988}"/>
              </a:ext>
            </a:extLst>
          </p:cNvPr>
          <p:cNvSpPr txBox="1"/>
          <p:nvPr/>
        </p:nvSpPr>
        <p:spPr>
          <a:xfrm>
            <a:off x="1853444" y="62068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Each Program’s FPS and </a:t>
            </a:r>
            <a:r>
              <a:rPr lang="en-US" altLang="ko-KR" sz="2800" dirty="0" err="1"/>
              <a:t>mAP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0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D4148B-9FE4-44FE-B169-5F4F8B20A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0"/>
            <a:ext cx="6912768" cy="36382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AC040-B790-4386-B545-05575E434727}"/>
              </a:ext>
            </a:extLst>
          </p:cNvPr>
          <p:cNvSpPr txBox="1"/>
          <p:nvPr/>
        </p:nvSpPr>
        <p:spPr>
          <a:xfrm>
            <a:off x="2843808" y="69269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Processing method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61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C285A-BFFD-4EA0-BABF-36FD6B44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84784"/>
            <a:ext cx="7272808" cy="1728192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altLang="ko-KR" b="0" dirty="0"/>
              <a:t>Extremely fast.</a:t>
            </a:r>
          </a:p>
          <a:p>
            <a:pPr algn="just"/>
            <a:r>
              <a:rPr lang="en-US" altLang="ko-KR" b="0" dirty="0"/>
              <a:t>        Bounding Box + Class Probability</a:t>
            </a:r>
          </a:p>
          <a:p>
            <a:pPr algn="just"/>
            <a:r>
              <a:rPr lang="en-US" altLang="ko-KR" b="0" dirty="0"/>
              <a:t>   -&gt;  Single regression problem!</a:t>
            </a:r>
          </a:p>
          <a:p>
            <a:pPr algn="just"/>
            <a:endParaRPr lang="en-US" altLang="ko-KR" b="0" dirty="0"/>
          </a:p>
          <a:p>
            <a:pPr algn="just"/>
            <a:endParaRPr lang="en-US" altLang="ko-KR" b="0" dirty="0"/>
          </a:p>
          <a:p>
            <a:pPr algn="just"/>
            <a:r>
              <a:rPr lang="en-US" altLang="ko-KR" b="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4192C-DAEF-4CA8-98C5-E0F5D13CE807}"/>
              </a:ext>
            </a:extLst>
          </p:cNvPr>
          <p:cNvSpPr txBox="1"/>
          <p:nvPr/>
        </p:nvSpPr>
        <p:spPr>
          <a:xfrm>
            <a:off x="2411760" y="779801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 strong points of YOLO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608A4-22FF-4E25-B12F-16AFD073BA2C}"/>
              </a:ext>
            </a:extLst>
          </p:cNvPr>
          <p:cNvSpPr txBox="1"/>
          <p:nvPr/>
        </p:nvSpPr>
        <p:spPr>
          <a:xfrm>
            <a:off x="683568" y="323812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   predicts globally about the image when making predictions.</a:t>
            </a:r>
          </a:p>
          <a:p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70AC5-9F4A-45AD-B4A6-C25D6060CDC2}"/>
              </a:ext>
            </a:extLst>
          </p:cNvPr>
          <p:cNvSpPr txBox="1"/>
          <p:nvPr/>
        </p:nvSpPr>
        <p:spPr>
          <a:xfrm>
            <a:off x="683568" y="4437112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   Learns generalizable representations of objects.</a:t>
            </a:r>
          </a:p>
          <a:p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C5B78-E185-415D-8D4A-E05BFF8EF516}"/>
              </a:ext>
            </a:extLst>
          </p:cNvPr>
          <p:cNvSpPr txBox="1"/>
          <p:nvPr/>
        </p:nvSpPr>
        <p:spPr>
          <a:xfrm>
            <a:off x="712979" y="5517232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+ Still there are problems..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703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F0E6877-174E-4FC3-9203-0C3300AD0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24" y="692696"/>
            <a:ext cx="6534032" cy="4224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0EC887-9B0B-49E1-9E1D-C3A25D3A5CB4}"/>
                  </a:ext>
                </a:extLst>
              </p:cNvPr>
              <p:cNvSpPr txBox="1"/>
              <p:nvPr/>
            </p:nvSpPr>
            <p:spPr>
              <a:xfrm>
                <a:off x="251520" y="4783424"/>
                <a:ext cx="504056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Confidence Score  :  </a:t>
                </a:r>
                <a:r>
                  <a:rPr lang="en-US" altLang="ko-KR" dirty="0" err="1"/>
                  <a:t>Pr</a:t>
                </a:r>
                <a:r>
                  <a:rPr lang="en-US" altLang="ko-KR" dirty="0"/>
                  <a:t>(Object)*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IOU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trustpred</m:t>
                        </m:r>
                      </m:sub>
                    </m:sSub>
                  </m:oMath>
                </a14:m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0EC887-9B0B-49E1-9E1D-C3A25D3A5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83424"/>
                <a:ext cx="5040560" cy="671209"/>
              </a:xfrm>
              <a:prstGeom prst="rect">
                <a:avLst/>
              </a:prstGeom>
              <a:blipFill>
                <a:blip r:embed="rId3"/>
                <a:stretch>
                  <a:fillRect l="-967" t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1E3D566-BC83-4C12-8D76-92F085615516}"/>
                  </a:ext>
                </a:extLst>
              </p:cNvPr>
              <p:cNvSpPr/>
              <p:nvPr/>
            </p:nvSpPr>
            <p:spPr>
              <a:xfrm>
                <a:off x="107504" y="5287081"/>
                <a:ext cx="5400600" cy="383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Conditional Class Probability  :  </a:t>
                </a:r>
                <a:r>
                  <a:rPr lang="en-US" altLang="ko-KR" kern="100" dirty="0" err="1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Pr</a:t>
                </a:r>
                <a:r>
                  <a:rPr lang="en-US" altLang="ko-KR" kern="1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𝐶𝑙𝑎𝑠𝑠</m:t>
                        </m:r>
                      </m:e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𝑂𝑏𝑗𝑒𝑐𝑡</m:t>
                        </m:r>
                      </m:e>
                    </m:d>
                  </m:oMath>
                </a14:m>
                <a:endParaRPr lang="ko-KR" altLang="ko-KR" kern="1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1E3D566-BC83-4C12-8D76-92F085615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287081"/>
                <a:ext cx="5400600" cy="383823"/>
              </a:xfrm>
              <a:prstGeom prst="rect">
                <a:avLst/>
              </a:prstGeom>
              <a:blipFill>
                <a:blip r:embed="rId4"/>
                <a:stretch>
                  <a:fillRect t="-3175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26F3107-3A23-4639-933C-6F3D2C237052}"/>
                  </a:ext>
                </a:extLst>
              </p:cNvPr>
              <p:cNvSpPr/>
              <p:nvPr/>
            </p:nvSpPr>
            <p:spPr>
              <a:xfrm>
                <a:off x="107504" y="5805264"/>
                <a:ext cx="8820472" cy="914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Class-specific confidence score  :  </a:t>
                </a:r>
                <a:r>
                  <a:rPr lang="en-US" altLang="ko-KR" dirty="0" err="1"/>
                  <a:t>Pr</a:t>
                </a:r>
                <a:r>
                  <a:rPr lang="en-US" altLang="ko-KR" dirty="0"/>
                  <a:t>(Object)*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IOU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trustpred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 *  </a:t>
                </a:r>
                <a:r>
                  <a:rPr lang="en-US" altLang="ko-KR" kern="100" dirty="0" err="1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Pr</a:t>
                </a:r>
                <a:r>
                  <a:rPr lang="en-US" altLang="ko-KR" kern="1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𝐶𝑙𝑎𝑠𝑠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𝑂𝑏𝑗𝑒𝑐𝑡</m:t>
                        </m:r>
                      </m:e>
                    </m:d>
                  </m:oMath>
                </a14:m>
                <a:endParaRPr lang="en-US" altLang="ko-KR" kern="1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indent="1270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				 = </a:t>
                </a:r>
                <a:r>
                  <a:rPr lang="en-US" altLang="ko-KR" dirty="0" err="1"/>
                  <a:t>Pr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𝐶𝑙𝑎𝑠𝑠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)*</a:t>
                </a:r>
                <a:r>
                  <a:rPr lang="ko-KR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IOU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trustpred</m:t>
                        </m:r>
                      </m:sub>
                    </m:sSub>
                  </m:oMath>
                </a14:m>
                <a:endParaRPr lang="ko-KR" altLang="ko-KR" kern="1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26F3107-3A23-4639-933C-6F3D2C237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805264"/>
                <a:ext cx="8820472" cy="914481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10142B-8B4B-48E6-B61D-108E2D59F6CB}"/>
              </a:ext>
            </a:extLst>
          </p:cNvPr>
          <p:cNvSpPr txBox="1"/>
          <p:nvPr/>
        </p:nvSpPr>
        <p:spPr>
          <a:xfrm>
            <a:off x="2042338" y="260648"/>
            <a:ext cx="495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Simple explain about process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635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06B79-621A-4E67-9F97-3BF05FDF0CC8}"/>
              </a:ext>
            </a:extLst>
          </p:cNvPr>
          <p:cNvSpPr txBox="1"/>
          <p:nvPr/>
        </p:nvSpPr>
        <p:spPr>
          <a:xfrm>
            <a:off x="2411760" y="779801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Conception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C630D-BA01-457F-9414-2761D3BAE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9" y="1822165"/>
            <a:ext cx="8576477" cy="288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60F5C7-B2F5-4BD0-B4B8-87FB7794D28F}"/>
              </a:ext>
            </a:extLst>
          </p:cNvPr>
          <p:cNvSpPr txBox="1"/>
          <p:nvPr/>
        </p:nvSpPr>
        <p:spPr>
          <a:xfrm>
            <a:off x="4139951" y="388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S, B, 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AC8BF-0E98-4EAF-BC30-DB77158BF234}"/>
              </a:ext>
            </a:extLst>
          </p:cNvPr>
          <p:cNvSpPr txBox="1"/>
          <p:nvPr/>
        </p:nvSpPr>
        <p:spPr>
          <a:xfrm>
            <a:off x="3563888" y="444001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: S * S grid cell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4E1E6-8CA7-4F47-802B-3C83D1EEDE8E}"/>
              </a:ext>
            </a:extLst>
          </p:cNvPr>
          <p:cNvSpPr txBox="1"/>
          <p:nvPr/>
        </p:nvSpPr>
        <p:spPr>
          <a:xfrm>
            <a:off x="3563888" y="496613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: Bounding Box per each grid cell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D2C98-179C-48C2-A173-ECBF849E44A1}"/>
              </a:ext>
            </a:extLst>
          </p:cNvPr>
          <p:cNvSpPr txBox="1"/>
          <p:nvPr/>
        </p:nvSpPr>
        <p:spPr>
          <a:xfrm>
            <a:off x="3563888" y="55172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: The number of 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3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121EE-35F1-4D11-A715-EC602E7EF87D}"/>
              </a:ext>
            </a:extLst>
          </p:cNvPr>
          <p:cNvSpPr txBox="1"/>
          <p:nvPr/>
        </p:nvSpPr>
        <p:spPr>
          <a:xfrm>
            <a:off x="3275856" y="76470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Loss</a:t>
            </a:r>
            <a:r>
              <a:rPr lang="ko-KR" altLang="en-US" sz="2800" dirty="0"/>
              <a:t> </a:t>
            </a:r>
            <a:r>
              <a:rPr lang="en-US" altLang="ko-KR" sz="2800" dirty="0"/>
              <a:t>function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FD3633-DF05-4ECD-B56C-8F5C43B5C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39402"/>
            <a:ext cx="5904656" cy="4089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4EFB31-F732-457E-BE2D-4452059EC7C5}"/>
              </a:ext>
            </a:extLst>
          </p:cNvPr>
          <p:cNvSpPr txBox="1"/>
          <p:nvPr/>
        </p:nvSpPr>
        <p:spPr>
          <a:xfrm>
            <a:off x="6588224" y="22081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39606-89D5-493E-B004-5D0DB9ABB68B}"/>
              </a:ext>
            </a:extLst>
          </p:cNvPr>
          <p:cNvSpPr txBox="1"/>
          <p:nvPr/>
        </p:nvSpPr>
        <p:spPr>
          <a:xfrm>
            <a:off x="6588224" y="28820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39801-4147-40A8-8523-ACD8D655D55C}"/>
              </a:ext>
            </a:extLst>
          </p:cNvPr>
          <p:cNvSpPr txBox="1"/>
          <p:nvPr/>
        </p:nvSpPr>
        <p:spPr>
          <a:xfrm>
            <a:off x="6588224" y="35010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5E095-0E96-46FC-BD5B-CB20188056F9}"/>
              </a:ext>
            </a:extLst>
          </p:cNvPr>
          <p:cNvSpPr txBox="1"/>
          <p:nvPr/>
        </p:nvSpPr>
        <p:spPr>
          <a:xfrm>
            <a:off x="6588224" y="41384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51FD4-E640-4B85-A356-A40FEB22BBCF}"/>
              </a:ext>
            </a:extLst>
          </p:cNvPr>
          <p:cNvSpPr txBox="1"/>
          <p:nvPr/>
        </p:nvSpPr>
        <p:spPr>
          <a:xfrm>
            <a:off x="6588224" y="47759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6CF858-1612-4A0E-B501-519D17080344}"/>
              </a:ext>
            </a:extLst>
          </p:cNvPr>
          <p:cNvSpPr txBox="1"/>
          <p:nvPr/>
        </p:nvSpPr>
        <p:spPr>
          <a:xfrm>
            <a:off x="323528" y="5488539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 : S * S grid cell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9676D-0387-4ADC-B757-A7D26DCDE6A9}"/>
              </a:ext>
            </a:extLst>
          </p:cNvPr>
          <p:cNvSpPr txBox="1"/>
          <p:nvPr/>
        </p:nvSpPr>
        <p:spPr>
          <a:xfrm>
            <a:off x="323528" y="576553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 : Bounding Box per each grid cell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72459-D880-46C8-84B3-DA0F11A81CA9}"/>
              </a:ext>
            </a:extLst>
          </p:cNvPr>
          <p:cNvSpPr txBox="1"/>
          <p:nvPr/>
        </p:nvSpPr>
        <p:spPr>
          <a:xfrm>
            <a:off x="323528" y="605964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 : The number of  class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E4264DE-9024-44FA-8F20-6824DE526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644535"/>
            <a:ext cx="2304256" cy="6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98B3F-03F2-4F4F-8CBA-E818BF4AD617}"/>
              </a:ext>
            </a:extLst>
          </p:cNvPr>
          <p:cNvSpPr txBox="1"/>
          <p:nvPr/>
        </p:nvSpPr>
        <p:spPr>
          <a:xfrm>
            <a:off x="2267744" y="105273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Detail processing method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96F350-90D2-4788-8468-A0B8CDE0D238}"/>
              </a:ext>
            </a:extLst>
          </p:cNvPr>
          <p:cNvSpPr/>
          <p:nvPr/>
        </p:nvSpPr>
        <p:spPr>
          <a:xfrm>
            <a:off x="1547664" y="2852936"/>
            <a:ext cx="581439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u="sng" kern="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https://docs.google.com/presentation/d/1aeRvtKG21KHdD5lg6Hgyhx5rPq_ZOsGjG5rJ1HP7BbA/pub?start=false&amp;loop=false&amp;delayms=3000&amp;slide=id.g137784ab86_4_2241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0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947</TotalTime>
  <Words>336</Words>
  <Application>Microsoft Office PowerPoint</Application>
  <PresentationFormat>화면 슬라이드 쇼(4:3)</PresentationFormat>
  <Paragraphs>56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돋움</vt:lpstr>
      <vt:lpstr>맑은 고딕</vt:lpstr>
      <vt:lpstr>Arial</vt:lpstr>
      <vt:lpstr>Arial Black</vt:lpstr>
      <vt:lpstr>Cambria Math</vt:lpstr>
      <vt:lpstr>Times New Roman</vt:lpstr>
      <vt:lpstr>필수</vt:lpstr>
      <vt:lpstr>You Only Look Once: Unified, Real-Time Object Detection  Joseph Redmon , Santosh Divvala, Ross Girshick, Ali Farhadi  University of Washington , Allen Institute for AI , Facebook AI Research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Only Look Once: Unified, Real-Time Object Detection  Joseph Redmon , Santosh Divvala, Ross Girshick, Ali Farhadi  University of Washington , Allen Institute for AI , Facebook AI Research</dc:title>
  <dc:creator>j</dc:creator>
  <cp:lastModifiedBy>jaewhee Choi</cp:lastModifiedBy>
  <cp:revision>38</cp:revision>
  <dcterms:created xsi:type="dcterms:W3CDTF">2017-08-07T08:07:31Z</dcterms:created>
  <dcterms:modified xsi:type="dcterms:W3CDTF">2017-08-08T19:07:29Z</dcterms:modified>
</cp:coreProperties>
</file>