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 id="2147483673" r:id="rId2"/>
  </p:sldMasterIdLst>
  <p:notesMasterIdLst>
    <p:notesMasterId r:id="rId14"/>
  </p:notesMasterIdLst>
  <p:sldIdLst>
    <p:sldId id="267" r:id="rId3"/>
    <p:sldId id="257" r:id="rId4"/>
    <p:sldId id="258" r:id="rId5"/>
    <p:sldId id="259" r:id="rId6"/>
    <p:sldId id="260" r:id="rId7"/>
    <p:sldId id="261" r:id="rId8"/>
    <p:sldId id="262" r:id="rId9"/>
    <p:sldId id="263" r:id="rId10"/>
    <p:sldId id="264" r:id="rId11"/>
    <p:sldId id="265" r:id="rId12"/>
    <p:sldId id="266"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047FE"/>
    <a:srgbClr val="A645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1"/>
    <p:restoredTop sz="94729"/>
  </p:normalViewPr>
  <p:slideViewPr>
    <p:cSldViewPr snapToGrid="0" snapToObjects="1">
      <p:cViewPr varScale="1">
        <p:scale>
          <a:sx n="131" d="100"/>
          <a:sy n="131" d="100"/>
        </p:scale>
        <p:origin x="200" y="4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98450" algn="l" rtl="0">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1pPr>
            <a:lvl2pPr marL="914400" marR="0" lvl="1" indent="-298450" algn="l" rtl="0">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2pPr>
            <a:lvl3pPr marL="1371600" marR="0" lvl="2" indent="-298450" algn="l" rtl="0">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3pPr>
            <a:lvl4pPr marL="1828800" marR="0" lvl="3" indent="-298450" algn="l" rtl="0">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4pPr>
            <a:lvl5pPr marL="2286000" marR="0" lvl="4" indent="-298450" algn="l" rtl="0">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5pPr>
            <a:lvl6pPr marL="2743200" marR="0" lvl="5" indent="-298450" algn="l" rtl="0">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6pPr>
            <a:lvl7pPr marL="3200400" marR="0" lvl="6" indent="-298450" algn="l" rtl="0">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7pPr>
            <a:lvl8pPr marL="3657600" marR="0" lvl="7" indent="-298450" algn="l" rtl="0">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8pPr>
            <a:lvl9pPr marL="4114800" marR="0" lvl="8" indent="-298450" algn="l" rtl="0">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3:notes"/>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2" name="Google Shape;112;p3:notes"/>
          <p:cNvSpPr txBox="1">
            <a:spLocks noGrp="1"/>
          </p:cNvSpPr>
          <p:nvPr>
            <p:ph type="body" idx="1"/>
          </p:nvPr>
        </p:nvSpPr>
        <p:spPr>
          <a:xfrm>
            <a:off x="701039" y="4415789"/>
            <a:ext cx="5608319" cy="4183379"/>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275"/>
              <a:buFont typeface="Trebuchet MS"/>
              <a:buNone/>
            </a:pPr>
            <a:endParaRPr sz="1100" b="0" i="0" u="none" strike="noStrike" cap="none">
              <a:solidFill>
                <a:schemeClr val="dk1"/>
              </a:solidFill>
              <a:latin typeface="Trebuchet MS"/>
              <a:ea typeface="Trebuchet MS"/>
              <a:cs typeface="Trebuchet MS"/>
              <a:sym typeface="Trebuchet MS"/>
            </a:endParaRPr>
          </a:p>
        </p:txBody>
      </p:sp>
      <p:sp>
        <p:nvSpPr>
          <p:cNvPr id="113" name="Google Shape;113;p3:notes"/>
          <p:cNvSpPr txBox="1">
            <a:spLocks noGrp="1"/>
          </p:cNvSpPr>
          <p:nvPr>
            <p:ph type="sldNum" idx="12"/>
          </p:nvPr>
        </p:nvSpPr>
        <p:spPr>
          <a:xfrm>
            <a:off x="3663169" y="8829967"/>
            <a:ext cx="3037839" cy="464818"/>
          </a:xfrm>
          <a:prstGeom prst="rect">
            <a:avLst/>
          </a:prstGeom>
          <a:noFill/>
          <a:ln>
            <a:noFill/>
          </a:ln>
        </p:spPr>
        <p:txBody>
          <a:bodyPr spcFirstLastPara="1" wrap="square" lIns="93175" tIns="46575" rIns="93175" bIns="46575"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US" sz="1400" b="0" i="0" u="none" strike="noStrike" cap="none">
                <a:solidFill>
                  <a:srgbClr val="000000"/>
                </a:solidFill>
                <a:latin typeface="Arial"/>
                <a:ea typeface="Arial"/>
                <a:cs typeface="Arial"/>
                <a:sym typeface="Arial"/>
              </a:rPr>
              <a:t>1</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741878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1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2" name="Google Shape;312;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17: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4" name="Google Shape;324;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69850" algn="l" rtl="0">
              <a:spcBef>
                <a:spcPts val="0"/>
              </a:spcBef>
              <a:spcAft>
                <a:spcPts val="0"/>
              </a:spcAft>
              <a:buClr>
                <a:schemeClr val="dk1"/>
              </a:buClr>
              <a:buSzPts val="1100"/>
              <a:buFont typeface="Arial"/>
              <a:buNone/>
            </a:pPr>
            <a:endParaRPr sz="1100" b="0" i="0" u="none" strike="noStrike" cap="none">
              <a:solidFill>
                <a:schemeClr val="dk1"/>
              </a:solidFill>
              <a:latin typeface="Trebuchet MS"/>
              <a:ea typeface="Trebuchet MS"/>
              <a:cs typeface="Trebuchet MS"/>
              <a:sym typeface="Trebuchet MS"/>
            </a:endParaRPr>
          </a:p>
        </p:txBody>
      </p:sp>
      <p:sp>
        <p:nvSpPr>
          <p:cNvPr id="325" name="Google Shape;325;p17: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Font typeface="Trebuchet MS"/>
              <a:buNone/>
            </a:pPr>
            <a:fld id="{00000000-1234-1234-1234-123412341234}" type="slidenum">
              <a:rPr lang="en-US" sz="1100" b="0" i="0" u="none" strike="noStrike" cap="none">
                <a:solidFill>
                  <a:srgbClr val="000000"/>
                </a:solidFill>
                <a:latin typeface="Trebuchet MS"/>
                <a:ea typeface="Trebuchet MS"/>
                <a:cs typeface="Trebuchet MS"/>
                <a:sym typeface="Trebuchet MS"/>
              </a:rPr>
              <a:t>11</a:t>
            </a:fld>
            <a:endParaRPr sz="1100" b="0" i="0" u="none" strike="noStrike" cap="none">
              <a:solidFill>
                <a:srgbClr val="000000"/>
              </a:solidFill>
              <a:latin typeface="Trebuchet MS"/>
              <a:ea typeface="Trebuchet MS"/>
              <a:cs typeface="Trebuchet MS"/>
              <a:sym typeface="Trebuchet M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6: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8: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9: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Arial"/>
              <a:buNone/>
            </a:pPr>
            <a:r>
              <a:rPr lang="en-US" sz="1000" b="0" i="0" u="none" strike="noStrike" cap="none">
                <a:solidFill>
                  <a:schemeClr val="dk1"/>
                </a:solidFill>
                <a:latin typeface="Arial"/>
                <a:ea typeface="Arial"/>
                <a:cs typeface="Arial"/>
                <a:sym typeface="Arial"/>
              </a:rPr>
              <a:t>Add "doubly stochastic attention" slide? (enforce that the model looks at every position during the text generation)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9" name="Google Shape;189;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7" name="Google Shape;197;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2: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9" name="Google Shape;20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3: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1" name="Google Shape;22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4: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6" name="Google Shape;236;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12_Title Slide - Images">
  <p:cSld name="12_Title Slide - Images">
    <p:bg>
      <p:bgPr>
        <a:solidFill>
          <a:schemeClr val="lt1"/>
        </a:solidFill>
        <a:effectLst/>
      </p:bgPr>
    </p:bg>
    <p:spTree>
      <p:nvGrpSpPr>
        <p:cNvPr id="1" name="Shape 9"/>
        <p:cNvGrpSpPr/>
        <p:nvPr/>
      </p:nvGrpSpPr>
      <p:grpSpPr>
        <a:xfrm>
          <a:off x="0" y="0"/>
          <a:ext cx="0" cy="0"/>
          <a:chOff x="0" y="0"/>
          <a:chExt cx="0" cy="0"/>
        </a:xfrm>
      </p:grpSpPr>
      <p:sp>
        <p:nvSpPr>
          <p:cNvPr id="11" name="Google Shape;11;p2"/>
          <p:cNvSpPr/>
          <p:nvPr/>
        </p:nvSpPr>
        <p:spPr>
          <a:xfrm rot="10800000" flipH="1">
            <a:off x="0" y="-1"/>
            <a:ext cx="9144000" cy="5143500"/>
          </a:xfrm>
          <a:prstGeom prst="rect">
            <a:avLst/>
          </a:prstGeom>
          <a:gradFill>
            <a:gsLst>
              <a:gs pos="0">
                <a:schemeClr val="lt1"/>
              </a:gs>
              <a:gs pos="34000">
                <a:schemeClr val="lt1"/>
              </a:gs>
              <a:gs pos="100000">
                <a:srgbClr val="FFFFFF">
                  <a:alpha val="34901"/>
                </a:srgbClr>
              </a:gs>
            </a:gsLst>
            <a:lin ang="3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167" b="0" i="0" u="none" strike="noStrike" cap="none">
              <a:solidFill>
                <a:schemeClr val="lt1"/>
              </a:solidFill>
              <a:latin typeface="Arial"/>
              <a:ea typeface="Arial"/>
              <a:cs typeface="Arial"/>
              <a:sym typeface="Arial"/>
            </a:endParaRPr>
          </a:p>
        </p:txBody>
      </p:sp>
      <p:sp>
        <p:nvSpPr>
          <p:cNvPr id="12" name="Google Shape;12;p2"/>
          <p:cNvSpPr txBox="1">
            <a:spLocks noGrp="1"/>
          </p:cNvSpPr>
          <p:nvPr>
            <p:ph type="subTitle" idx="1"/>
          </p:nvPr>
        </p:nvSpPr>
        <p:spPr>
          <a:xfrm>
            <a:off x="409145" y="3512841"/>
            <a:ext cx="5047611" cy="323230"/>
          </a:xfrm>
          <a:prstGeom prst="rect">
            <a:avLst/>
          </a:prstGeom>
          <a:noFill/>
          <a:ln>
            <a:noFill/>
          </a:ln>
        </p:spPr>
        <p:txBody>
          <a:bodyPr spcFirstLastPara="1" wrap="square" lIns="91425" tIns="91425" rIns="91425" bIns="91425" anchor="t" anchorCtr="0"/>
          <a:lstStyle>
            <a:lvl1pPr marL="0" marR="0" lvl="0" indent="0" algn="l" rtl="0">
              <a:lnSpc>
                <a:spcPct val="90000"/>
              </a:lnSpc>
              <a:spcBef>
                <a:spcPts val="0"/>
              </a:spcBef>
              <a:spcAft>
                <a:spcPts val="0"/>
              </a:spcAft>
              <a:buClr>
                <a:schemeClr val="dk1"/>
              </a:buClr>
              <a:buSzPts val="1400"/>
              <a:buFont typeface="Trebuchet MS"/>
              <a:buNone/>
              <a:defRPr sz="1667" b="0" i="0" u="none" strike="noStrike" cap="none">
                <a:solidFill>
                  <a:srgbClr val="595959"/>
                </a:solidFill>
                <a:latin typeface="Trebuchet MS"/>
                <a:ea typeface="Trebuchet MS"/>
                <a:cs typeface="Trebuchet MS"/>
                <a:sym typeface="Trebuchet MS"/>
              </a:defRPr>
            </a:lvl1pPr>
            <a:lvl2pPr marL="476231" marR="0" lvl="1" indent="-6331" algn="l" rtl="0">
              <a:lnSpc>
                <a:spcPct val="90000"/>
              </a:lnSpc>
              <a:spcBef>
                <a:spcPts val="750"/>
              </a:spcBef>
              <a:spcAft>
                <a:spcPts val="0"/>
              </a:spcAft>
              <a:buClr>
                <a:schemeClr val="dk1"/>
              </a:buClr>
              <a:buSzPts val="1400"/>
              <a:buFont typeface="Trebuchet MS"/>
              <a:buNone/>
              <a:defRPr sz="1500" b="0" i="0" u="none" strike="noStrike" cap="none">
                <a:solidFill>
                  <a:schemeClr val="dk2"/>
                </a:solidFill>
                <a:latin typeface="Trebuchet MS"/>
                <a:ea typeface="Trebuchet MS"/>
                <a:cs typeface="Trebuchet MS"/>
                <a:sym typeface="Trebuchet MS"/>
              </a:defRPr>
            </a:lvl2pPr>
            <a:lvl3pPr marL="907485" marR="0" lvl="2" indent="-5785" algn="l" rtl="0">
              <a:lnSpc>
                <a:spcPct val="90000"/>
              </a:lnSpc>
              <a:spcBef>
                <a:spcPts val="750"/>
              </a:spcBef>
              <a:spcAft>
                <a:spcPts val="0"/>
              </a:spcAft>
              <a:buClr>
                <a:schemeClr val="dk1"/>
              </a:buClr>
              <a:buSzPts val="1400"/>
              <a:buFont typeface="Trebuchet MS"/>
              <a:buNone/>
              <a:defRPr sz="1333" b="0" i="0" u="none" strike="noStrike" cap="none">
                <a:solidFill>
                  <a:schemeClr val="dk2"/>
                </a:solidFill>
                <a:latin typeface="Trebuchet MS"/>
                <a:ea typeface="Trebuchet MS"/>
                <a:cs typeface="Trebuchet MS"/>
                <a:sym typeface="Trebuchet MS"/>
              </a:defRPr>
            </a:lvl3pPr>
            <a:lvl4pPr marL="1478962" marR="0" lvl="3" indent="-196261" algn="l" rtl="0">
              <a:spcBef>
                <a:spcPts val="750"/>
              </a:spcBef>
              <a:spcAft>
                <a:spcPts val="0"/>
              </a:spcAft>
              <a:buClr>
                <a:schemeClr val="dk2"/>
              </a:buClr>
              <a:buSzPts val="1667"/>
              <a:buFont typeface="Trebuchet MS"/>
              <a:buChar char="–"/>
              <a:defRPr sz="1667" b="0" i="0" u="none" strike="noStrike" cap="none">
                <a:solidFill>
                  <a:schemeClr val="dk2"/>
                </a:solidFill>
                <a:latin typeface="Trebuchet MS"/>
                <a:ea typeface="Trebuchet MS"/>
                <a:cs typeface="Trebuchet MS"/>
                <a:sym typeface="Trebuchet MS"/>
              </a:defRPr>
            </a:lvl4pPr>
            <a:lvl5pPr marL="1764700" marR="0" lvl="4" indent="-202599" algn="l" rtl="0">
              <a:spcBef>
                <a:spcPts val="333"/>
              </a:spcBef>
              <a:spcAft>
                <a:spcPts val="0"/>
              </a:spcAft>
              <a:buClr>
                <a:schemeClr val="dk2"/>
              </a:buClr>
              <a:buSzPts val="1667"/>
              <a:buFont typeface="Trebuchet MS"/>
              <a:buChar char="»"/>
              <a:defRPr sz="1667" b="0" i="0" u="none" strike="noStrike" cap="none">
                <a:solidFill>
                  <a:schemeClr val="dk2"/>
                </a:solidFill>
                <a:latin typeface="Trebuchet MS"/>
                <a:ea typeface="Trebuchet MS"/>
                <a:cs typeface="Trebuchet MS"/>
                <a:sym typeface="Trebuchet MS"/>
              </a:defRPr>
            </a:lvl5pPr>
            <a:lvl6pPr marL="2145685" marR="0" lvl="5" indent="-202584" algn="l" rtl="0">
              <a:spcBef>
                <a:spcPts val="333"/>
              </a:spcBef>
              <a:spcAft>
                <a:spcPts val="0"/>
              </a:spcAft>
              <a:buClr>
                <a:schemeClr val="dk2"/>
              </a:buClr>
              <a:buSzPts val="1667"/>
              <a:buFont typeface="Trebuchet MS"/>
              <a:buChar char="»"/>
              <a:defRPr sz="1667" b="0" i="0" u="none" strike="noStrike" cap="none">
                <a:solidFill>
                  <a:schemeClr val="dk2"/>
                </a:solidFill>
                <a:latin typeface="Trebuchet MS"/>
                <a:ea typeface="Trebuchet MS"/>
                <a:cs typeface="Trebuchet MS"/>
                <a:sym typeface="Trebuchet MS"/>
              </a:defRPr>
            </a:lvl6pPr>
            <a:lvl7pPr marL="2526670" marR="0" lvl="6" indent="-202570" algn="l" rtl="0">
              <a:spcBef>
                <a:spcPts val="333"/>
              </a:spcBef>
              <a:spcAft>
                <a:spcPts val="0"/>
              </a:spcAft>
              <a:buClr>
                <a:schemeClr val="dk2"/>
              </a:buClr>
              <a:buSzPts val="1667"/>
              <a:buFont typeface="Trebuchet MS"/>
              <a:buChar char="»"/>
              <a:defRPr sz="1667" b="0" i="0" u="none" strike="noStrike" cap="none">
                <a:solidFill>
                  <a:schemeClr val="dk2"/>
                </a:solidFill>
                <a:latin typeface="Trebuchet MS"/>
                <a:ea typeface="Trebuchet MS"/>
                <a:cs typeface="Trebuchet MS"/>
                <a:sym typeface="Trebuchet MS"/>
              </a:defRPr>
            </a:lvl7pPr>
            <a:lvl8pPr marL="2907655" marR="0" lvl="7" indent="-202555" algn="l" rtl="0">
              <a:spcBef>
                <a:spcPts val="333"/>
              </a:spcBef>
              <a:spcAft>
                <a:spcPts val="0"/>
              </a:spcAft>
              <a:buClr>
                <a:schemeClr val="dk2"/>
              </a:buClr>
              <a:buSzPts val="1667"/>
              <a:buFont typeface="Trebuchet MS"/>
              <a:buChar char="»"/>
              <a:defRPr sz="1667" b="0" i="0" u="none" strike="noStrike" cap="none">
                <a:solidFill>
                  <a:schemeClr val="dk2"/>
                </a:solidFill>
                <a:latin typeface="Trebuchet MS"/>
                <a:ea typeface="Trebuchet MS"/>
                <a:cs typeface="Trebuchet MS"/>
                <a:sym typeface="Trebuchet MS"/>
              </a:defRPr>
            </a:lvl8pPr>
            <a:lvl9pPr marL="3288639" marR="0" lvl="8" indent="-202539" algn="l" rtl="0">
              <a:spcBef>
                <a:spcPts val="333"/>
              </a:spcBef>
              <a:spcAft>
                <a:spcPts val="0"/>
              </a:spcAft>
              <a:buClr>
                <a:schemeClr val="dk2"/>
              </a:buClr>
              <a:buSzPts val="1667"/>
              <a:buFont typeface="Trebuchet MS"/>
              <a:buChar char="»"/>
              <a:defRPr sz="1667" b="0" i="0" u="none" strike="noStrike" cap="none">
                <a:solidFill>
                  <a:schemeClr val="dk2"/>
                </a:solidFill>
                <a:latin typeface="Trebuchet MS"/>
                <a:ea typeface="Trebuchet MS"/>
                <a:cs typeface="Trebuchet MS"/>
                <a:sym typeface="Trebuchet MS"/>
              </a:defRPr>
            </a:lvl9pPr>
          </a:lstStyle>
          <a:p>
            <a:endParaRPr/>
          </a:p>
        </p:txBody>
      </p:sp>
      <p:sp>
        <p:nvSpPr>
          <p:cNvPr id="13" name="Google Shape;13;p2"/>
          <p:cNvSpPr txBox="1">
            <a:spLocks noGrp="1"/>
          </p:cNvSpPr>
          <p:nvPr>
            <p:ph type="title"/>
          </p:nvPr>
        </p:nvSpPr>
        <p:spPr>
          <a:xfrm>
            <a:off x="409145" y="2531431"/>
            <a:ext cx="5047611" cy="819046"/>
          </a:xfrm>
          <a:prstGeom prst="rect">
            <a:avLst/>
          </a:prstGeom>
          <a:noFill/>
          <a:ln>
            <a:noFill/>
          </a:ln>
        </p:spPr>
        <p:txBody>
          <a:bodyPr spcFirstLastPara="1" wrap="square" lIns="91425" tIns="91425" rIns="91425" bIns="91425" anchor="b" anchorCtr="0"/>
          <a:lstStyle>
            <a:lvl1pPr marL="0" marR="0" lvl="0" indent="0" algn="l" rtl="0">
              <a:lnSpc>
                <a:spcPct val="90000"/>
              </a:lnSpc>
              <a:spcBef>
                <a:spcPts val="0"/>
              </a:spcBef>
              <a:spcAft>
                <a:spcPts val="0"/>
              </a:spcAft>
              <a:buSzPts val="1400"/>
              <a:buNone/>
              <a:defRPr sz="3666" b="1" i="0" u="none" strike="noStrike" cap="none">
                <a:solidFill>
                  <a:schemeClr val="lt2"/>
                </a:solidFill>
                <a:latin typeface="Trebuchet MS"/>
                <a:ea typeface="Trebuchet MS"/>
                <a:cs typeface="Trebuchet MS"/>
                <a:sym typeface="Trebuchet MS"/>
              </a:defRPr>
            </a:lvl1pPr>
            <a:lvl2pPr marL="0" marR="0" lvl="1" indent="0" algn="l" rtl="0">
              <a:spcBef>
                <a:spcPts val="0"/>
              </a:spcBef>
              <a:spcAft>
                <a:spcPts val="0"/>
              </a:spcAft>
              <a:buSzPts val="1400"/>
              <a:buNone/>
              <a:defRPr sz="2667" b="1" i="0" u="none" strike="noStrike" cap="none">
                <a:solidFill>
                  <a:srgbClr val="73B900"/>
                </a:solidFill>
                <a:latin typeface="Arial"/>
                <a:ea typeface="Arial"/>
                <a:cs typeface="Arial"/>
                <a:sym typeface="Arial"/>
              </a:defRPr>
            </a:lvl2pPr>
            <a:lvl3pPr marL="0" marR="0" lvl="2" indent="0" algn="l" rtl="0">
              <a:spcBef>
                <a:spcPts val="0"/>
              </a:spcBef>
              <a:spcAft>
                <a:spcPts val="0"/>
              </a:spcAft>
              <a:buSzPts val="1400"/>
              <a:buNone/>
              <a:defRPr sz="2667" b="1" i="0" u="none" strike="noStrike" cap="none">
                <a:solidFill>
                  <a:srgbClr val="73B900"/>
                </a:solidFill>
                <a:latin typeface="Arial"/>
                <a:ea typeface="Arial"/>
                <a:cs typeface="Arial"/>
                <a:sym typeface="Arial"/>
              </a:defRPr>
            </a:lvl3pPr>
            <a:lvl4pPr marL="0" marR="0" lvl="3" indent="0" algn="l" rtl="0">
              <a:spcBef>
                <a:spcPts val="0"/>
              </a:spcBef>
              <a:spcAft>
                <a:spcPts val="0"/>
              </a:spcAft>
              <a:buSzPts val="1400"/>
              <a:buNone/>
              <a:defRPr sz="2667" b="1" i="0" u="none" strike="noStrike" cap="none">
                <a:solidFill>
                  <a:srgbClr val="73B900"/>
                </a:solidFill>
                <a:latin typeface="Arial"/>
                <a:ea typeface="Arial"/>
                <a:cs typeface="Arial"/>
                <a:sym typeface="Arial"/>
              </a:defRPr>
            </a:lvl4pPr>
            <a:lvl5pPr marL="0" marR="0" lvl="4" indent="0" algn="l" rtl="0">
              <a:spcBef>
                <a:spcPts val="0"/>
              </a:spcBef>
              <a:spcAft>
                <a:spcPts val="0"/>
              </a:spcAft>
              <a:buSzPts val="1400"/>
              <a:buNone/>
              <a:defRPr sz="2667" b="1" i="0" u="none" strike="noStrike" cap="none">
                <a:solidFill>
                  <a:srgbClr val="73B900"/>
                </a:solidFill>
                <a:latin typeface="Arial"/>
                <a:ea typeface="Arial"/>
                <a:cs typeface="Arial"/>
                <a:sym typeface="Arial"/>
              </a:defRPr>
            </a:lvl5pPr>
            <a:lvl6pPr marL="380985" marR="0" lvl="5" indent="-12685" algn="l" rtl="0">
              <a:spcBef>
                <a:spcPts val="0"/>
              </a:spcBef>
              <a:spcAft>
                <a:spcPts val="0"/>
              </a:spcAft>
              <a:buSzPts val="1400"/>
              <a:buNone/>
              <a:defRPr sz="2667" b="1" i="0" u="none" strike="noStrike" cap="none">
                <a:solidFill>
                  <a:srgbClr val="73B900"/>
                </a:solidFill>
                <a:latin typeface="Arial"/>
                <a:ea typeface="Arial"/>
                <a:cs typeface="Arial"/>
                <a:sym typeface="Arial"/>
              </a:defRPr>
            </a:lvl6pPr>
            <a:lvl7pPr marL="761970" marR="0" lvl="6" indent="-12670" algn="l" rtl="0">
              <a:spcBef>
                <a:spcPts val="0"/>
              </a:spcBef>
              <a:spcAft>
                <a:spcPts val="0"/>
              </a:spcAft>
              <a:buSzPts val="1400"/>
              <a:buNone/>
              <a:defRPr sz="2667" b="1" i="0" u="none" strike="noStrike" cap="none">
                <a:solidFill>
                  <a:srgbClr val="73B900"/>
                </a:solidFill>
                <a:latin typeface="Arial"/>
                <a:ea typeface="Arial"/>
                <a:cs typeface="Arial"/>
                <a:sym typeface="Arial"/>
              </a:defRPr>
            </a:lvl7pPr>
            <a:lvl8pPr marL="1142954" marR="0" lvl="7" indent="-12653" algn="l" rtl="0">
              <a:spcBef>
                <a:spcPts val="0"/>
              </a:spcBef>
              <a:spcAft>
                <a:spcPts val="0"/>
              </a:spcAft>
              <a:buSzPts val="1400"/>
              <a:buNone/>
              <a:defRPr sz="2667" b="1" i="0" u="none" strike="noStrike" cap="none">
                <a:solidFill>
                  <a:srgbClr val="73B900"/>
                </a:solidFill>
                <a:latin typeface="Arial"/>
                <a:ea typeface="Arial"/>
                <a:cs typeface="Arial"/>
                <a:sym typeface="Arial"/>
              </a:defRPr>
            </a:lvl8pPr>
            <a:lvl9pPr marL="1523939" marR="0" lvl="8" indent="-12638" algn="l" rtl="0">
              <a:spcBef>
                <a:spcPts val="0"/>
              </a:spcBef>
              <a:spcAft>
                <a:spcPts val="0"/>
              </a:spcAft>
              <a:buSzPts val="1400"/>
              <a:buNone/>
              <a:defRPr sz="2667" b="1" i="0" u="none" strike="noStrike" cap="none">
                <a:solidFill>
                  <a:srgbClr val="73B900"/>
                </a:solidFill>
                <a:latin typeface="Arial"/>
                <a:ea typeface="Arial"/>
                <a:cs typeface="Arial"/>
                <a:sym typeface="Arial"/>
              </a:defRPr>
            </a:lvl9pPr>
          </a:lstStyle>
          <a:p>
            <a:endParaRPr dirty="0"/>
          </a:p>
        </p:txBody>
      </p:sp>
      <p:cxnSp>
        <p:nvCxnSpPr>
          <p:cNvPr id="14" name="Google Shape;14;p2"/>
          <p:cNvCxnSpPr/>
          <p:nvPr/>
        </p:nvCxnSpPr>
        <p:spPr>
          <a:xfrm>
            <a:off x="486114" y="3411749"/>
            <a:ext cx="4547308" cy="0"/>
          </a:xfrm>
          <a:prstGeom prst="straightConnector1">
            <a:avLst/>
          </a:prstGeom>
          <a:noFill/>
          <a:ln w="9525" cap="rnd" cmpd="sng">
            <a:solidFill>
              <a:schemeClr val="accent4"/>
            </a:solidFill>
            <a:prstDash val="solid"/>
            <a:round/>
            <a:headEnd type="none" w="sm" len="sm"/>
            <a:tailEnd type="none" w="sm" len="sm"/>
          </a:ln>
        </p:spPr>
      </p:cxnSp>
    </p:spTree>
  </p:cSld>
  <p:clrMapOvr>
    <a:masterClrMapping/>
  </p:clrMapOvr>
  <p:transition spd="med">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ideo" type="titleOnly">
  <p:cSld name="TITLE_ONLY">
    <p:spTree>
      <p:nvGrpSpPr>
        <p:cNvPr id="1" name="Shape 54"/>
        <p:cNvGrpSpPr/>
        <p:nvPr/>
      </p:nvGrpSpPr>
      <p:grpSpPr>
        <a:xfrm>
          <a:off x="0" y="0"/>
          <a:ext cx="0" cy="0"/>
          <a:chOff x="0" y="0"/>
          <a:chExt cx="0" cy="0"/>
        </a:xfrm>
      </p:grpSpPr>
      <p:sp>
        <p:nvSpPr>
          <p:cNvPr id="55" name="Google Shape;55;p11"/>
          <p:cNvSpPr/>
          <p:nvPr/>
        </p:nvSpPr>
        <p:spPr>
          <a:xfrm>
            <a:off x="0" y="0"/>
            <a:ext cx="9144000" cy="5143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167" b="0" i="0" u="none" strike="noStrike" cap="none">
              <a:solidFill>
                <a:schemeClr val="lt1"/>
              </a:solidFill>
              <a:latin typeface="Arial"/>
              <a:ea typeface="Arial"/>
              <a:cs typeface="Arial"/>
              <a:sym typeface="Arial"/>
            </a:endParaRPr>
          </a:p>
        </p:txBody>
      </p:sp>
      <p:sp>
        <p:nvSpPr>
          <p:cNvPr id="56" name="Google Shape;56;p11"/>
          <p:cNvSpPr txBox="1">
            <a:spLocks noGrp="1"/>
          </p:cNvSpPr>
          <p:nvPr>
            <p:ph type="title"/>
          </p:nvPr>
        </p:nvSpPr>
        <p:spPr>
          <a:xfrm>
            <a:off x="1294581" y="4460526"/>
            <a:ext cx="6554838" cy="307777"/>
          </a:xfrm>
          <a:prstGeom prst="rect">
            <a:avLst/>
          </a:prstGeom>
          <a:noFill/>
          <a:ln>
            <a:noFill/>
          </a:ln>
        </p:spPr>
        <p:txBody>
          <a:bodyPr spcFirstLastPara="1" wrap="square" lIns="91425" tIns="91425" rIns="91425" bIns="91425" anchor="b" anchorCtr="0"/>
          <a:lstStyle>
            <a:lvl1pPr marL="0" marR="0" lvl="0" indent="0" algn="l" rtl="0">
              <a:lnSpc>
                <a:spcPct val="90000"/>
              </a:lnSpc>
              <a:spcBef>
                <a:spcPts val="0"/>
              </a:spcBef>
              <a:spcAft>
                <a:spcPts val="0"/>
              </a:spcAft>
              <a:buSzPts val="1400"/>
              <a:buNone/>
              <a:defRPr sz="1667" b="1" i="0" u="none" strike="noStrike" cap="none">
                <a:solidFill>
                  <a:schemeClr val="dk2"/>
                </a:solidFill>
                <a:latin typeface="Trebuchet MS"/>
                <a:ea typeface="Trebuchet MS"/>
                <a:cs typeface="Trebuchet MS"/>
                <a:sym typeface="Trebuchet MS"/>
              </a:defRPr>
            </a:lvl1pPr>
            <a:lvl2pPr marL="0" marR="0" lvl="1" indent="0" algn="l" rtl="0">
              <a:spcBef>
                <a:spcPts val="0"/>
              </a:spcBef>
              <a:spcAft>
                <a:spcPts val="0"/>
              </a:spcAft>
              <a:buSzPts val="1400"/>
              <a:buNone/>
              <a:defRPr sz="2667" b="1" i="0" u="none" strike="noStrike" cap="none">
                <a:solidFill>
                  <a:srgbClr val="73B900"/>
                </a:solidFill>
                <a:latin typeface="Arial"/>
                <a:ea typeface="Arial"/>
                <a:cs typeface="Arial"/>
                <a:sym typeface="Arial"/>
              </a:defRPr>
            </a:lvl2pPr>
            <a:lvl3pPr marL="0" marR="0" lvl="2" indent="0" algn="l" rtl="0">
              <a:spcBef>
                <a:spcPts val="0"/>
              </a:spcBef>
              <a:spcAft>
                <a:spcPts val="0"/>
              </a:spcAft>
              <a:buSzPts val="1400"/>
              <a:buNone/>
              <a:defRPr sz="2667" b="1" i="0" u="none" strike="noStrike" cap="none">
                <a:solidFill>
                  <a:srgbClr val="73B900"/>
                </a:solidFill>
                <a:latin typeface="Arial"/>
                <a:ea typeface="Arial"/>
                <a:cs typeface="Arial"/>
                <a:sym typeface="Arial"/>
              </a:defRPr>
            </a:lvl3pPr>
            <a:lvl4pPr marL="0" marR="0" lvl="3" indent="0" algn="l" rtl="0">
              <a:spcBef>
                <a:spcPts val="0"/>
              </a:spcBef>
              <a:spcAft>
                <a:spcPts val="0"/>
              </a:spcAft>
              <a:buSzPts val="1400"/>
              <a:buNone/>
              <a:defRPr sz="2667" b="1" i="0" u="none" strike="noStrike" cap="none">
                <a:solidFill>
                  <a:srgbClr val="73B900"/>
                </a:solidFill>
                <a:latin typeface="Arial"/>
                <a:ea typeface="Arial"/>
                <a:cs typeface="Arial"/>
                <a:sym typeface="Arial"/>
              </a:defRPr>
            </a:lvl4pPr>
            <a:lvl5pPr marL="0" marR="0" lvl="4" indent="0" algn="l" rtl="0">
              <a:spcBef>
                <a:spcPts val="0"/>
              </a:spcBef>
              <a:spcAft>
                <a:spcPts val="0"/>
              </a:spcAft>
              <a:buSzPts val="1400"/>
              <a:buNone/>
              <a:defRPr sz="2667" b="1" i="0" u="none" strike="noStrike" cap="none">
                <a:solidFill>
                  <a:srgbClr val="73B900"/>
                </a:solidFill>
                <a:latin typeface="Arial"/>
                <a:ea typeface="Arial"/>
                <a:cs typeface="Arial"/>
                <a:sym typeface="Arial"/>
              </a:defRPr>
            </a:lvl5pPr>
            <a:lvl6pPr marL="380985" marR="0" lvl="5" indent="-12685" algn="l" rtl="0">
              <a:spcBef>
                <a:spcPts val="0"/>
              </a:spcBef>
              <a:spcAft>
                <a:spcPts val="0"/>
              </a:spcAft>
              <a:buSzPts val="1400"/>
              <a:buNone/>
              <a:defRPr sz="2667" b="1" i="0" u="none" strike="noStrike" cap="none">
                <a:solidFill>
                  <a:srgbClr val="73B900"/>
                </a:solidFill>
                <a:latin typeface="Arial"/>
                <a:ea typeface="Arial"/>
                <a:cs typeface="Arial"/>
                <a:sym typeface="Arial"/>
              </a:defRPr>
            </a:lvl6pPr>
            <a:lvl7pPr marL="761970" marR="0" lvl="6" indent="-12670" algn="l" rtl="0">
              <a:spcBef>
                <a:spcPts val="0"/>
              </a:spcBef>
              <a:spcAft>
                <a:spcPts val="0"/>
              </a:spcAft>
              <a:buSzPts val="1400"/>
              <a:buNone/>
              <a:defRPr sz="2667" b="1" i="0" u="none" strike="noStrike" cap="none">
                <a:solidFill>
                  <a:srgbClr val="73B900"/>
                </a:solidFill>
                <a:latin typeface="Arial"/>
                <a:ea typeface="Arial"/>
                <a:cs typeface="Arial"/>
                <a:sym typeface="Arial"/>
              </a:defRPr>
            </a:lvl7pPr>
            <a:lvl8pPr marL="1142954" marR="0" lvl="7" indent="-12653" algn="l" rtl="0">
              <a:spcBef>
                <a:spcPts val="0"/>
              </a:spcBef>
              <a:spcAft>
                <a:spcPts val="0"/>
              </a:spcAft>
              <a:buSzPts val="1400"/>
              <a:buNone/>
              <a:defRPr sz="2667" b="1" i="0" u="none" strike="noStrike" cap="none">
                <a:solidFill>
                  <a:srgbClr val="73B900"/>
                </a:solidFill>
                <a:latin typeface="Arial"/>
                <a:ea typeface="Arial"/>
                <a:cs typeface="Arial"/>
                <a:sym typeface="Arial"/>
              </a:defRPr>
            </a:lvl8pPr>
            <a:lvl9pPr marL="1523939" marR="0" lvl="8" indent="-12638" algn="l" rtl="0">
              <a:spcBef>
                <a:spcPts val="0"/>
              </a:spcBef>
              <a:spcAft>
                <a:spcPts val="0"/>
              </a:spcAft>
              <a:buSzPts val="1400"/>
              <a:buNone/>
              <a:defRPr sz="2667" b="1" i="0" u="none" strike="noStrike" cap="none">
                <a:solidFill>
                  <a:srgbClr val="73B900"/>
                </a:solidFill>
                <a:latin typeface="Arial"/>
                <a:ea typeface="Arial"/>
                <a:cs typeface="Arial"/>
                <a:sym typeface="Arial"/>
              </a:defRPr>
            </a:lvl9pPr>
          </a:lstStyle>
          <a:p>
            <a:endParaRPr/>
          </a:p>
        </p:txBody>
      </p:sp>
      <p:pic>
        <p:nvPicPr>
          <p:cNvPr id="57" name="Google Shape;57;p11"/>
          <p:cNvPicPr preferRelativeResize="0"/>
          <p:nvPr/>
        </p:nvPicPr>
        <p:blipFill rotWithShape="1">
          <a:blip r:embed="rId2">
            <a:alphaModFix/>
          </a:blip>
          <a:srcRect/>
          <a:stretch/>
        </p:blipFill>
        <p:spPr>
          <a:xfrm>
            <a:off x="1427726" y="4285105"/>
            <a:ext cx="6268896" cy="86729"/>
          </a:xfrm>
          <a:prstGeom prst="rect">
            <a:avLst/>
          </a:prstGeom>
          <a:noFill/>
          <a:ln>
            <a:noFill/>
          </a:ln>
        </p:spPr>
      </p:pic>
    </p:spTree>
  </p:cSld>
  <p:clrMapOvr>
    <a:masterClrMapping/>
  </p:clrMapOvr>
  <p:transition spd="med">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58"/>
        <p:cNvGrpSpPr/>
        <p:nvPr/>
      </p:nvGrpSpPr>
      <p:grpSpPr>
        <a:xfrm>
          <a:off x="0" y="0"/>
          <a:ext cx="0" cy="0"/>
          <a:chOff x="0" y="0"/>
          <a:chExt cx="0" cy="0"/>
        </a:xfrm>
      </p:grpSpPr>
      <p:sp>
        <p:nvSpPr>
          <p:cNvPr id="59" name="Google Shape;59;p12"/>
          <p:cNvSpPr/>
          <p:nvPr/>
        </p:nvSpPr>
        <p:spPr>
          <a:xfrm>
            <a:off x="0" y="0"/>
            <a:ext cx="9144000" cy="5143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167" b="0" i="0" u="none" strike="noStrike" cap="none">
              <a:solidFill>
                <a:schemeClr val="lt1"/>
              </a:solidFill>
              <a:latin typeface="Arial"/>
              <a:ea typeface="Arial"/>
              <a:cs typeface="Arial"/>
              <a:sym typeface="Arial"/>
            </a:endParaRPr>
          </a:p>
        </p:txBody>
      </p:sp>
    </p:spTree>
  </p:cSld>
  <p:clrMapOvr>
    <a:masterClrMapping/>
  </p:clrMapOvr>
  <p:transition spd="med">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EMO Placeholder">
  <p:cSld name="DEMO Placeholder">
    <p:spTree>
      <p:nvGrpSpPr>
        <p:cNvPr id="1" name="Shape 60"/>
        <p:cNvGrpSpPr/>
        <p:nvPr/>
      </p:nvGrpSpPr>
      <p:grpSpPr>
        <a:xfrm>
          <a:off x="0" y="0"/>
          <a:ext cx="0" cy="0"/>
          <a:chOff x="0" y="0"/>
          <a:chExt cx="0" cy="0"/>
        </a:xfrm>
      </p:grpSpPr>
      <p:sp>
        <p:nvSpPr>
          <p:cNvPr id="61" name="Google Shape;61;p13"/>
          <p:cNvSpPr/>
          <p:nvPr/>
        </p:nvSpPr>
        <p:spPr>
          <a:xfrm>
            <a:off x="0" y="0"/>
            <a:ext cx="9144000" cy="5143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167" b="0" i="0" u="none" strike="noStrike" cap="none">
              <a:solidFill>
                <a:schemeClr val="lt1"/>
              </a:solidFill>
              <a:latin typeface="Arial"/>
              <a:ea typeface="Arial"/>
              <a:cs typeface="Arial"/>
              <a:sym typeface="Arial"/>
            </a:endParaRPr>
          </a:p>
        </p:txBody>
      </p:sp>
      <p:sp>
        <p:nvSpPr>
          <p:cNvPr id="62" name="Google Shape;62;p13"/>
          <p:cNvSpPr txBox="1">
            <a:spLocks noGrp="1"/>
          </p:cNvSpPr>
          <p:nvPr>
            <p:ph type="title"/>
          </p:nvPr>
        </p:nvSpPr>
        <p:spPr>
          <a:xfrm>
            <a:off x="415290" y="4307895"/>
            <a:ext cx="8313420" cy="446276"/>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SzPts val="1400"/>
              <a:buNone/>
              <a:defRPr sz="2667" b="1" i="0" u="none" strike="noStrike" cap="none">
                <a:solidFill>
                  <a:schemeClr val="lt1"/>
                </a:solidFill>
                <a:latin typeface="Trebuchet MS"/>
                <a:ea typeface="Trebuchet MS"/>
                <a:cs typeface="Trebuchet MS"/>
                <a:sym typeface="Trebuchet MS"/>
              </a:defRPr>
            </a:lvl1pPr>
            <a:lvl2pPr marL="0" marR="0" lvl="1" indent="0" algn="l" rtl="0">
              <a:spcBef>
                <a:spcPts val="0"/>
              </a:spcBef>
              <a:spcAft>
                <a:spcPts val="0"/>
              </a:spcAft>
              <a:buSzPts val="1400"/>
              <a:buNone/>
              <a:defRPr sz="2667" b="1" i="0" u="none" strike="noStrike" cap="none">
                <a:solidFill>
                  <a:srgbClr val="73B900"/>
                </a:solidFill>
                <a:latin typeface="Arial"/>
                <a:ea typeface="Arial"/>
                <a:cs typeface="Arial"/>
                <a:sym typeface="Arial"/>
              </a:defRPr>
            </a:lvl2pPr>
            <a:lvl3pPr marL="0" marR="0" lvl="2" indent="0" algn="l" rtl="0">
              <a:spcBef>
                <a:spcPts val="0"/>
              </a:spcBef>
              <a:spcAft>
                <a:spcPts val="0"/>
              </a:spcAft>
              <a:buSzPts val="1400"/>
              <a:buNone/>
              <a:defRPr sz="2667" b="1" i="0" u="none" strike="noStrike" cap="none">
                <a:solidFill>
                  <a:srgbClr val="73B900"/>
                </a:solidFill>
                <a:latin typeface="Arial"/>
                <a:ea typeface="Arial"/>
                <a:cs typeface="Arial"/>
                <a:sym typeface="Arial"/>
              </a:defRPr>
            </a:lvl3pPr>
            <a:lvl4pPr marL="0" marR="0" lvl="3" indent="0" algn="l" rtl="0">
              <a:spcBef>
                <a:spcPts val="0"/>
              </a:spcBef>
              <a:spcAft>
                <a:spcPts val="0"/>
              </a:spcAft>
              <a:buSzPts val="1400"/>
              <a:buNone/>
              <a:defRPr sz="2667" b="1" i="0" u="none" strike="noStrike" cap="none">
                <a:solidFill>
                  <a:srgbClr val="73B900"/>
                </a:solidFill>
                <a:latin typeface="Arial"/>
                <a:ea typeface="Arial"/>
                <a:cs typeface="Arial"/>
                <a:sym typeface="Arial"/>
              </a:defRPr>
            </a:lvl4pPr>
            <a:lvl5pPr marL="0" marR="0" lvl="4" indent="0" algn="l" rtl="0">
              <a:spcBef>
                <a:spcPts val="0"/>
              </a:spcBef>
              <a:spcAft>
                <a:spcPts val="0"/>
              </a:spcAft>
              <a:buSzPts val="1400"/>
              <a:buNone/>
              <a:defRPr sz="2667" b="1" i="0" u="none" strike="noStrike" cap="none">
                <a:solidFill>
                  <a:srgbClr val="73B900"/>
                </a:solidFill>
                <a:latin typeface="Arial"/>
                <a:ea typeface="Arial"/>
                <a:cs typeface="Arial"/>
                <a:sym typeface="Arial"/>
              </a:defRPr>
            </a:lvl5pPr>
            <a:lvl6pPr marL="380985" marR="0" lvl="5" indent="-12685" algn="l" rtl="0">
              <a:spcBef>
                <a:spcPts val="0"/>
              </a:spcBef>
              <a:spcAft>
                <a:spcPts val="0"/>
              </a:spcAft>
              <a:buSzPts val="1400"/>
              <a:buNone/>
              <a:defRPr sz="2667" b="1" i="0" u="none" strike="noStrike" cap="none">
                <a:solidFill>
                  <a:srgbClr val="73B900"/>
                </a:solidFill>
                <a:latin typeface="Arial"/>
                <a:ea typeface="Arial"/>
                <a:cs typeface="Arial"/>
                <a:sym typeface="Arial"/>
              </a:defRPr>
            </a:lvl6pPr>
            <a:lvl7pPr marL="761970" marR="0" lvl="6" indent="-12670" algn="l" rtl="0">
              <a:spcBef>
                <a:spcPts val="0"/>
              </a:spcBef>
              <a:spcAft>
                <a:spcPts val="0"/>
              </a:spcAft>
              <a:buSzPts val="1400"/>
              <a:buNone/>
              <a:defRPr sz="2667" b="1" i="0" u="none" strike="noStrike" cap="none">
                <a:solidFill>
                  <a:srgbClr val="73B900"/>
                </a:solidFill>
                <a:latin typeface="Arial"/>
                <a:ea typeface="Arial"/>
                <a:cs typeface="Arial"/>
                <a:sym typeface="Arial"/>
              </a:defRPr>
            </a:lvl7pPr>
            <a:lvl8pPr marL="1142954" marR="0" lvl="7" indent="-12653" algn="l" rtl="0">
              <a:spcBef>
                <a:spcPts val="0"/>
              </a:spcBef>
              <a:spcAft>
                <a:spcPts val="0"/>
              </a:spcAft>
              <a:buSzPts val="1400"/>
              <a:buNone/>
              <a:defRPr sz="2667" b="1" i="0" u="none" strike="noStrike" cap="none">
                <a:solidFill>
                  <a:srgbClr val="73B900"/>
                </a:solidFill>
                <a:latin typeface="Arial"/>
                <a:ea typeface="Arial"/>
                <a:cs typeface="Arial"/>
                <a:sym typeface="Arial"/>
              </a:defRPr>
            </a:lvl8pPr>
            <a:lvl9pPr marL="1523939" marR="0" lvl="8" indent="-12638" algn="l" rtl="0">
              <a:spcBef>
                <a:spcPts val="0"/>
              </a:spcBef>
              <a:spcAft>
                <a:spcPts val="0"/>
              </a:spcAft>
              <a:buSzPts val="1400"/>
              <a:buNone/>
              <a:defRPr sz="2667" b="1" i="0" u="none" strike="noStrike" cap="none">
                <a:solidFill>
                  <a:srgbClr val="73B900"/>
                </a:solidFill>
                <a:latin typeface="Arial"/>
                <a:ea typeface="Arial"/>
                <a:cs typeface="Arial"/>
                <a:sym typeface="Arial"/>
              </a:defRPr>
            </a:lvl9pPr>
          </a:lstStyle>
          <a:p>
            <a:endParaRPr/>
          </a:p>
        </p:txBody>
      </p:sp>
    </p:spTree>
  </p:cSld>
  <p:clrMapOvr>
    <a:masterClrMapping/>
  </p:clrMapOvr>
  <p:transition spd="med">
    <p:fade thruBlk="1"/>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and Segue">
  <p:cSld name="Quote and Segue">
    <p:spTree>
      <p:nvGrpSpPr>
        <p:cNvPr id="1" name="Shape 63"/>
        <p:cNvGrpSpPr/>
        <p:nvPr/>
      </p:nvGrpSpPr>
      <p:grpSpPr>
        <a:xfrm>
          <a:off x="0" y="0"/>
          <a:ext cx="0" cy="0"/>
          <a:chOff x="0" y="0"/>
          <a:chExt cx="0" cy="0"/>
        </a:xfrm>
      </p:grpSpPr>
      <p:sp>
        <p:nvSpPr>
          <p:cNvPr id="64" name="Google Shape;64;p14"/>
          <p:cNvSpPr/>
          <p:nvPr/>
        </p:nvSpPr>
        <p:spPr>
          <a:xfrm>
            <a:off x="0" y="0"/>
            <a:ext cx="9144000" cy="51435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167" b="0" i="0" u="none" strike="noStrike" cap="none">
              <a:solidFill>
                <a:schemeClr val="lt1"/>
              </a:solidFill>
              <a:latin typeface="Arial"/>
              <a:ea typeface="Arial"/>
              <a:cs typeface="Arial"/>
              <a:sym typeface="Arial"/>
            </a:endParaRPr>
          </a:p>
        </p:txBody>
      </p:sp>
      <p:pic>
        <p:nvPicPr>
          <p:cNvPr id="65" name="Google Shape;65;p14"/>
          <p:cNvPicPr preferRelativeResize="0"/>
          <p:nvPr/>
        </p:nvPicPr>
        <p:blipFill rotWithShape="1">
          <a:blip r:embed="rId2">
            <a:alphaModFix/>
          </a:blip>
          <a:srcRect l="-5218" t="22933" r="58849" b="-4267"/>
          <a:stretch/>
        </p:blipFill>
        <p:spPr>
          <a:xfrm rot="10800000" flipH="1">
            <a:off x="0" y="0"/>
            <a:ext cx="9141714" cy="5143500"/>
          </a:xfrm>
          <a:prstGeom prst="rect">
            <a:avLst/>
          </a:prstGeom>
          <a:noFill/>
          <a:ln>
            <a:noFill/>
          </a:ln>
        </p:spPr>
      </p:pic>
      <p:sp>
        <p:nvSpPr>
          <p:cNvPr id="66" name="Google Shape;66;p14"/>
          <p:cNvSpPr/>
          <p:nvPr/>
        </p:nvSpPr>
        <p:spPr>
          <a:xfrm>
            <a:off x="0" y="0"/>
            <a:ext cx="9144000" cy="5143500"/>
          </a:xfrm>
          <a:prstGeom prst="rect">
            <a:avLst/>
          </a:prstGeom>
          <a:gradFill>
            <a:gsLst>
              <a:gs pos="0">
                <a:schemeClr val="lt2"/>
              </a:gs>
              <a:gs pos="40000">
                <a:schemeClr val="lt2"/>
              </a:gs>
              <a:gs pos="100000">
                <a:srgbClr val="76B900">
                  <a:alpha val="0"/>
                </a:srgbClr>
              </a:gs>
            </a:gsLst>
            <a:lin ang="3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167" b="0" i="0" u="none" strike="noStrike" cap="none">
              <a:solidFill>
                <a:schemeClr val="lt1"/>
              </a:solidFill>
              <a:latin typeface="Arial"/>
              <a:ea typeface="Arial"/>
              <a:cs typeface="Arial"/>
              <a:sym typeface="Arial"/>
            </a:endParaRPr>
          </a:p>
        </p:txBody>
      </p:sp>
      <p:sp>
        <p:nvSpPr>
          <p:cNvPr id="67" name="Google Shape;67;p14"/>
          <p:cNvSpPr/>
          <p:nvPr/>
        </p:nvSpPr>
        <p:spPr>
          <a:xfrm>
            <a:off x="0" y="0"/>
            <a:ext cx="9144000" cy="5143500"/>
          </a:xfrm>
          <a:prstGeom prst="rect">
            <a:avLst/>
          </a:prstGeom>
          <a:gradFill>
            <a:gsLst>
              <a:gs pos="0">
                <a:srgbClr val="7030A0"/>
              </a:gs>
              <a:gs pos="100000">
                <a:schemeClr val="bg1"/>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167" b="0" i="0" u="none" strike="noStrike" cap="none">
              <a:solidFill>
                <a:schemeClr val="lt1"/>
              </a:solidFill>
              <a:latin typeface="Arial"/>
              <a:ea typeface="Arial"/>
              <a:cs typeface="Arial"/>
              <a:sym typeface="Arial"/>
            </a:endParaRPr>
          </a:p>
        </p:txBody>
      </p:sp>
    </p:spTree>
  </p:cSld>
  <p:clrMapOvr>
    <a:masterClrMapping/>
  </p:clrMapOvr>
  <p:transition spd="med">
    <p:fade thruBlk="1"/>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Quote and Segue">
  <p:cSld name="1_Quote and Segue">
    <p:spTree>
      <p:nvGrpSpPr>
        <p:cNvPr id="1" name="Shape 68"/>
        <p:cNvGrpSpPr/>
        <p:nvPr/>
      </p:nvGrpSpPr>
      <p:grpSpPr>
        <a:xfrm>
          <a:off x="0" y="0"/>
          <a:ext cx="0" cy="0"/>
          <a:chOff x="0" y="0"/>
          <a:chExt cx="0" cy="0"/>
        </a:xfrm>
      </p:grpSpPr>
      <p:sp>
        <p:nvSpPr>
          <p:cNvPr id="69" name="Google Shape;69;p15"/>
          <p:cNvSpPr/>
          <p:nvPr/>
        </p:nvSpPr>
        <p:spPr>
          <a:xfrm>
            <a:off x="0" y="0"/>
            <a:ext cx="9144000" cy="5143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167" b="0" i="0" u="none" strike="noStrike" cap="none">
              <a:solidFill>
                <a:schemeClr val="lt1"/>
              </a:solidFill>
              <a:latin typeface="Arial"/>
              <a:ea typeface="Arial"/>
              <a:cs typeface="Arial"/>
              <a:sym typeface="Arial"/>
            </a:endParaRPr>
          </a:p>
        </p:txBody>
      </p:sp>
      <p:sp>
        <p:nvSpPr>
          <p:cNvPr id="72" name="Google Shape;72;p15"/>
          <p:cNvSpPr/>
          <p:nvPr/>
        </p:nvSpPr>
        <p:spPr>
          <a:xfrm rot="10800000">
            <a:off x="0" y="0"/>
            <a:ext cx="9144000" cy="5143500"/>
          </a:xfrm>
          <a:prstGeom prst="rect">
            <a:avLst/>
          </a:prstGeom>
          <a:gradFill>
            <a:gsLst>
              <a:gs pos="0">
                <a:schemeClr val="lt1"/>
              </a:gs>
              <a:gs pos="100000">
                <a:srgbClr val="FFFFFF">
                  <a:alpha val="29803"/>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167" b="0" i="0" u="none" strike="noStrike" cap="none">
              <a:solidFill>
                <a:schemeClr val="lt1"/>
              </a:solidFill>
              <a:latin typeface="Arial"/>
              <a:ea typeface="Arial"/>
              <a:cs typeface="Arial"/>
              <a:sym typeface="Arial"/>
            </a:endParaRPr>
          </a:p>
        </p:txBody>
      </p:sp>
    </p:spTree>
  </p:cSld>
  <p:clrMapOvr>
    <a:masterClrMapping/>
  </p:clrMapOvr>
  <p:transition spd="med">
    <p:fade thruBlk="1"/>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0" y="0"/>
            <a:ext cx="8520600" cy="5727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2800" b="0" i="0" u="none" strike="noStrike" cap="none">
                <a:solidFill>
                  <a:schemeClr val="dk1"/>
                </a:solidFill>
                <a:latin typeface="Arial"/>
                <a:ea typeface="Arial"/>
                <a:cs typeface="Arial"/>
                <a:sym typeface="Arial"/>
              </a:defRPr>
            </a:lvl1pPr>
            <a:lvl2pPr lvl="1" indent="0">
              <a:spcBef>
                <a:spcPts val="0"/>
              </a:spcBef>
              <a:spcAft>
                <a:spcPts val="0"/>
              </a:spcAft>
              <a:buClr>
                <a:schemeClr val="dk1"/>
              </a:buClr>
              <a:buSzPts val="1400"/>
              <a:buFont typeface="Arial"/>
              <a:buNone/>
              <a:defRPr sz="2800">
                <a:solidFill>
                  <a:schemeClr val="dk1"/>
                </a:solidFill>
              </a:defRPr>
            </a:lvl2pPr>
            <a:lvl3pPr lvl="2" indent="0">
              <a:spcBef>
                <a:spcPts val="0"/>
              </a:spcBef>
              <a:spcAft>
                <a:spcPts val="0"/>
              </a:spcAft>
              <a:buClr>
                <a:schemeClr val="dk1"/>
              </a:buClr>
              <a:buSzPts val="1400"/>
              <a:buFont typeface="Arial"/>
              <a:buNone/>
              <a:defRPr sz="2800">
                <a:solidFill>
                  <a:schemeClr val="dk1"/>
                </a:solidFill>
              </a:defRPr>
            </a:lvl3pPr>
            <a:lvl4pPr lvl="3" indent="0">
              <a:spcBef>
                <a:spcPts val="0"/>
              </a:spcBef>
              <a:spcAft>
                <a:spcPts val="0"/>
              </a:spcAft>
              <a:buClr>
                <a:schemeClr val="dk1"/>
              </a:buClr>
              <a:buSzPts val="1400"/>
              <a:buFont typeface="Arial"/>
              <a:buNone/>
              <a:defRPr sz="2800">
                <a:solidFill>
                  <a:schemeClr val="dk1"/>
                </a:solidFill>
              </a:defRPr>
            </a:lvl4pPr>
            <a:lvl5pPr lvl="4" indent="0">
              <a:spcBef>
                <a:spcPts val="0"/>
              </a:spcBef>
              <a:spcAft>
                <a:spcPts val="0"/>
              </a:spcAft>
              <a:buClr>
                <a:schemeClr val="dk1"/>
              </a:buClr>
              <a:buSzPts val="1400"/>
              <a:buFont typeface="Arial"/>
              <a:buNone/>
              <a:defRPr sz="2800">
                <a:solidFill>
                  <a:schemeClr val="dk1"/>
                </a:solidFill>
              </a:defRPr>
            </a:lvl5pPr>
            <a:lvl6pPr lvl="5" indent="0">
              <a:spcBef>
                <a:spcPts val="0"/>
              </a:spcBef>
              <a:spcAft>
                <a:spcPts val="0"/>
              </a:spcAft>
              <a:buClr>
                <a:schemeClr val="dk1"/>
              </a:buClr>
              <a:buSzPts val="1400"/>
              <a:buFont typeface="Arial"/>
              <a:buNone/>
              <a:defRPr sz="2800">
                <a:solidFill>
                  <a:schemeClr val="dk1"/>
                </a:solidFill>
              </a:defRPr>
            </a:lvl6pPr>
            <a:lvl7pPr lvl="6" indent="0">
              <a:spcBef>
                <a:spcPts val="0"/>
              </a:spcBef>
              <a:spcAft>
                <a:spcPts val="0"/>
              </a:spcAft>
              <a:buClr>
                <a:schemeClr val="dk1"/>
              </a:buClr>
              <a:buSzPts val="1400"/>
              <a:buFont typeface="Arial"/>
              <a:buNone/>
              <a:defRPr sz="2800">
                <a:solidFill>
                  <a:schemeClr val="dk1"/>
                </a:solidFill>
              </a:defRPr>
            </a:lvl7pPr>
            <a:lvl8pPr lvl="7" indent="0">
              <a:spcBef>
                <a:spcPts val="0"/>
              </a:spcBef>
              <a:spcAft>
                <a:spcPts val="0"/>
              </a:spcAft>
              <a:buClr>
                <a:schemeClr val="dk1"/>
              </a:buClr>
              <a:buSzPts val="1400"/>
              <a:buFont typeface="Arial"/>
              <a:buNone/>
              <a:defRPr sz="2800">
                <a:solidFill>
                  <a:schemeClr val="dk1"/>
                </a:solidFill>
              </a:defRPr>
            </a:lvl8pPr>
            <a:lvl9pPr lvl="8" indent="0">
              <a:spcBef>
                <a:spcPts val="0"/>
              </a:spcBef>
              <a:spcAft>
                <a:spcPts val="0"/>
              </a:spcAft>
              <a:buClr>
                <a:schemeClr val="dk1"/>
              </a:buClr>
              <a:buSzPts val="1400"/>
              <a:buFont typeface="Arial"/>
              <a:buNone/>
              <a:defRPr sz="2800">
                <a:solidFill>
                  <a:schemeClr val="dk1"/>
                </a:solidFill>
              </a:defRPr>
            </a:lvl9pPr>
          </a:lstStyle>
          <a:p>
            <a:endParaRPr/>
          </a:p>
        </p:txBody>
      </p:sp>
      <p:sp>
        <p:nvSpPr>
          <p:cNvPr id="79" name="Google Shape;79;p17"/>
          <p:cNvSpPr txBox="1">
            <a:spLocks noGrp="1"/>
          </p:cNvSpPr>
          <p:nvPr>
            <p:ph type="body" idx="1"/>
          </p:nvPr>
        </p:nvSpPr>
        <p:spPr>
          <a:xfrm>
            <a:off x="0" y="738925"/>
            <a:ext cx="8832300" cy="3924300"/>
          </a:xfrm>
          <a:prstGeom prst="rect">
            <a:avLst/>
          </a:prstGeom>
          <a:noFill/>
          <a:ln>
            <a:noFill/>
          </a:ln>
        </p:spPr>
        <p:txBody>
          <a:bodyPr spcFirstLastPara="1" wrap="square" lIns="91425" tIns="91425" rIns="91425" bIns="91425" anchor="t" anchorCtr="0"/>
          <a:lstStyle>
            <a:lvl1pPr marL="457200" marR="0" lvl="0" indent="-342900" algn="l" rtl="0">
              <a:lnSpc>
                <a:spcPct val="115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1pPr>
            <a:lvl2pPr marL="914400" marR="0" lvl="1" indent="-317500" algn="l" rtl="0">
              <a:lnSpc>
                <a:spcPct val="115000"/>
              </a:lnSpc>
              <a:spcBef>
                <a:spcPts val="16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l" rtl="0">
              <a:lnSpc>
                <a:spcPct val="115000"/>
              </a:lnSpc>
              <a:spcBef>
                <a:spcPts val="16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l" rtl="0">
              <a:lnSpc>
                <a:spcPct val="115000"/>
              </a:lnSpc>
              <a:spcBef>
                <a:spcPts val="16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115000"/>
              </a:lnSpc>
              <a:spcBef>
                <a:spcPts val="16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115000"/>
              </a:lnSpc>
              <a:spcBef>
                <a:spcPts val="16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115000"/>
              </a:lnSpc>
              <a:spcBef>
                <a:spcPts val="16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115000"/>
              </a:lnSpc>
              <a:spcBef>
                <a:spcPts val="16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80" name="Google Shape;80;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0" y="0"/>
            <a:ext cx="8520600" cy="5727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2800" b="0" i="0" u="none" strike="noStrike" cap="none">
                <a:solidFill>
                  <a:schemeClr val="dk1"/>
                </a:solidFill>
                <a:latin typeface="Arial"/>
                <a:ea typeface="Arial"/>
                <a:cs typeface="Arial"/>
                <a:sym typeface="Arial"/>
              </a:defRPr>
            </a:lvl1pPr>
            <a:lvl2pPr lvl="1" indent="0">
              <a:spcBef>
                <a:spcPts val="0"/>
              </a:spcBef>
              <a:spcAft>
                <a:spcPts val="0"/>
              </a:spcAft>
              <a:buClr>
                <a:schemeClr val="dk1"/>
              </a:buClr>
              <a:buSzPts val="1400"/>
              <a:buFont typeface="Arial"/>
              <a:buNone/>
              <a:defRPr sz="2800">
                <a:solidFill>
                  <a:schemeClr val="dk1"/>
                </a:solidFill>
              </a:defRPr>
            </a:lvl2pPr>
            <a:lvl3pPr lvl="2" indent="0">
              <a:spcBef>
                <a:spcPts val="0"/>
              </a:spcBef>
              <a:spcAft>
                <a:spcPts val="0"/>
              </a:spcAft>
              <a:buClr>
                <a:schemeClr val="dk1"/>
              </a:buClr>
              <a:buSzPts val="1400"/>
              <a:buFont typeface="Arial"/>
              <a:buNone/>
              <a:defRPr sz="2800">
                <a:solidFill>
                  <a:schemeClr val="dk1"/>
                </a:solidFill>
              </a:defRPr>
            </a:lvl3pPr>
            <a:lvl4pPr lvl="3" indent="0">
              <a:spcBef>
                <a:spcPts val="0"/>
              </a:spcBef>
              <a:spcAft>
                <a:spcPts val="0"/>
              </a:spcAft>
              <a:buClr>
                <a:schemeClr val="dk1"/>
              </a:buClr>
              <a:buSzPts val="1400"/>
              <a:buFont typeface="Arial"/>
              <a:buNone/>
              <a:defRPr sz="2800">
                <a:solidFill>
                  <a:schemeClr val="dk1"/>
                </a:solidFill>
              </a:defRPr>
            </a:lvl4pPr>
            <a:lvl5pPr lvl="4" indent="0">
              <a:spcBef>
                <a:spcPts val="0"/>
              </a:spcBef>
              <a:spcAft>
                <a:spcPts val="0"/>
              </a:spcAft>
              <a:buClr>
                <a:schemeClr val="dk1"/>
              </a:buClr>
              <a:buSzPts val="1400"/>
              <a:buFont typeface="Arial"/>
              <a:buNone/>
              <a:defRPr sz="2800">
                <a:solidFill>
                  <a:schemeClr val="dk1"/>
                </a:solidFill>
              </a:defRPr>
            </a:lvl5pPr>
            <a:lvl6pPr lvl="5" indent="0">
              <a:spcBef>
                <a:spcPts val="0"/>
              </a:spcBef>
              <a:spcAft>
                <a:spcPts val="0"/>
              </a:spcAft>
              <a:buClr>
                <a:schemeClr val="dk1"/>
              </a:buClr>
              <a:buSzPts val="1400"/>
              <a:buFont typeface="Arial"/>
              <a:buNone/>
              <a:defRPr sz="2800">
                <a:solidFill>
                  <a:schemeClr val="dk1"/>
                </a:solidFill>
              </a:defRPr>
            </a:lvl6pPr>
            <a:lvl7pPr lvl="6" indent="0">
              <a:spcBef>
                <a:spcPts val="0"/>
              </a:spcBef>
              <a:spcAft>
                <a:spcPts val="0"/>
              </a:spcAft>
              <a:buClr>
                <a:schemeClr val="dk1"/>
              </a:buClr>
              <a:buSzPts val="1400"/>
              <a:buFont typeface="Arial"/>
              <a:buNone/>
              <a:defRPr sz="2800">
                <a:solidFill>
                  <a:schemeClr val="dk1"/>
                </a:solidFill>
              </a:defRPr>
            </a:lvl7pPr>
            <a:lvl8pPr lvl="7" indent="0">
              <a:spcBef>
                <a:spcPts val="0"/>
              </a:spcBef>
              <a:spcAft>
                <a:spcPts val="0"/>
              </a:spcAft>
              <a:buClr>
                <a:schemeClr val="dk1"/>
              </a:buClr>
              <a:buSzPts val="1400"/>
              <a:buFont typeface="Arial"/>
              <a:buNone/>
              <a:defRPr sz="2800">
                <a:solidFill>
                  <a:schemeClr val="dk1"/>
                </a:solidFill>
              </a:defRPr>
            </a:lvl8pPr>
            <a:lvl9pPr lvl="8" indent="0">
              <a:spcBef>
                <a:spcPts val="0"/>
              </a:spcBef>
              <a:spcAft>
                <a:spcPts val="0"/>
              </a:spcAft>
              <a:buClr>
                <a:schemeClr val="dk1"/>
              </a:buClr>
              <a:buSzPts val="1400"/>
              <a:buFont typeface="Arial"/>
              <a:buNone/>
              <a:defRPr sz="2800">
                <a:solidFill>
                  <a:schemeClr val="dk1"/>
                </a:solidFill>
              </a:defRPr>
            </a:lvl9pPr>
          </a:lstStyle>
          <a:p>
            <a:endParaRPr/>
          </a:p>
        </p:txBody>
      </p:sp>
      <p:sp>
        <p:nvSpPr>
          <p:cNvPr id="83" name="Google Shape;83;p1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lstStyle>
            <a:lvl1pPr marL="457200" marR="0" lvl="0"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1pPr>
            <a:lvl2pPr marL="914400" marR="0" lvl="1" indent="-304800" algn="l" rtl="0">
              <a:lnSpc>
                <a:spcPct val="115000"/>
              </a:lnSpc>
              <a:spcBef>
                <a:spcPts val="1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rtl="0">
              <a:lnSpc>
                <a:spcPct val="115000"/>
              </a:lnSpc>
              <a:spcBef>
                <a:spcPts val="1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rtl="0">
              <a:lnSpc>
                <a:spcPct val="115000"/>
              </a:lnSpc>
              <a:spcBef>
                <a:spcPts val="1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lnSpc>
                <a:spcPct val="115000"/>
              </a:lnSpc>
              <a:spcBef>
                <a:spcPts val="1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rtl="0">
              <a:lnSpc>
                <a:spcPct val="115000"/>
              </a:lnSpc>
              <a:spcBef>
                <a:spcPts val="1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rtl="0">
              <a:lnSpc>
                <a:spcPct val="115000"/>
              </a:lnSpc>
              <a:spcBef>
                <a:spcPts val="1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rtl="0">
              <a:lnSpc>
                <a:spcPct val="115000"/>
              </a:lnSpc>
              <a:spcBef>
                <a:spcPts val="1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rtl="0">
              <a:lnSpc>
                <a:spcPct val="115000"/>
              </a:lnSpc>
              <a:spcBef>
                <a:spcPts val="1600"/>
              </a:spcBef>
              <a:spcAft>
                <a:spcPts val="16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84" name="Google Shape;84;p1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lstStyle>
            <a:lvl1pPr marL="457200" marR="0" lvl="0"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1pPr>
            <a:lvl2pPr marL="914400" marR="0" lvl="1" indent="-304800" algn="l" rtl="0">
              <a:lnSpc>
                <a:spcPct val="115000"/>
              </a:lnSpc>
              <a:spcBef>
                <a:spcPts val="1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rtl="0">
              <a:lnSpc>
                <a:spcPct val="115000"/>
              </a:lnSpc>
              <a:spcBef>
                <a:spcPts val="1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rtl="0">
              <a:lnSpc>
                <a:spcPct val="115000"/>
              </a:lnSpc>
              <a:spcBef>
                <a:spcPts val="1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lnSpc>
                <a:spcPct val="115000"/>
              </a:lnSpc>
              <a:spcBef>
                <a:spcPts val="1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rtl="0">
              <a:lnSpc>
                <a:spcPct val="115000"/>
              </a:lnSpc>
              <a:spcBef>
                <a:spcPts val="1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rtl="0">
              <a:lnSpc>
                <a:spcPct val="115000"/>
              </a:lnSpc>
              <a:spcBef>
                <a:spcPts val="1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rtl="0">
              <a:lnSpc>
                <a:spcPct val="115000"/>
              </a:lnSpc>
              <a:spcBef>
                <a:spcPts val="1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rtl="0">
              <a:lnSpc>
                <a:spcPct val="115000"/>
              </a:lnSpc>
              <a:spcBef>
                <a:spcPts val="1600"/>
              </a:spcBef>
              <a:spcAft>
                <a:spcPts val="16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85" name="Google Shape;85;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6"/>
        <p:cNvGrpSpPr/>
        <p:nvPr/>
      </p:nvGrpSpPr>
      <p:grpSpPr>
        <a:xfrm>
          <a:off x="0" y="0"/>
          <a:ext cx="0" cy="0"/>
          <a:chOff x="0" y="0"/>
          <a:chExt cx="0" cy="0"/>
        </a:xfrm>
      </p:grpSpPr>
      <p:sp>
        <p:nvSpPr>
          <p:cNvPr id="87" name="Google Shape;87;p19"/>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chemeClr val="dk1"/>
              </a:buClr>
              <a:buSzPts val="1400"/>
              <a:buFont typeface="Arial"/>
              <a:buNone/>
              <a:defRPr sz="3600" b="0" i="0" u="none" strike="noStrike" cap="none">
                <a:solidFill>
                  <a:schemeClr val="dk1"/>
                </a:solidFill>
                <a:latin typeface="Arial"/>
                <a:ea typeface="Arial"/>
                <a:cs typeface="Arial"/>
                <a:sym typeface="Arial"/>
              </a:defRPr>
            </a:lvl1pPr>
            <a:lvl2pPr lvl="1" indent="0" algn="ctr">
              <a:spcBef>
                <a:spcPts val="0"/>
              </a:spcBef>
              <a:spcAft>
                <a:spcPts val="0"/>
              </a:spcAft>
              <a:buClr>
                <a:schemeClr val="dk1"/>
              </a:buClr>
              <a:buSzPts val="1400"/>
              <a:buFont typeface="Arial"/>
              <a:buNone/>
              <a:defRPr sz="3600">
                <a:solidFill>
                  <a:schemeClr val="dk1"/>
                </a:solidFill>
              </a:defRPr>
            </a:lvl2pPr>
            <a:lvl3pPr lvl="2" indent="0" algn="ctr">
              <a:spcBef>
                <a:spcPts val="0"/>
              </a:spcBef>
              <a:spcAft>
                <a:spcPts val="0"/>
              </a:spcAft>
              <a:buClr>
                <a:schemeClr val="dk1"/>
              </a:buClr>
              <a:buSzPts val="1400"/>
              <a:buFont typeface="Arial"/>
              <a:buNone/>
              <a:defRPr sz="3600">
                <a:solidFill>
                  <a:schemeClr val="dk1"/>
                </a:solidFill>
              </a:defRPr>
            </a:lvl3pPr>
            <a:lvl4pPr lvl="3" indent="0" algn="ctr">
              <a:spcBef>
                <a:spcPts val="0"/>
              </a:spcBef>
              <a:spcAft>
                <a:spcPts val="0"/>
              </a:spcAft>
              <a:buClr>
                <a:schemeClr val="dk1"/>
              </a:buClr>
              <a:buSzPts val="1400"/>
              <a:buFont typeface="Arial"/>
              <a:buNone/>
              <a:defRPr sz="3600">
                <a:solidFill>
                  <a:schemeClr val="dk1"/>
                </a:solidFill>
              </a:defRPr>
            </a:lvl4pPr>
            <a:lvl5pPr lvl="4" indent="0" algn="ctr">
              <a:spcBef>
                <a:spcPts val="0"/>
              </a:spcBef>
              <a:spcAft>
                <a:spcPts val="0"/>
              </a:spcAft>
              <a:buClr>
                <a:schemeClr val="dk1"/>
              </a:buClr>
              <a:buSzPts val="1400"/>
              <a:buFont typeface="Arial"/>
              <a:buNone/>
              <a:defRPr sz="3600">
                <a:solidFill>
                  <a:schemeClr val="dk1"/>
                </a:solidFill>
              </a:defRPr>
            </a:lvl5pPr>
            <a:lvl6pPr lvl="5" indent="0" algn="ctr">
              <a:spcBef>
                <a:spcPts val="0"/>
              </a:spcBef>
              <a:spcAft>
                <a:spcPts val="0"/>
              </a:spcAft>
              <a:buClr>
                <a:schemeClr val="dk1"/>
              </a:buClr>
              <a:buSzPts val="1400"/>
              <a:buFont typeface="Arial"/>
              <a:buNone/>
              <a:defRPr sz="3600">
                <a:solidFill>
                  <a:schemeClr val="dk1"/>
                </a:solidFill>
              </a:defRPr>
            </a:lvl6pPr>
            <a:lvl7pPr lvl="6" indent="0" algn="ctr">
              <a:spcBef>
                <a:spcPts val="0"/>
              </a:spcBef>
              <a:spcAft>
                <a:spcPts val="0"/>
              </a:spcAft>
              <a:buClr>
                <a:schemeClr val="dk1"/>
              </a:buClr>
              <a:buSzPts val="1400"/>
              <a:buFont typeface="Arial"/>
              <a:buNone/>
              <a:defRPr sz="3600">
                <a:solidFill>
                  <a:schemeClr val="dk1"/>
                </a:solidFill>
              </a:defRPr>
            </a:lvl7pPr>
            <a:lvl8pPr lvl="7" indent="0" algn="ctr">
              <a:spcBef>
                <a:spcPts val="0"/>
              </a:spcBef>
              <a:spcAft>
                <a:spcPts val="0"/>
              </a:spcAft>
              <a:buClr>
                <a:schemeClr val="dk1"/>
              </a:buClr>
              <a:buSzPts val="1400"/>
              <a:buFont typeface="Arial"/>
              <a:buNone/>
              <a:defRPr sz="3600">
                <a:solidFill>
                  <a:schemeClr val="dk1"/>
                </a:solidFill>
              </a:defRPr>
            </a:lvl8pPr>
            <a:lvl9pPr lvl="8" indent="0" algn="ctr">
              <a:spcBef>
                <a:spcPts val="0"/>
              </a:spcBef>
              <a:spcAft>
                <a:spcPts val="0"/>
              </a:spcAft>
              <a:buClr>
                <a:schemeClr val="dk1"/>
              </a:buClr>
              <a:buSzPts val="1400"/>
              <a:buFont typeface="Arial"/>
              <a:buNone/>
              <a:defRPr sz="3600">
                <a:solidFill>
                  <a:schemeClr val="dk1"/>
                </a:solidFill>
              </a:defRPr>
            </a:lvl9pPr>
          </a:lstStyle>
          <a:p>
            <a:endParaRPr/>
          </a:p>
        </p:txBody>
      </p:sp>
      <p:sp>
        <p:nvSpPr>
          <p:cNvPr id="88" name="Google Shape;88;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9"/>
        <p:cNvGrpSpPr/>
        <p:nvPr/>
      </p:nvGrpSpPr>
      <p:grpSpPr>
        <a:xfrm>
          <a:off x="0" y="0"/>
          <a:ext cx="0" cy="0"/>
          <a:chOff x="0" y="0"/>
          <a:chExt cx="0" cy="0"/>
        </a:xfrm>
      </p:grpSpPr>
      <p:sp>
        <p:nvSpPr>
          <p:cNvPr id="90" name="Google Shape;90;p20"/>
          <p:cNvSpPr txBox="1">
            <a:spLocks noGrp="1"/>
          </p:cNvSpPr>
          <p:nvPr>
            <p:ph type="title"/>
          </p:nvPr>
        </p:nvSpPr>
        <p:spPr>
          <a:xfrm>
            <a:off x="0" y="0"/>
            <a:ext cx="8520600" cy="5727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2800" b="0" i="0" u="none" strike="noStrike" cap="none">
                <a:solidFill>
                  <a:schemeClr val="dk1"/>
                </a:solidFill>
                <a:latin typeface="Arial"/>
                <a:ea typeface="Arial"/>
                <a:cs typeface="Arial"/>
                <a:sym typeface="Arial"/>
              </a:defRPr>
            </a:lvl1pPr>
            <a:lvl2pPr lvl="1" indent="0">
              <a:spcBef>
                <a:spcPts val="0"/>
              </a:spcBef>
              <a:spcAft>
                <a:spcPts val="0"/>
              </a:spcAft>
              <a:buClr>
                <a:schemeClr val="dk1"/>
              </a:buClr>
              <a:buSzPts val="1400"/>
              <a:buFont typeface="Arial"/>
              <a:buNone/>
              <a:defRPr sz="2800">
                <a:solidFill>
                  <a:schemeClr val="dk1"/>
                </a:solidFill>
              </a:defRPr>
            </a:lvl2pPr>
            <a:lvl3pPr lvl="2" indent="0">
              <a:spcBef>
                <a:spcPts val="0"/>
              </a:spcBef>
              <a:spcAft>
                <a:spcPts val="0"/>
              </a:spcAft>
              <a:buClr>
                <a:schemeClr val="dk1"/>
              </a:buClr>
              <a:buSzPts val="1400"/>
              <a:buFont typeface="Arial"/>
              <a:buNone/>
              <a:defRPr sz="2800">
                <a:solidFill>
                  <a:schemeClr val="dk1"/>
                </a:solidFill>
              </a:defRPr>
            </a:lvl3pPr>
            <a:lvl4pPr lvl="3" indent="0">
              <a:spcBef>
                <a:spcPts val="0"/>
              </a:spcBef>
              <a:spcAft>
                <a:spcPts val="0"/>
              </a:spcAft>
              <a:buClr>
                <a:schemeClr val="dk1"/>
              </a:buClr>
              <a:buSzPts val="1400"/>
              <a:buFont typeface="Arial"/>
              <a:buNone/>
              <a:defRPr sz="2800">
                <a:solidFill>
                  <a:schemeClr val="dk1"/>
                </a:solidFill>
              </a:defRPr>
            </a:lvl4pPr>
            <a:lvl5pPr lvl="4" indent="0">
              <a:spcBef>
                <a:spcPts val="0"/>
              </a:spcBef>
              <a:spcAft>
                <a:spcPts val="0"/>
              </a:spcAft>
              <a:buClr>
                <a:schemeClr val="dk1"/>
              </a:buClr>
              <a:buSzPts val="1400"/>
              <a:buFont typeface="Arial"/>
              <a:buNone/>
              <a:defRPr sz="2800">
                <a:solidFill>
                  <a:schemeClr val="dk1"/>
                </a:solidFill>
              </a:defRPr>
            </a:lvl5pPr>
            <a:lvl6pPr lvl="5" indent="0">
              <a:spcBef>
                <a:spcPts val="0"/>
              </a:spcBef>
              <a:spcAft>
                <a:spcPts val="0"/>
              </a:spcAft>
              <a:buClr>
                <a:schemeClr val="dk1"/>
              </a:buClr>
              <a:buSzPts val="1400"/>
              <a:buFont typeface="Arial"/>
              <a:buNone/>
              <a:defRPr sz="2800">
                <a:solidFill>
                  <a:schemeClr val="dk1"/>
                </a:solidFill>
              </a:defRPr>
            </a:lvl6pPr>
            <a:lvl7pPr lvl="6" indent="0">
              <a:spcBef>
                <a:spcPts val="0"/>
              </a:spcBef>
              <a:spcAft>
                <a:spcPts val="0"/>
              </a:spcAft>
              <a:buClr>
                <a:schemeClr val="dk1"/>
              </a:buClr>
              <a:buSzPts val="1400"/>
              <a:buFont typeface="Arial"/>
              <a:buNone/>
              <a:defRPr sz="2800">
                <a:solidFill>
                  <a:schemeClr val="dk1"/>
                </a:solidFill>
              </a:defRPr>
            </a:lvl7pPr>
            <a:lvl8pPr lvl="7" indent="0">
              <a:spcBef>
                <a:spcPts val="0"/>
              </a:spcBef>
              <a:spcAft>
                <a:spcPts val="0"/>
              </a:spcAft>
              <a:buClr>
                <a:schemeClr val="dk1"/>
              </a:buClr>
              <a:buSzPts val="1400"/>
              <a:buFont typeface="Arial"/>
              <a:buNone/>
              <a:defRPr sz="2800">
                <a:solidFill>
                  <a:schemeClr val="dk1"/>
                </a:solidFill>
              </a:defRPr>
            </a:lvl8pPr>
            <a:lvl9pPr lvl="8" indent="0">
              <a:spcBef>
                <a:spcPts val="0"/>
              </a:spcBef>
              <a:spcAft>
                <a:spcPts val="0"/>
              </a:spcAft>
              <a:buClr>
                <a:schemeClr val="dk1"/>
              </a:buClr>
              <a:buSzPts val="1400"/>
              <a:buFont typeface="Arial"/>
              <a:buNone/>
              <a:defRPr sz="2800">
                <a:solidFill>
                  <a:schemeClr val="dk1"/>
                </a:solidFill>
              </a:defRPr>
            </a:lvl9pPr>
          </a:lstStyle>
          <a:p>
            <a:endParaRPr/>
          </a:p>
        </p:txBody>
      </p:sp>
      <p:sp>
        <p:nvSpPr>
          <p:cNvPr id="91" name="Google Shape;91;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92"/>
        <p:cNvGrpSpPr/>
        <p:nvPr/>
      </p:nvGrpSpPr>
      <p:grpSpPr>
        <a:xfrm>
          <a:off x="0" y="0"/>
          <a:ext cx="0" cy="0"/>
          <a:chOff x="0" y="0"/>
          <a:chExt cx="0" cy="0"/>
        </a:xfrm>
      </p:grpSpPr>
      <p:sp>
        <p:nvSpPr>
          <p:cNvPr id="93" name="Google Shape;93;p21"/>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1pPr>
            <a:lvl2pPr lvl="1" indent="0">
              <a:spcBef>
                <a:spcPts val="0"/>
              </a:spcBef>
              <a:spcAft>
                <a:spcPts val="0"/>
              </a:spcAft>
              <a:buClr>
                <a:schemeClr val="dk1"/>
              </a:buClr>
              <a:buSzPts val="1400"/>
              <a:buFont typeface="Arial"/>
              <a:buNone/>
              <a:defRPr sz="2400">
                <a:solidFill>
                  <a:schemeClr val="dk1"/>
                </a:solidFill>
              </a:defRPr>
            </a:lvl2pPr>
            <a:lvl3pPr lvl="2" indent="0">
              <a:spcBef>
                <a:spcPts val="0"/>
              </a:spcBef>
              <a:spcAft>
                <a:spcPts val="0"/>
              </a:spcAft>
              <a:buClr>
                <a:schemeClr val="dk1"/>
              </a:buClr>
              <a:buSzPts val="1400"/>
              <a:buFont typeface="Arial"/>
              <a:buNone/>
              <a:defRPr sz="2400">
                <a:solidFill>
                  <a:schemeClr val="dk1"/>
                </a:solidFill>
              </a:defRPr>
            </a:lvl3pPr>
            <a:lvl4pPr lvl="3" indent="0">
              <a:spcBef>
                <a:spcPts val="0"/>
              </a:spcBef>
              <a:spcAft>
                <a:spcPts val="0"/>
              </a:spcAft>
              <a:buClr>
                <a:schemeClr val="dk1"/>
              </a:buClr>
              <a:buSzPts val="1400"/>
              <a:buFont typeface="Arial"/>
              <a:buNone/>
              <a:defRPr sz="2400">
                <a:solidFill>
                  <a:schemeClr val="dk1"/>
                </a:solidFill>
              </a:defRPr>
            </a:lvl4pPr>
            <a:lvl5pPr lvl="4" indent="0">
              <a:spcBef>
                <a:spcPts val="0"/>
              </a:spcBef>
              <a:spcAft>
                <a:spcPts val="0"/>
              </a:spcAft>
              <a:buClr>
                <a:schemeClr val="dk1"/>
              </a:buClr>
              <a:buSzPts val="1400"/>
              <a:buFont typeface="Arial"/>
              <a:buNone/>
              <a:defRPr sz="2400">
                <a:solidFill>
                  <a:schemeClr val="dk1"/>
                </a:solidFill>
              </a:defRPr>
            </a:lvl5pPr>
            <a:lvl6pPr lvl="5" indent="0">
              <a:spcBef>
                <a:spcPts val="0"/>
              </a:spcBef>
              <a:spcAft>
                <a:spcPts val="0"/>
              </a:spcAft>
              <a:buClr>
                <a:schemeClr val="dk1"/>
              </a:buClr>
              <a:buSzPts val="1400"/>
              <a:buFont typeface="Arial"/>
              <a:buNone/>
              <a:defRPr sz="2400">
                <a:solidFill>
                  <a:schemeClr val="dk1"/>
                </a:solidFill>
              </a:defRPr>
            </a:lvl6pPr>
            <a:lvl7pPr lvl="6" indent="0">
              <a:spcBef>
                <a:spcPts val="0"/>
              </a:spcBef>
              <a:spcAft>
                <a:spcPts val="0"/>
              </a:spcAft>
              <a:buClr>
                <a:schemeClr val="dk1"/>
              </a:buClr>
              <a:buSzPts val="1400"/>
              <a:buFont typeface="Arial"/>
              <a:buNone/>
              <a:defRPr sz="2400">
                <a:solidFill>
                  <a:schemeClr val="dk1"/>
                </a:solidFill>
              </a:defRPr>
            </a:lvl7pPr>
            <a:lvl8pPr lvl="7" indent="0">
              <a:spcBef>
                <a:spcPts val="0"/>
              </a:spcBef>
              <a:spcAft>
                <a:spcPts val="0"/>
              </a:spcAft>
              <a:buClr>
                <a:schemeClr val="dk1"/>
              </a:buClr>
              <a:buSzPts val="1400"/>
              <a:buFont typeface="Arial"/>
              <a:buNone/>
              <a:defRPr sz="2400">
                <a:solidFill>
                  <a:schemeClr val="dk1"/>
                </a:solidFill>
              </a:defRPr>
            </a:lvl8pPr>
            <a:lvl9pPr lvl="8" indent="0">
              <a:spcBef>
                <a:spcPts val="0"/>
              </a:spcBef>
              <a:spcAft>
                <a:spcPts val="0"/>
              </a:spcAft>
              <a:buClr>
                <a:schemeClr val="dk1"/>
              </a:buClr>
              <a:buSzPts val="1400"/>
              <a:buFont typeface="Arial"/>
              <a:buNone/>
              <a:defRPr sz="2400">
                <a:solidFill>
                  <a:schemeClr val="dk1"/>
                </a:solidFill>
              </a:defRPr>
            </a:lvl9pPr>
          </a:lstStyle>
          <a:p>
            <a:endParaRPr/>
          </a:p>
        </p:txBody>
      </p:sp>
      <p:sp>
        <p:nvSpPr>
          <p:cNvPr id="94" name="Google Shape;94;p21"/>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lstStyle>
            <a:lvl1pPr marL="457200" marR="0" lvl="0" indent="-304800" algn="l" rtl="0">
              <a:lnSpc>
                <a:spcPct val="115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rtl="0">
              <a:lnSpc>
                <a:spcPct val="115000"/>
              </a:lnSpc>
              <a:spcBef>
                <a:spcPts val="1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rtl="0">
              <a:lnSpc>
                <a:spcPct val="115000"/>
              </a:lnSpc>
              <a:spcBef>
                <a:spcPts val="1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rtl="0">
              <a:lnSpc>
                <a:spcPct val="115000"/>
              </a:lnSpc>
              <a:spcBef>
                <a:spcPts val="1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lnSpc>
                <a:spcPct val="115000"/>
              </a:lnSpc>
              <a:spcBef>
                <a:spcPts val="1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rtl="0">
              <a:lnSpc>
                <a:spcPct val="115000"/>
              </a:lnSpc>
              <a:spcBef>
                <a:spcPts val="1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rtl="0">
              <a:lnSpc>
                <a:spcPct val="115000"/>
              </a:lnSpc>
              <a:spcBef>
                <a:spcPts val="1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rtl="0">
              <a:lnSpc>
                <a:spcPct val="115000"/>
              </a:lnSpc>
              <a:spcBef>
                <a:spcPts val="1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rtl="0">
              <a:lnSpc>
                <a:spcPct val="115000"/>
              </a:lnSpc>
              <a:spcBef>
                <a:spcPts val="1600"/>
              </a:spcBef>
              <a:spcAft>
                <a:spcPts val="16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95" name="Google Shape;95;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Closing Slide">
  <p:cSld name="Closing Slide">
    <p:bg>
      <p:bgPr>
        <a:solidFill>
          <a:schemeClr val="lt1"/>
        </a:solidFill>
        <a:effectLst/>
      </p:bgPr>
    </p:bg>
    <p:spTree>
      <p:nvGrpSpPr>
        <p:cNvPr id="1" name="Shape 16"/>
        <p:cNvGrpSpPr/>
        <p:nvPr/>
      </p:nvGrpSpPr>
      <p:grpSpPr>
        <a:xfrm>
          <a:off x="0" y="0"/>
          <a:ext cx="0" cy="0"/>
          <a:chOff x="0" y="0"/>
          <a:chExt cx="0" cy="0"/>
        </a:xfrm>
      </p:grpSpPr>
      <p:sp>
        <p:nvSpPr>
          <p:cNvPr id="18" name="Google Shape;18;p3"/>
          <p:cNvSpPr/>
          <p:nvPr/>
        </p:nvSpPr>
        <p:spPr>
          <a:xfrm rot="10800000" flipH="1">
            <a:off x="107004" y="846306"/>
            <a:ext cx="9144000" cy="5143500"/>
          </a:xfrm>
          <a:prstGeom prst="rect">
            <a:avLst/>
          </a:prstGeom>
          <a:gradFill>
            <a:gsLst>
              <a:gs pos="0">
                <a:schemeClr val="lt1"/>
              </a:gs>
              <a:gs pos="34000">
                <a:schemeClr val="lt1"/>
              </a:gs>
              <a:gs pos="100000">
                <a:srgbClr val="FFFFFF">
                  <a:alpha val="34901"/>
                </a:srgbClr>
              </a:gs>
            </a:gsLst>
            <a:lin ang="3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167" b="0" i="0" u="none" strike="noStrike" cap="none">
              <a:solidFill>
                <a:schemeClr val="lt1"/>
              </a:solidFill>
              <a:latin typeface="Arial"/>
              <a:ea typeface="Arial"/>
              <a:cs typeface="Arial"/>
              <a:sym typeface="Arial"/>
            </a:endParaRPr>
          </a:p>
        </p:txBody>
      </p:sp>
      <p:sp>
        <p:nvSpPr>
          <p:cNvPr id="20" name="Google Shape;20;p3"/>
          <p:cNvSpPr txBox="1"/>
          <p:nvPr/>
        </p:nvSpPr>
        <p:spPr>
          <a:xfrm>
            <a:off x="401368" y="4418098"/>
            <a:ext cx="2448836" cy="32323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2"/>
              </a:buClr>
              <a:buFont typeface="Trebuchet MS"/>
              <a:buNone/>
            </a:pPr>
            <a:r>
              <a:rPr lang="en-US" sz="1667" b="0" i="0" u="none" strike="noStrike" cap="none" dirty="0" err="1">
                <a:solidFill>
                  <a:schemeClr val="lt2"/>
                </a:solidFill>
                <a:latin typeface="Trebuchet MS"/>
                <a:ea typeface="Trebuchet MS"/>
                <a:cs typeface="Trebuchet MS"/>
                <a:sym typeface="Trebuchet MS"/>
              </a:rPr>
              <a:t>jay.urbain@gmail.com</a:t>
            </a:r>
            <a:endParaRPr dirty="0"/>
          </a:p>
        </p:txBody>
      </p:sp>
    </p:spTree>
  </p:cSld>
  <p:clrMapOvr>
    <a:masterClrMapping/>
  </p:clrMapOvr>
  <p:transition spd="med">
    <p:fade thruBlk="1"/>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96"/>
        <p:cNvGrpSpPr/>
        <p:nvPr/>
      </p:nvGrpSpPr>
      <p:grpSpPr>
        <a:xfrm>
          <a:off x="0" y="0"/>
          <a:ext cx="0" cy="0"/>
          <a:chOff x="0" y="0"/>
          <a:chExt cx="0" cy="0"/>
        </a:xfrm>
      </p:grpSpPr>
      <p:sp>
        <p:nvSpPr>
          <p:cNvPr id="97" name="Google Shape;97;p22"/>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chemeClr val="dk1"/>
              </a:buClr>
              <a:buSzPts val="1400"/>
              <a:buFont typeface="Arial"/>
              <a:buNone/>
              <a:defRPr sz="4800" b="0" i="0" u="none" strike="noStrike" cap="none">
                <a:solidFill>
                  <a:schemeClr val="dk1"/>
                </a:solidFill>
                <a:latin typeface="Arial"/>
                <a:ea typeface="Arial"/>
                <a:cs typeface="Arial"/>
                <a:sym typeface="Arial"/>
              </a:defRPr>
            </a:lvl1pPr>
            <a:lvl2pPr lvl="1" indent="0">
              <a:spcBef>
                <a:spcPts val="0"/>
              </a:spcBef>
              <a:spcAft>
                <a:spcPts val="0"/>
              </a:spcAft>
              <a:buClr>
                <a:schemeClr val="dk1"/>
              </a:buClr>
              <a:buSzPts val="1400"/>
              <a:buFont typeface="Arial"/>
              <a:buNone/>
              <a:defRPr sz="4800">
                <a:solidFill>
                  <a:schemeClr val="dk1"/>
                </a:solidFill>
              </a:defRPr>
            </a:lvl2pPr>
            <a:lvl3pPr lvl="2" indent="0">
              <a:spcBef>
                <a:spcPts val="0"/>
              </a:spcBef>
              <a:spcAft>
                <a:spcPts val="0"/>
              </a:spcAft>
              <a:buClr>
                <a:schemeClr val="dk1"/>
              </a:buClr>
              <a:buSzPts val="1400"/>
              <a:buFont typeface="Arial"/>
              <a:buNone/>
              <a:defRPr sz="4800">
                <a:solidFill>
                  <a:schemeClr val="dk1"/>
                </a:solidFill>
              </a:defRPr>
            </a:lvl3pPr>
            <a:lvl4pPr lvl="3" indent="0">
              <a:spcBef>
                <a:spcPts val="0"/>
              </a:spcBef>
              <a:spcAft>
                <a:spcPts val="0"/>
              </a:spcAft>
              <a:buClr>
                <a:schemeClr val="dk1"/>
              </a:buClr>
              <a:buSzPts val="1400"/>
              <a:buFont typeface="Arial"/>
              <a:buNone/>
              <a:defRPr sz="4800">
                <a:solidFill>
                  <a:schemeClr val="dk1"/>
                </a:solidFill>
              </a:defRPr>
            </a:lvl4pPr>
            <a:lvl5pPr lvl="4" indent="0">
              <a:spcBef>
                <a:spcPts val="0"/>
              </a:spcBef>
              <a:spcAft>
                <a:spcPts val="0"/>
              </a:spcAft>
              <a:buClr>
                <a:schemeClr val="dk1"/>
              </a:buClr>
              <a:buSzPts val="1400"/>
              <a:buFont typeface="Arial"/>
              <a:buNone/>
              <a:defRPr sz="4800">
                <a:solidFill>
                  <a:schemeClr val="dk1"/>
                </a:solidFill>
              </a:defRPr>
            </a:lvl5pPr>
            <a:lvl6pPr lvl="5" indent="0">
              <a:spcBef>
                <a:spcPts val="0"/>
              </a:spcBef>
              <a:spcAft>
                <a:spcPts val="0"/>
              </a:spcAft>
              <a:buClr>
                <a:schemeClr val="dk1"/>
              </a:buClr>
              <a:buSzPts val="1400"/>
              <a:buFont typeface="Arial"/>
              <a:buNone/>
              <a:defRPr sz="4800">
                <a:solidFill>
                  <a:schemeClr val="dk1"/>
                </a:solidFill>
              </a:defRPr>
            </a:lvl6pPr>
            <a:lvl7pPr lvl="6" indent="0">
              <a:spcBef>
                <a:spcPts val="0"/>
              </a:spcBef>
              <a:spcAft>
                <a:spcPts val="0"/>
              </a:spcAft>
              <a:buClr>
                <a:schemeClr val="dk1"/>
              </a:buClr>
              <a:buSzPts val="1400"/>
              <a:buFont typeface="Arial"/>
              <a:buNone/>
              <a:defRPr sz="4800">
                <a:solidFill>
                  <a:schemeClr val="dk1"/>
                </a:solidFill>
              </a:defRPr>
            </a:lvl7pPr>
            <a:lvl8pPr lvl="7" indent="0">
              <a:spcBef>
                <a:spcPts val="0"/>
              </a:spcBef>
              <a:spcAft>
                <a:spcPts val="0"/>
              </a:spcAft>
              <a:buClr>
                <a:schemeClr val="dk1"/>
              </a:buClr>
              <a:buSzPts val="1400"/>
              <a:buFont typeface="Arial"/>
              <a:buNone/>
              <a:defRPr sz="4800">
                <a:solidFill>
                  <a:schemeClr val="dk1"/>
                </a:solidFill>
              </a:defRPr>
            </a:lvl8pPr>
            <a:lvl9pPr lvl="8" indent="0">
              <a:spcBef>
                <a:spcPts val="0"/>
              </a:spcBef>
              <a:spcAft>
                <a:spcPts val="0"/>
              </a:spcAft>
              <a:buClr>
                <a:schemeClr val="dk1"/>
              </a:buClr>
              <a:buSzPts val="1400"/>
              <a:buFont typeface="Arial"/>
              <a:buNone/>
              <a:defRPr sz="4800">
                <a:solidFill>
                  <a:schemeClr val="dk1"/>
                </a:solidFill>
              </a:defRPr>
            </a:lvl9pPr>
          </a:lstStyle>
          <a:p>
            <a:endParaRPr/>
          </a:p>
        </p:txBody>
      </p:sp>
      <p:sp>
        <p:nvSpPr>
          <p:cNvPr id="98" name="Google Shape;98;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99"/>
        <p:cNvGrpSpPr/>
        <p:nvPr/>
      </p:nvGrpSpPr>
      <p:grpSpPr>
        <a:xfrm>
          <a:off x="0" y="0"/>
          <a:ext cx="0" cy="0"/>
          <a:chOff x="0" y="0"/>
          <a:chExt cx="0" cy="0"/>
        </a:xfrm>
      </p:grpSpPr>
      <p:sp>
        <p:nvSpPr>
          <p:cNvPr id="100" name="Google Shape;100;p23"/>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01" name="Google Shape;101;p23"/>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lstStyle>
            <a:lvl1pPr marL="0" marR="0" lvl="0" indent="0" algn="ctr" rtl="0">
              <a:lnSpc>
                <a:spcPct val="100000"/>
              </a:lnSpc>
              <a:spcBef>
                <a:spcPts val="0"/>
              </a:spcBef>
              <a:spcAft>
                <a:spcPts val="0"/>
              </a:spcAft>
              <a:buClr>
                <a:schemeClr val="dk1"/>
              </a:buClr>
              <a:buSzPts val="1400"/>
              <a:buFont typeface="Arial"/>
              <a:buNone/>
              <a:defRPr sz="4200" b="0" i="0" u="none" strike="noStrike" cap="none">
                <a:solidFill>
                  <a:schemeClr val="dk1"/>
                </a:solidFill>
                <a:latin typeface="Arial"/>
                <a:ea typeface="Arial"/>
                <a:cs typeface="Arial"/>
                <a:sym typeface="Arial"/>
              </a:defRPr>
            </a:lvl1pPr>
            <a:lvl2pPr lvl="1" indent="0" algn="ctr">
              <a:spcBef>
                <a:spcPts val="0"/>
              </a:spcBef>
              <a:spcAft>
                <a:spcPts val="0"/>
              </a:spcAft>
              <a:buClr>
                <a:schemeClr val="dk1"/>
              </a:buClr>
              <a:buSzPts val="1400"/>
              <a:buFont typeface="Arial"/>
              <a:buNone/>
              <a:defRPr sz="4200">
                <a:solidFill>
                  <a:schemeClr val="dk1"/>
                </a:solidFill>
              </a:defRPr>
            </a:lvl2pPr>
            <a:lvl3pPr lvl="2" indent="0" algn="ctr">
              <a:spcBef>
                <a:spcPts val="0"/>
              </a:spcBef>
              <a:spcAft>
                <a:spcPts val="0"/>
              </a:spcAft>
              <a:buClr>
                <a:schemeClr val="dk1"/>
              </a:buClr>
              <a:buSzPts val="1400"/>
              <a:buFont typeface="Arial"/>
              <a:buNone/>
              <a:defRPr sz="4200">
                <a:solidFill>
                  <a:schemeClr val="dk1"/>
                </a:solidFill>
              </a:defRPr>
            </a:lvl3pPr>
            <a:lvl4pPr lvl="3" indent="0" algn="ctr">
              <a:spcBef>
                <a:spcPts val="0"/>
              </a:spcBef>
              <a:spcAft>
                <a:spcPts val="0"/>
              </a:spcAft>
              <a:buClr>
                <a:schemeClr val="dk1"/>
              </a:buClr>
              <a:buSzPts val="1400"/>
              <a:buFont typeface="Arial"/>
              <a:buNone/>
              <a:defRPr sz="4200">
                <a:solidFill>
                  <a:schemeClr val="dk1"/>
                </a:solidFill>
              </a:defRPr>
            </a:lvl4pPr>
            <a:lvl5pPr lvl="4" indent="0" algn="ctr">
              <a:spcBef>
                <a:spcPts val="0"/>
              </a:spcBef>
              <a:spcAft>
                <a:spcPts val="0"/>
              </a:spcAft>
              <a:buClr>
                <a:schemeClr val="dk1"/>
              </a:buClr>
              <a:buSzPts val="1400"/>
              <a:buFont typeface="Arial"/>
              <a:buNone/>
              <a:defRPr sz="4200">
                <a:solidFill>
                  <a:schemeClr val="dk1"/>
                </a:solidFill>
              </a:defRPr>
            </a:lvl5pPr>
            <a:lvl6pPr lvl="5" indent="0" algn="ctr">
              <a:spcBef>
                <a:spcPts val="0"/>
              </a:spcBef>
              <a:spcAft>
                <a:spcPts val="0"/>
              </a:spcAft>
              <a:buClr>
                <a:schemeClr val="dk1"/>
              </a:buClr>
              <a:buSzPts val="1400"/>
              <a:buFont typeface="Arial"/>
              <a:buNone/>
              <a:defRPr sz="4200">
                <a:solidFill>
                  <a:schemeClr val="dk1"/>
                </a:solidFill>
              </a:defRPr>
            </a:lvl6pPr>
            <a:lvl7pPr lvl="6" indent="0" algn="ctr">
              <a:spcBef>
                <a:spcPts val="0"/>
              </a:spcBef>
              <a:spcAft>
                <a:spcPts val="0"/>
              </a:spcAft>
              <a:buClr>
                <a:schemeClr val="dk1"/>
              </a:buClr>
              <a:buSzPts val="1400"/>
              <a:buFont typeface="Arial"/>
              <a:buNone/>
              <a:defRPr sz="4200">
                <a:solidFill>
                  <a:schemeClr val="dk1"/>
                </a:solidFill>
              </a:defRPr>
            </a:lvl7pPr>
            <a:lvl8pPr lvl="7" indent="0" algn="ctr">
              <a:spcBef>
                <a:spcPts val="0"/>
              </a:spcBef>
              <a:spcAft>
                <a:spcPts val="0"/>
              </a:spcAft>
              <a:buClr>
                <a:schemeClr val="dk1"/>
              </a:buClr>
              <a:buSzPts val="1400"/>
              <a:buFont typeface="Arial"/>
              <a:buNone/>
              <a:defRPr sz="4200">
                <a:solidFill>
                  <a:schemeClr val="dk1"/>
                </a:solidFill>
              </a:defRPr>
            </a:lvl8pPr>
            <a:lvl9pPr lvl="8" indent="0" algn="ctr">
              <a:spcBef>
                <a:spcPts val="0"/>
              </a:spcBef>
              <a:spcAft>
                <a:spcPts val="0"/>
              </a:spcAft>
              <a:buClr>
                <a:schemeClr val="dk1"/>
              </a:buClr>
              <a:buSzPts val="1400"/>
              <a:buFont typeface="Arial"/>
              <a:buNone/>
              <a:defRPr sz="4200">
                <a:solidFill>
                  <a:schemeClr val="dk1"/>
                </a:solidFill>
              </a:defRPr>
            </a:lvl9pPr>
          </a:lstStyle>
          <a:p>
            <a:endParaRPr/>
          </a:p>
        </p:txBody>
      </p:sp>
      <p:sp>
        <p:nvSpPr>
          <p:cNvPr id="102" name="Google Shape;102;p23"/>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lstStyle>
            <a:lvl1pPr marL="0" marR="0" lvl="0" indent="0" algn="ctr" rtl="0">
              <a:lnSpc>
                <a:spcPct val="100000"/>
              </a:lnSpc>
              <a:spcBef>
                <a:spcPts val="0"/>
              </a:spcBef>
              <a:spcAft>
                <a:spcPts val="0"/>
              </a:spcAft>
              <a:buClr>
                <a:schemeClr val="dk1"/>
              </a:buClr>
              <a:buSzPts val="1800"/>
              <a:buFont typeface="Arial"/>
              <a:buNone/>
              <a:defRPr sz="2100" b="0" i="0" u="none" strike="noStrike" cap="none">
                <a:solidFill>
                  <a:schemeClr val="dk1"/>
                </a:solidFill>
                <a:latin typeface="Arial"/>
                <a:ea typeface="Arial"/>
                <a:cs typeface="Arial"/>
                <a:sym typeface="Arial"/>
              </a:defRPr>
            </a:lvl1pPr>
            <a:lvl2pPr marL="0" marR="0" lvl="1" indent="0" algn="ctr" rtl="0">
              <a:lnSpc>
                <a:spcPct val="100000"/>
              </a:lnSpc>
              <a:spcBef>
                <a:spcPts val="0"/>
              </a:spcBef>
              <a:spcAft>
                <a:spcPts val="0"/>
              </a:spcAft>
              <a:buClr>
                <a:schemeClr val="dk1"/>
              </a:buClr>
              <a:buSzPts val="1400"/>
              <a:buFont typeface="Arial"/>
              <a:buNone/>
              <a:defRPr sz="2100" b="0" i="0" u="none" strike="noStrike" cap="none">
                <a:solidFill>
                  <a:schemeClr val="dk1"/>
                </a:solidFill>
                <a:latin typeface="Arial"/>
                <a:ea typeface="Arial"/>
                <a:cs typeface="Arial"/>
                <a:sym typeface="Arial"/>
              </a:defRPr>
            </a:lvl2pPr>
            <a:lvl3pPr marL="0" marR="0" lvl="2" indent="0" algn="ctr" rtl="0">
              <a:lnSpc>
                <a:spcPct val="100000"/>
              </a:lnSpc>
              <a:spcBef>
                <a:spcPts val="0"/>
              </a:spcBef>
              <a:spcAft>
                <a:spcPts val="0"/>
              </a:spcAft>
              <a:buClr>
                <a:schemeClr val="dk1"/>
              </a:buClr>
              <a:buSzPts val="1400"/>
              <a:buFont typeface="Arial"/>
              <a:buNone/>
              <a:defRPr sz="2100" b="0" i="0" u="none" strike="noStrike" cap="none">
                <a:solidFill>
                  <a:schemeClr val="dk1"/>
                </a:solidFill>
                <a:latin typeface="Arial"/>
                <a:ea typeface="Arial"/>
                <a:cs typeface="Arial"/>
                <a:sym typeface="Arial"/>
              </a:defRPr>
            </a:lvl3pPr>
            <a:lvl4pPr marL="0" marR="0" lvl="3" indent="0" algn="ctr" rtl="0">
              <a:lnSpc>
                <a:spcPct val="100000"/>
              </a:lnSpc>
              <a:spcBef>
                <a:spcPts val="0"/>
              </a:spcBef>
              <a:spcAft>
                <a:spcPts val="0"/>
              </a:spcAft>
              <a:buClr>
                <a:schemeClr val="dk1"/>
              </a:buClr>
              <a:buSzPts val="1400"/>
              <a:buFont typeface="Arial"/>
              <a:buNone/>
              <a:defRPr sz="2100" b="0" i="0" u="none" strike="noStrike" cap="none">
                <a:solidFill>
                  <a:schemeClr val="dk1"/>
                </a:solidFill>
                <a:latin typeface="Arial"/>
                <a:ea typeface="Arial"/>
                <a:cs typeface="Arial"/>
                <a:sym typeface="Arial"/>
              </a:defRPr>
            </a:lvl4pPr>
            <a:lvl5pPr marL="0" marR="0" lvl="4" indent="0" algn="ctr" rtl="0">
              <a:lnSpc>
                <a:spcPct val="100000"/>
              </a:lnSpc>
              <a:spcBef>
                <a:spcPts val="0"/>
              </a:spcBef>
              <a:spcAft>
                <a:spcPts val="0"/>
              </a:spcAft>
              <a:buClr>
                <a:schemeClr val="dk1"/>
              </a:buClr>
              <a:buSzPts val="1400"/>
              <a:buFont typeface="Arial"/>
              <a:buNone/>
              <a:defRPr sz="2100" b="0" i="0" u="none" strike="noStrike" cap="none">
                <a:solidFill>
                  <a:schemeClr val="dk1"/>
                </a:solidFill>
                <a:latin typeface="Arial"/>
                <a:ea typeface="Arial"/>
                <a:cs typeface="Arial"/>
                <a:sym typeface="Arial"/>
              </a:defRPr>
            </a:lvl5pPr>
            <a:lvl6pPr marL="0" marR="0" lvl="5" indent="0" algn="ctr" rtl="0">
              <a:lnSpc>
                <a:spcPct val="100000"/>
              </a:lnSpc>
              <a:spcBef>
                <a:spcPts val="0"/>
              </a:spcBef>
              <a:spcAft>
                <a:spcPts val="0"/>
              </a:spcAft>
              <a:buClr>
                <a:schemeClr val="dk1"/>
              </a:buClr>
              <a:buSzPts val="1400"/>
              <a:buFont typeface="Arial"/>
              <a:buNone/>
              <a:defRPr sz="2100" b="0" i="0" u="none" strike="noStrike" cap="none">
                <a:solidFill>
                  <a:schemeClr val="dk1"/>
                </a:solidFill>
                <a:latin typeface="Arial"/>
                <a:ea typeface="Arial"/>
                <a:cs typeface="Arial"/>
                <a:sym typeface="Arial"/>
              </a:defRPr>
            </a:lvl6pPr>
            <a:lvl7pPr marL="0" marR="0" lvl="6" indent="0" algn="ctr" rtl="0">
              <a:lnSpc>
                <a:spcPct val="100000"/>
              </a:lnSpc>
              <a:spcBef>
                <a:spcPts val="0"/>
              </a:spcBef>
              <a:spcAft>
                <a:spcPts val="0"/>
              </a:spcAft>
              <a:buClr>
                <a:schemeClr val="dk1"/>
              </a:buClr>
              <a:buSzPts val="1400"/>
              <a:buFont typeface="Arial"/>
              <a:buNone/>
              <a:defRPr sz="2100" b="0" i="0" u="none" strike="noStrike" cap="none">
                <a:solidFill>
                  <a:schemeClr val="dk1"/>
                </a:solidFill>
                <a:latin typeface="Arial"/>
                <a:ea typeface="Arial"/>
                <a:cs typeface="Arial"/>
                <a:sym typeface="Arial"/>
              </a:defRPr>
            </a:lvl7pPr>
            <a:lvl8pPr marL="0" marR="0" lvl="7" indent="0" algn="ctr" rtl="0">
              <a:lnSpc>
                <a:spcPct val="100000"/>
              </a:lnSpc>
              <a:spcBef>
                <a:spcPts val="0"/>
              </a:spcBef>
              <a:spcAft>
                <a:spcPts val="0"/>
              </a:spcAft>
              <a:buClr>
                <a:schemeClr val="dk1"/>
              </a:buClr>
              <a:buSzPts val="1400"/>
              <a:buFont typeface="Arial"/>
              <a:buNone/>
              <a:defRPr sz="2100" b="0" i="0" u="none" strike="noStrike" cap="none">
                <a:solidFill>
                  <a:schemeClr val="dk1"/>
                </a:solidFill>
                <a:latin typeface="Arial"/>
                <a:ea typeface="Arial"/>
                <a:cs typeface="Arial"/>
                <a:sym typeface="Arial"/>
              </a:defRPr>
            </a:lvl8pPr>
            <a:lvl9pPr marL="0" marR="0" lvl="8" indent="0" algn="ctr" rtl="0">
              <a:lnSpc>
                <a:spcPct val="100000"/>
              </a:lnSpc>
              <a:spcBef>
                <a:spcPts val="0"/>
              </a:spcBef>
              <a:spcAft>
                <a:spcPts val="0"/>
              </a:spcAft>
              <a:buClr>
                <a:schemeClr val="dk1"/>
              </a:buClr>
              <a:buSzPts val="1400"/>
              <a:buFont typeface="Arial"/>
              <a:buNone/>
              <a:defRPr sz="2100" b="0" i="0" u="none" strike="noStrike" cap="none">
                <a:solidFill>
                  <a:schemeClr val="dk1"/>
                </a:solidFill>
                <a:latin typeface="Arial"/>
                <a:ea typeface="Arial"/>
                <a:cs typeface="Arial"/>
                <a:sym typeface="Arial"/>
              </a:defRPr>
            </a:lvl9pPr>
          </a:lstStyle>
          <a:p>
            <a:endParaRPr/>
          </a:p>
        </p:txBody>
      </p:sp>
      <p:sp>
        <p:nvSpPr>
          <p:cNvPr id="103" name="Google Shape;103;p23"/>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lstStyle>
            <a:lvl1pPr marL="457200" marR="0" lvl="0" indent="-342900" algn="l" rtl="0">
              <a:lnSpc>
                <a:spcPct val="115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1pPr>
            <a:lvl2pPr marL="914400" marR="0" lvl="1" indent="-317500" algn="l" rtl="0">
              <a:lnSpc>
                <a:spcPct val="115000"/>
              </a:lnSpc>
              <a:spcBef>
                <a:spcPts val="16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l" rtl="0">
              <a:lnSpc>
                <a:spcPct val="115000"/>
              </a:lnSpc>
              <a:spcBef>
                <a:spcPts val="16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l" rtl="0">
              <a:lnSpc>
                <a:spcPct val="115000"/>
              </a:lnSpc>
              <a:spcBef>
                <a:spcPts val="16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115000"/>
              </a:lnSpc>
              <a:spcBef>
                <a:spcPts val="16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115000"/>
              </a:lnSpc>
              <a:spcBef>
                <a:spcPts val="16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115000"/>
              </a:lnSpc>
              <a:spcBef>
                <a:spcPts val="16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115000"/>
              </a:lnSpc>
              <a:spcBef>
                <a:spcPts val="16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104" name="Google Shape;104;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05"/>
        <p:cNvGrpSpPr/>
        <p:nvPr/>
      </p:nvGrpSpPr>
      <p:grpSpPr>
        <a:xfrm>
          <a:off x="0" y="0"/>
          <a:ext cx="0" cy="0"/>
          <a:chOff x="0" y="0"/>
          <a:chExt cx="0" cy="0"/>
        </a:xfrm>
      </p:grpSpPr>
      <p:sp>
        <p:nvSpPr>
          <p:cNvPr id="106" name="Google Shape;106;p24"/>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lstStyle>
            <a:lvl1pPr marL="457200" marR="0" lvl="0" indent="-228600"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l" rtl="0">
              <a:lnSpc>
                <a:spcPct val="115000"/>
              </a:lnSpc>
              <a:spcBef>
                <a:spcPts val="16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l" rtl="0">
              <a:lnSpc>
                <a:spcPct val="115000"/>
              </a:lnSpc>
              <a:spcBef>
                <a:spcPts val="16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115000"/>
              </a:lnSpc>
              <a:spcBef>
                <a:spcPts val="16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115000"/>
              </a:lnSpc>
              <a:spcBef>
                <a:spcPts val="16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115000"/>
              </a:lnSpc>
              <a:spcBef>
                <a:spcPts val="16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115000"/>
              </a:lnSpc>
              <a:spcBef>
                <a:spcPts val="16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107" name="Google Shape;107;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08"/>
        <p:cNvGrpSpPr/>
        <p:nvPr/>
      </p:nvGrpSpPr>
      <p:grpSpPr>
        <a:xfrm>
          <a:off x="0" y="0"/>
          <a:ext cx="0" cy="0"/>
          <a:chOff x="0" y="0"/>
          <a:chExt cx="0" cy="0"/>
        </a:xfrm>
      </p:grpSpPr>
      <p:sp>
        <p:nvSpPr>
          <p:cNvPr id="109" name="Google Shape;109;p25"/>
          <p:cNvSpPr txBox="1">
            <a:spLocks noGrp="1"/>
          </p:cNvSpPr>
          <p:nvPr>
            <p:ph type="title"/>
          </p:nvPr>
        </p:nvSpPr>
        <p:spPr>
          <a:xfrm>
            <a:off x="311700" y="1106125"/>
            <a:ext cx="8520600" cy="1963500"/>
          </a:xfrm>
          <a:prstGeom prst="rect">
            <a:avLst/>
          </a:prstGeom>
          <a:noFill/>
          <a:ln>
            <a:noFill/>
          </a:ln>
        </p:spPr>
        <p:txBody>
          <a:bodyPr spcFirstLastPara="1" wrap="square" lIns="91425" tIns="91425" rIns="91425" bIns="91425" anchor="b" anchorCtr="0"/>
          <a:lstStyle>
            <a:lvl1pPr marL="0" marR="0" lvl="0" indent="0" algn="ctr" rtl="0">
              <a:lnSpc>
                <a:spcPct val="100000"/>
              </a:lnSpc>
              <a:spcBef>
                <a:spcPts val="0"/>
              </a:spcBef>
              <a:spcAft>
                <a:spcPts val="0"/>
              </a:spcAft>
              <a:buClr>
                <a:schemeClr val="dk1"/>
              </a:buClr>
              <a:buSzPts val="1400"/>
              <a:buFont typeface="Arial"/>
              <a:buNone/>
              <a:defRPr sz="12000" b="0" i="0" u="none" strike="noStrike" cap="none">
                <a:solidFill>
                  <a:schemeClr val="dk1"/>
                </a:solidFill>
                <a:latin typeface="Arial"/>
                <a:ea typeface="Arial"/>
                <a:cs typeface="Arial"/>
                <a:sym typeface="Arial"/>
              </a:defRPr>
            </a:lvl1pPr>
            <a:lvl2pPr lvl="1" indent="0" algn="ctr">
              <a:spcBef>
                <a:spcPts val="0"/>
              </a:spcBef>
              <a:spcAft>
                <a:spcPts val="0"/>
              </a:spcAft>
              <a:buClr>
                <a:schemeClr val="dk1"/>
              </a:buClr>
              <a:buSzPts val="1400"/>
              <a:buFont typeface="Arial"/>
              <a:buNone/>
              <a:defRPr sz="12000">
                <a:solidFill>
                  <a:schemeClr val="dk1"/>
                </a:solidFill>
              </a:defRPr>
            </a:lvl2pPr>
            <a:lvl3pPr lvl="2" indent="0" algn="ctr">
              <a:spcBef>
                <a:spcPts val="0"/>
              </a:spcBef>
              <a:spcAft>
                <a:spcPts val="0"/>
              </a:spcAft>
              <a:buClr>
                <a:schemeClr val="dk1"/>
              </a:buClr>
              <a:buSzPts val="1400"/>
              <a:buFont typeface="Arial"/>
              <a:buNone/>
              <a:defRPr sz="12000">
                <a:solidFill>
                  <a:schemeClr val="dk1"/>
                </a:solidFill>
              </a:defRPr>
            </a:lvl3pPr>
            <a:lvl4pPr lvl="3" indent="0" algn="ctr">
              <a:spcBef>
                <a:spcPts val="0"/>
              </a:spcBef>
              <a:spcAft>
                <a:spcPts val="0"/>
              </a:spcAft>
              <a:buClr>
                <a:schemeClr val="dk1"/>
              </a:buClr>
              <a:buSzPts val="1400"/>
              <a:buFont typeface="Arial"/>
              <a:buNone/>
              <a:defRPr sz="12000">
                <a:solidFill>
                  <a:schemeClr val="dk1"/>
                </a:solidFill>
              </a:defRPr>
            </a:lvl4pPr>
            <a:lvl5pPr lvl="4" indent="0" algn="ctr">
              <a:spcBef>
                <a:spcPts val="0"/>
              </a:spcBef>
              <a:spcAft>
                <a:spcPts val="0"/>
              </a:spcAft>
              <a:buClr>
                <a:schemeClr val="dk1"/>
              </a:buClr>
              <a:buSzPts val="1400"/>
              <a:buFont typeface="Arial"/>
              <a:buNone/>
              <a:defRPr sz="12000">
                <a:solidFill>
                  <a:schemeClr val="dk1"/>
                </a:solidFill>
              </a:defRPr>
            </a:lvl5pPr>
            <a:lvl6pPr lvl="5" indent="0" algn="ctr">
              <a:spcBef>
                <a:spcPts val="0"/>
              </a:spcBef>
              <a:spcAft>
                <a:spcPts val="0"/>
              </a:spcAft>
              <a:buClr>
                <a:schemeClr val="dk1"/>
              </a:buClr>
              <a:buSzPts val="1400"/>
              <a:buFont typeface="Arial"/>
              <a:buNone/>
              <a:defRPr sz="12000">
                <a:solidFill>
                  <a:schemeClr val="dk1"/>
                </a:solidFill>
              </a:defRPr>
            </a:lvl6pPr>
            <a:lvl7pPr lvl="6" indent="0" algn="ctr">
              <a:spcBef>
                <a:spcPts val="0"/>
              </a:spcBef>
              <a:spcAft>
                <a:spcPts val="0"/>
              </a:spcAft>
              <a:buClr>
                <a:schemeClr val="dk1"/>
              </a:buClr>
              <a:buSzPts val="1400"/>
              <a:buFont typeface="Arial"/>
              <a:buNone/>
              <a:defRPr sz="12000">
                <a:solidFill>
                  <a:schemeClr val="dk1"/>
                </a:solidFill>
              </a:defRPr>
            </a:lvl7pPr>
            <a:lvl8pPr lvl="7" indent="0" algn="ctr">
              <a:spcBef>
                <a:spcPts val="0"/>
              </a:spcBef>
              <a:spcAft>
                <a:spcPts val="0"/>
              </a:spcAft>
              <a:buClr>
                <a:schemeClr val="dk1"/>
              </a:buClr>
              <a:buSzPts val="1400"/>
              <a:buFont typeface="Arial"/>
              <a:buNone/>
              <a:defRPr sz="12000">
                <a:solidFill>
                  <a:schemeClr val="dk1"/>
                </a:solidFill>
              </a:defRPr>
            </a:lvl8pPr>
            <a:lvl9pPr lvl="8" indent="0" algn="ctr">
              <a:spcBef>
                <a:spcPts val="0"/>
              </a:spcBef>
              <a:spcAft>
                <a:spcPts val="0"/>
              </a:spcAft>
              <a:buClr>
                <a:schemeClr val="dk1"/>
              </a:buClr>
              <a:buSzPts val="1400"/>
              <a:buFont typeface="Arial"/>
              <a:buNone/>
              <a:defRPr sz="12000">
                <a:solidFill>
                  <a:schemeClr val="dk1"/>
                </a:solidFill>
              </a:defRPr>
            </a:lvl9pPr>
          </a:lstStyle>
          <a:p>
            <a:endParaRPr/>
          </a:p>
        </p:txBody>
      </p:sp>
      <p:sp>
        <p:nvSpPr>
          <p:cNvPr id="110" name="Google Shape;110;p25"/>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lstStyle>
            <a:lvl1pPr marL="457200" marR="0" lvl="0" indent="-342900" algn="ctr" rtl="0">
              <a:lnSpc>
                <a:spcPct val="115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1pPr>
            <a:lvl2pPr marL="914400" marR="0" lvl="1" indent="-317500" algn="ctr" rtl="0">
              <a:lnSpc>
                <a:spcPct val="115000"/>
              </a:lnSpc>
              <a:spcBef>
                <a:spcPts val="16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ctr" rtl="0">
              <a:lnSpc>
                <a:spcPct val="115000"/>
              </a:lnSpc>
              <a:spcBef>
                <a:spcPts val="16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ctr" rtl="0">
              <a:lnSpc>
                <a:spcPct val="115000"/>
              </a:lnSpc>
              <a:spcBef>
                <a:spcPts val="16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ctr" rtl="0">
              <a:lnSpc>
                <a:spcPct val="115000"/>
              </a:lnSpc>
              <a:spcBef>
                <a:spcPts val="16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ctr" rtl="0">
              <a:lnSpc>
                <a:spcPct val="115000"/>
              </a:lnSpc>
              <a:spcBef>
                <a:spcPts val="16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ctr" rtl="0">
              <a:lnSpc>
                <a:spcPct val="115000"/>
              </a:lnSpc>
              <a:spcBef>
                <a:spcPts val="16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ctr" rtl="0">
              <a:lnSpc>
                <a:spcPct val="115000"/>
              </a:lnSpc>
              <a:spcBef>
                <a:spcPts val="16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ctr" rtl="0">
              <a:lnSpc>
                <a:spcPct val="115000"/>
              </a:lnSpc>
              <a:spcBef>
                <a:spcPts val="1600"/>
              </a:spcBef>
              <a:spcAft>
                <a:spcPts val="160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111" name="Google Shape;111;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2"/>
        <p:cNvGrpSpPr/>
        <p:nvPr/>
      </p:nvGrpSpPr>
      <p:grpSpPr>
        <a:xfrm>
          <a:off x="0" y="0"/>
          <a:ext cx="0" cy="0"/>
          <a:chOff x="0" y="0"/>
          <a:chExt cx="0" cy="0"/>
        </a:xfrm>
      </p:grpSpPr>
      <p:sp>
        <p:nvSpPr>
          <p:cNvPr id="113" name="Google Shape;113;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ubtitle, and Content">
  <p:cSld name="Title, Subtitle, and Conten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415290" y="551022"/>
            <a:ext cx="8313420" cy="492443"/>
          </a:xfrm>
          <a:prstGeom prst="rect">
            <a:avLst/>
          </a:prstGeom>
          <a:noFill/>
          <a:ln>
            <a:noFill/>
          </a:ln>
        </p:spPr>
        <p:txBody>
          <a:bodyPr spcFirstLastPara="1" wrap="square" lIns="91425" tIns="91425" rIns="91425" bIns="91425" anchor="b" anchorCtr="0"/>
          <a:lstStyle>
            <a:lvl1pPr marL="0" marR="0" lvl="0" indent="0" algn="ctr" rtl="0">
              <a:lnSpc>
                <a:spcPct val="90000"/>
              </a:lnSpc>
              <a:spcBef>
                <a:spcPts val="0"/>
              </a:spcBef>
              <a:spcAft>
                <a:spcPts val="0"/>
              </a:spcAft>
              <a:buSzPts val="1400"/>
              <a:buNone/>
              <a:defRPr sz="3000" b="1" i="0" u="none" strike="noStrike" cap="none">
                <a:solidFill>
                  <a:schemeClr val="dk2"/>
                </a:solidFill>
                <a:latin typeface="Trebuchet MS"/>
                <a:ea typeface="Trebuchet MS"/>
                <a:cs typeface="Trebuchet MS"/>
                <a:sym typeface="Trebuchet MS"/>
              </a:defRPr>
            </a:lvl1pPr>
            <a:lvl2pPr marL="0" marR="0" lvl="1" indent="0" algn="l" rtl="0">
              <a:spcBef>
                <a:spcPts val="0"/>
              </a:spcBef>
              <a:spcAft>
                <a:spcPts val="0"/>
              </a:spcAft>
              <a:buSzPts val="1400"/>
              <a:buNone/>
              <a:defRPr sz="2667" b="1" i="0" u="none" strike="noStrike" cap="none">
                <a:solidFill>
                  <a:srgbClr val="73B900"/>
                </a:solidFill>
                <a:latin typeface="Arial"/>
                <a:ea typeface="Arial"/>
                <a:cs typeface="Arial"/>
                <a:sym typeface="Arial"/>
              </a:defRPr>
            </a:lvl2pPr>
            <a:lvl3pPr marL="0" marR="0" lvl="2" indent="0" algn="l" rtl="0">
              <a:spcBef>
                <a:spcPts val="0"/>
              </a:spcBef>
              <a:spcAft>
                <a:spcPts val="0"/>
              </a:spcAft>
              <a:buSzPts val="1400"/>
              <a:buNone/>
              <a:defRPr sz="2667" b="1" i="0" u="none" strike="noStrike" cap="none">
                <a:solidFill>
                  <a:srgbClr val="73B900"/>
                </a:solidFill>
                <a:latin typeface="Arial"/>
                <a:ea typeface="Arial"/>
                <a:cs typeface="Arial"/>
                <a:sym typeface="Arial"/>
              </a:defRPr>
            </a:lvl3pPr>
            <a:lvl4pPr marL="0" marR="0" lvl="3" indent="0" algn="l" rtl="0">
              <a:spcBef>
                <a:spcPts val="0"/>
              </a:spcBef>
              <a:spcAft>
                <a:spcPts val="0"/>
              </a:spcAft>
              <a:buSzPts val="1400"/>
              <a:buNone/>
              <a:defRPr sz="2667" b="1" i="0" u="none" strike="noStrike" cap="none">
                <a:solidFill>
                  <a:srgbClr val="73B900"/>
                </a:solidFill>
                <a:latin typeface="Arial"/>
                <a:ea typeface="Arial"/>
                <a:cs typeface="Arial"/>
                <a:sym typeface="Arial"/>
              </a:defRPr>
            </a:lvl4pPr>
            <a:lvl5pPr marL="0" marR="0" lvl="4" indent="0" algn="l" rtl="0">
              <a:spcBef>
                <a:spcPts val="0"/>
              </a:spcBef>
              <a:spcAft>
                <a:spcPts val="0"/>
              </a:spcAft>
              <a:buSzPts val="1400"/>
              <a:buNone/>
              <a:defRPr sz="2667" b="1" i="0" u="none" strike="noStrike" cap="none">
                <a:solidFill>
                  <a:srgbClr val="73B900"/>
                </a:solidFill>
                <a:latin typeface="Arial"/>
                <a:ea typeface="Arial"/>
                <a:cs typeface="Arial"/>
                <a:sym typeface="Arial"/>
              </a:defRPr>
            </a:lvl5pPr>
            <a:lvl6pPr marL="380985" marR="0" lvl="5" indent="-12685" algn="l" rtl="0">
              <a:spcBef>
                <a:spcPts val="0"/>
              </a:spcBef>
              <a:spcAft>
                <a:spcPts val="0"/>
              </a:spcAft>
              <a:buSzPts val="1400"/>
              <a:buNone/>
              <a:defRPr sz="2667" b="1" i="0" u="none" strike="noStrike" cap="none">
                <a:solidFill>
                  <a:srgbClr val="73B900"/>
                </a:solidFill>
                <a:latin typeface="Arial"/>
                <a:ea typeface="Arial"/>
                <a:cs typeface="Arial"/>
                <a:sym typeface="Arial"/>
              </a:defRPr>
            </a:lvl6pPr>
            <a:lvl7pPr marL="761970" marR="0" lvl="6" indent="-12670" algn="l" rtl="0">
              <a:spcBef>
                <a:spcPts val="0"/>
              </a:spcBef>
              <a:spcAft>
                <a:spcPts val="0"/>
              </a:spcAft>
              <a:buSzPts val="1400"/>
              <a:buNone/>
              <a:defRPr sz="2667" b="1" i="0" u="none" strike="noStrike" cap="none">
                <a:solidFill>
                  <a:srgbClr val="73B900"/>
                </a:solidFill>
                <a:latin typeface="Arial"/>
                <a:ea typeface="Arial"/>
                <a:cs typeface="Arial"/>
                <a:sym typeface="Arial"/>
              </a:defRPr>
            </a:lvl7pPr>
            <a:lvl8pPr marL="1142954" marR="0" lvl="7" indent="-12653" algn="l" rtl="0">
              <a:spcBef>
                <a:spcPts val="0"/>
              </a:spcBef>
              <a:spcAft>
                <a:spcPts val="0"/>
              </a:spcAft>
              <a:buSzPts val="1400"/>
              <a:buNone/>
              <a:defRPr sz="2667" b="1" i="0" u="none" strike="noStrike" cap="none">
                <a:solidFill>
                  <a:srgbClr val="73B900"/>
                </a:solidFill>
                <a:latin typeface="Arial"/>
                <a:ea typeface="Arial"/>
                <a:cs typeface="Arial"/>
                <a:sym typeface="Arial"/>
              </a:defRPr>
            </a:lvl8pPr>
            <a:lvl9pPr marL="1523939" marR="0" lvl="8" indent="-12638" algn="l" rtl="0">
              <a:spcBef>
                <a:spcPts val="0"/>
              </a:spcBef>
              <a:spcAft>
                <a:spcPts val="0"/>
              </a:spcAft>
              <a:buSzPts val="1400"/>
              <a:buNone/>
              <a:defRPr sz="2667" b="1" i="0" u="none" strike="noStrike" cap="none">
                <a:solidFill>
                  <a:srgbClr val="73B900"/>
                </a:solidFill>
                <a:latin typeface="Arial"/>
                <a:ea typeface="Arial"/>
                <a:cs typeface="Arial"/>
                <a:sym typeface="Arial"/>
              </a:defRPr>
            </a:lvl9pPr>
          </a:lstStyle>
          <a:p>
            <a:endParaRPr/>
          </a:p>
        </p:txBody>
      </p:sp>
      <p:sp>
        <p:nvSpPr>
          <p:cNvPr id="23" name="Google Shape;23;p4"/>
          <p:cNvSpPr txBox="1">
            <a:spLocks noGrp="1"/>
          </p:cNvSpPr>
          <p:nvPr>
            <p:ph type="body" idx="1"/>
          </p:nvPr>
        </p:nvSpPr>
        <p:spPr>
          <a:xfrm>
            <a:off x="430625" y="1752530"/>
            <a:ext cx="8290560" cy="3099104"/>
          </a:xfrm>
          <a:prstGeom prst="rect">
            <a:avLst/>
          </a:prstGeom>
          <a:noFill/>
          <a:ln>
            <a:noFill/>
          </a:ln>
        </p:spPr>
        <p:txBody>
          <a:bodyPr spcFirstLastPara="1" wrap="square" lIns="91425" tIns="91425" rIns="91425" bIns="91425" anchor="t" anchorCtr="0"/>
          <a:lstStyle>
            <a:lvl1pPr marL="457200" marR="0" lvl="0" indent="-334454" algn="l" rtl="0">
              <a:lnSpc>
                <a:spcPct val="90000"/>
              </a:lnSpc>
              <a:spcBef>
                <a:spcPts val="750"/>
              </a:spcBef>
              <a:spcAft>
                <a:spcPts val="0"/>
              </a:spcAft>
              <a:buClr>
                <a:schemeClr val="dk1"/>
              </a:buClr>
              <a:buSzPts val="1667"/>
              <a:buFont typeface="Trebuchet MS"/>
              <a:buChar char="—"/>
              <a:defRPr sz="1667" b="0" i="0" u="none" strike="noStrike" cap="none">
                <a:solidFill>
                  <a:schemeClr val="dk2"/>
                </a:solidFill>
                <a:latin typeface="Trebuchet MS"/>
                <a:ea typeface="Trebuchet MS"/>
                <a:cs typeface="Trebuchet MS"/>
                <a:sym typeface="Trebuchet MS"/>
              </a:defRPr>
            </a:lvl1pPr>
            <a:lvl2pPr marL="914400" marR="0" lvl="1" indent="-323850" algn="l" rtl="0">
              <a:lnSpc>
                <a:spcPct val="90000"/>
              </a:lnSpc>
              <a:spcBef>
                <a:spcPts val="750"/>
              </a:spcBef>
              <a:spcAft>
                <a:spcPts val="0"/>
              </a:spcAft>
              <a:buClr>
                <a:schemeClr val="dk1"/>
              </a:buClr>
              <a:buSzPts val="1500"/>
              <a:buFont typeface="Trebuchet MS"/>
              <a:buChar char="—"/>
              <a:defRPr sz="1500" b="0" i="0" u="none" strike="noStrike" cap="none">
                <a:solidFill>
                  <a:schemeClr val="dk2"/>
                </a:solidFill>
                <a:latin typeface="Trebuchet MS"/>
                <a:ea typeface="Trebuchet MS"/>
                <a:cs typeface="Trebuchet MS"/>
                <a:sym typeface="Trebuchet MS"/>
              </a:defRPr>
            </a:lvl2pPr>
            <a:lvl3pPr marL="1371600" marR="0" lvl="2" indent="-313245" algn="l" rtl="0">
              <a:lnSpc>
                <a:spcPct val="90000"/>
              </a:lnSpc>
              <a:spcBef>
                <a:spcPts val="750"/>
              </a:spcBef>
              <a:spcAft>
                <a:spcPts val="0"/>
              </a:spcAft>
              <a:buClr>
                <a:schemeClr val="dk1"/>
              </a:buClr>
              <a:buSzPts val="1333"/>
              <a:buFont typeface="Trebuchet MS"/>
              <a:buChar char="—"/>
              <a:defRPr sz="1333" b="0" i="0" u="none" strike="noStrike" cap="none">
                <a:solidFill>
                  <a:schemeClr val="dk2"/>
                </a:solidFill>
                <a:latin typeface="Trebuchet MS"/>
                <a:ea typeface="Trebuchet MS"/>
                <a:cs typeface="Trebuchet MS"/>
                <a:sym typeface="Trebuchet MS"/>
              </a:defRPr>
            </a:lvl3pPr>
            <a:lvl4pPr marL="1828800" marR="0" lvl="3" indent="-323850" algn="l" rtl="0">
              <a:spcBef>
                <a:spcPts val="750"/>
              </a:spcBef>
              <a:spcAft>
                <a:spcPts val="0"/>
              </a:spcAft>
              <a:buClr>
                <a:schemeClr val="dk1"/>
              </a:buClr>
              <a:buSzPts val="1500"/>
              <a:buFont typeface="Noto Sans Symbols"/>
              <a:buChar char="▪"/>
              <a:defRPr sz="1500" b="0" i="0" u="none" strike="noStrike" cap="none">
                <a:solidFill>
                  <a:schemeClr val="lt1"/>
                </a:solidFill>
                <a:latin typeface="Trebuchet MS"/>
                <a:ea typeface="Trebuchet MS"/>
                <a:cs typeface="Trebuchet MS"/>
                <a:sym typeface="Trebuchet MS"/>
              </a:defRPr>
            </a:lvl4pPr>
            <a:lvl5pPr marL="2286000" marR="0" lvl="4" indent="-334454" algn="l" rtl="0">
              <a:spcBef>
                <a:spcPts val="333"/>
              </a:spcBef>
              <a:spcAft>
                <a:spcPts val="0"/>
              </a:spcAft>
              <a:buClr>
                <a:schemeClr val="dk1"/>
              </a:buClr>
              <a:buSzPts val="1667"/>
              <a:buFont typeface="Noto Sans Symbols"/>
              <a:buChar char="▪"/>
              <a:defRPr sz="1667" b="0" i="0" u="none" strike="noStrike" cap="none">
                <a:solidFill>
                  <a:schemeClr val="lt1"/>
                </a:solidFill>
                <a:latin typeface="Trebuchet MS"/>
                <a:ea typeface="Trebuchet MS"/>
                <a:cs typeface="Trebuchet MS"/>
                <a:sym typeface="Trebuchet MS"/>
              </a:defRPr>
            </a:lvl5pPr>
            <a:lvl6pPr marL="2743200" marR="0" lvl="5" indent="-334454" algn="l" rtl="0">
              <a:spcBef>
                <a:spcPts val="333"/>
              </a:spcBef>
              <a:spcAft>
                <a:spcPts val="0"/>
              </a:spcAft>
              <a:buClr>
                <a:schemeClr val="dk2"/>
              </a:buClr>
              <a:buSzPts val="1667"/>
              <a:buFont typeface="Trebuchet MS"/>
              <a:buChar char="»"/>
              <a:defRPr sz="1667" b="0" i="0" u="none" strike="noStrike" cap="none">
                <a:solidFill>
                  <a:schemeClr val="dk2"/>
                </a:solidFill>
                <a:latin typeface="Trebuchet MS"/>
                <a:ea typeface="Trebuchet MS"/>
                <a:cs typeface="Trebuchet MS"/>
                <a:sym typeface="Trebuchet MS"/>
              </a:defRPr>
            </a:lvl6pPr>
            <a:lvl7pPr marL="3200400" marR="0" lvl="6" indent="-334454" algn="l" rtl="0">
              <a:spcBef>
                <a:spcPts val="333"/>
              </a:spcBef>
              <a:spcAft>
                <a:spcPts val="0"/>
              </a:spcAft>
              <a:buClr>
                <a:schemeClr val="dk2"/>
              </a:buClr>
              <a:buSzPts val="1667"/>
              <a:buFont typeface="Trebuchet MS"/>
              <a:buChar char="»"/>
              <a:defRPr sz="1667" b="0" i="0" u="none" strike="noStrike" cap="none">
                <a:solidFill>
                  <a:schemeClr val="dk2"/>
                </a:solidFill>
                <a:latin typeface="Trebuchet MS"/>
                <a:ea typeface="Trebuchet MS"/>
                <a:cs typeface="Trebuchet MS"/>
                <a:sym typeface="Trebuchet MS"/>
              </a:defRPr>
            </a:lvl7pPr>
            <a:lvl8pPr marL="3657600" marR="0" lvl="7" indent="-334454" algn="l" rtl="0">
              <a:spcBef>
                <a:spcPts val="333"/>
              </a:spcBef>
              <a:spcAft>
                <a:spcPts val="0"/>
              </a:spcAft>
              <a:buClr>
                <a:schemeClr val="dk2"/>
              </a:buClr>
              <a:buSzPts val="1667"/>
              <a:buFont typeface="Trebuchet MS"/>
              <a:buChar char="»"/>
              <a:defRPr sz="1667" b="0" i="0" u="none" strike="noStrike" cap="none">
                <a:solidFill>
                  <a:schemeClr val="dk2"/>
                </a:solidFill>
                <a:latin typeface="Trebuchet MS"/>
                <a:ea typeface="Trebuchet MS"/>
                <a:cs typeface="Trebuchet MS"/>
                <a:sym typeface="Trebuchet MS"/>
              </a:defRPr>
            </a:lvl8pPr>
            <a:lvl9pPr marL="4114800" marR="0" lvl="8" indent="-334454" algn="l" rtl="0">
              <a:spcBef>
                <a:spcPts val="333"/>
              </a:spcBef>
              <a:spcAft>
                <a:spcPts val="0"/>
              </a:spcAft>
              <a:buClr>
                <a:schemeClr val="dk2"/>
              </a:buClr>
              <a:buSzPts val="1667"/>
              <a:buFont typeface="Trebuchet MS"/>
              <a:buChar char="»"/>
              <a:defRPr sz="1667" b="0" i="0" u="none" strike="noStrike" cap="none">
                <a:solidFill>
                  <a:schemeClr val="dk2"/>
                </a:solidFill>
                <a:latin typeface="Trebuchet MS"/>
                <a:ea typeface="Trebuchet MS"/>
                <a:cs typeface="Trebuchet MS"/>
                <a:sym typeface="Trebuchet MS"/>
              </a:defRPr>
            </a:lvl9pPr>
          </a:lstStyle>
          <a:p>
            <a:endParaRPr/>
          </a:p>
        </p:txBody>
      </p:sp>
      <p:sp>
        <p:nvSpPr>
          <p:cNvPr id="24" name="Google Shape;24;p4"/>
          <p:cNvSpPr txBox="1">
            <a:spLocks noGrp="1"/>
          </p:cNvSpPr>
          <p:nvPr>
            <p:ph type="body" idx="2"/>
          </p:nvPr>
        </p:nvSpPr>
        <p:spPr>
          <a:xfrm>
            <a:off x="415290" y="986111"/>
            <a:ext cx="8313420" cy="437886"/>
          </a:xfrm>
          <a:prstGeom prst="rect">
            <a:avLst/>
          </a:prstGeom>
          <a:noFill/>
          <a:ln>
            <a:noFill/>
          </a:ln>
        </p:spPr>
        <p:txBody>
          <a:bodyPr spcFirstLastPara="1" wrap="square" lIns="91425" tIns="91425" rIns="91425" bIns="91425" anchor="t" anchorCtr="0"/>
          <a:lstStyle>
            <a:lvl1pPr marL="457200" marR="0" lvl="0" indent="-228600" algn="ctr" rtl="0">
              <a:lnSpc>
                <a:spcPct val="90000"/>
              </a:lnSpc>
              <a:spcBef>
                <a:spcPts val="750"/>
              </a:spcBef>
              <a:spcAft>
                <a:spcPts val="0"/>
              </a:spcAft>
              <a:buClr>
                <a:schemeClr val="dk1"/>
              </a:buClr>
              <a:buSzPts val="1400"/>
              <a:buFont typeface="Trebuchet MS"/>
              <a:buNone/>
              <a:defRPr sz="2000" b="0" i="0" u="none" strike="noStrike" cap="none">
                <a:solidFill>
                  <a:schemeClr val="lt2"/>
                </a:solidFill>
                <a:latin typeface="Trebuchet MS"/>
                <a:ea typeface="Trebuchet MS"/>
                <a:cs typeface="Trebuchet MS"/>
                <a:sym typeface="Trebuchet MS"/>
              </a:defRPr>
            </a:lvl1pPr>
            <a:lvl2pPr marL="914400" marR="0" lvl="1" indent="-228600" algn="ctr" rtl="0">
              <a:lnSpc>
                <a:spcPct val="90000"/>
              </a:lnSpc>
              <a:spcBef>
                <a:spcPts val="750"/>
              </a:spcBef>
              <a:spcAft>
                <a:spcPts val="0"/>
              </a:spcAft>
              <a:buClr>
                <a:schemeClr val="dk1"/>
              </a:buClr>
              <a:buSzPts val="1400"/>
              <a:buFont typeface="Trebuchet MS"/>
              <a:buNone/>
              <a:defRPr sz="2333" b="0" i="0" u="none" strike="noStrike" cap="none">
                <a:solidFill>
                  <a:schemeClr val="lt2"/>
                </a:solidFill>
                <a:latin typeface="Trebuchet MS"/>
                <a:ea typeface="Trebuchet MS"/>
                <a:cs typeface="Trebuchet MS"/>
                <a:sym typeface="Trebuchet MS"/>
              </a:defRPr>
            </a:lvl2pPr>
            <a:lvl3pPr marL="1371600" marR="0" lvl="2" indent="-228600" algn="ctr" rtl="0">
              <a:lnSpc>
                <a:spcPct val="90000"/>
              </a:lnSpc>
              <a:spcBef>
                <a:spcPts val="750"/>
              </a:spcBef>
              <a:spcAft>
                <a:spcPts val="0"/>
              </a:spcAft>
              <a:buClr>
                <a:schemeClr val="dk1"/>
              </a:buClr>
              <a:buSzPts val="1400"/>
              <a:buFont typeface="Trebuchet MS"/>
              <a:buNone/>
              <a:defRPr sz="2333" b="0" i="0" u="none" strike="noStrike" cap="none">
                <a:solidFill>
                  <a:schemeClr val="lt2"/>
                </a:solidFill>
                <a:latin typeface="Trebuchet MS"/>
                <a:ea typeface="Trebuchet MS"/>
                <a:cs typeface="Trebuchet MS"/>
                <a:sym typeface="Trebuchet MS"/>
              </a:defRPr>
            </a:lvl3pPr>
            <a:lvl4pPr marL="1828800" marR="0" lvl="3" indent="-228600" algn="ctr" rtl="0">
              <a:spcBef>
                <a:spcPts val="750"/>
              </a:spcBef>
              <a:spcAft>
                <a:spcPts val="0"/>
              </a:spcAft>
              <a:buClr>
                <a:schemeClr val="lt2"/>
              </a:buClr>
              <a:buSzPts val="1667"/>
              <a:buFont typeface="Trebuchet MS"/>
              <a:buNone/>
              <a:defRPr sz="2333" b="0" i="0" u="none" strike="noStrike" cap="none">
                <a:solidFill>
                  <a:schemeClr val="lt2"/>
                </a:solidFill>
                <a:latin typeface="Trebuchet MS"/>
                <a:ea typeface="Trebuchet MS"/>
                <a:cs typeface="Trebuchet MS"/>
                <a:sym typeface="Trebuchet MS"/>
              </a:defRPr>
            </a:lvl4pPr>
            <a:lvl5pPr marL="2286000" marR="0" lvl="4" indent="-228600" algn="ctr" rtl="0">
              <a:spcBef>
                <a:spcPts val="467"/>
              </a:spcBef>
              <a:spcAft>
                <a:spcPts val="0"/>
              </a:spcAft>
              <a:buClr>
                <a:schemeClr val="lt2"/>
              </a:buClr>
              <a:buSzPts val="1667"/>
              <a:buFont typeface="Trebuchet MS"/>
              <a:buNone/>
              <a:defRPr sz="2333" b="0" i="0" u="none" strike="noStrike" cap="none">
                <a:solidFill>
                  <a:schemeClr val="lt2"/>
                </a:solidFill>
                <a:latin typeface="Trebuchet MS"/>
                <a:ea typeface="Trebuchet MS"/>
                <a:cs typeface="Trebuchet MS"/>
                <a:sym typeface="Trebuchet MS"/>
              </a:defRPr>
            </a:lvl5pPr>
            <a:lvl6pPr marL="2743200" marR="0" lvl="5" indent="-334454" algn="l" rtl="0">
              <a:spcBef>
                <a:spcPts val="333"/>
              </a:spcBef>
              <a:spcAft>
                <a:spcPts val="0"/>
              </a:spcAft>
              <a:buClr>
                <a:schemeClr val="dk2"/>
              </a:buClr>
              <a:buSzPts val="1667"/>
              <a:buFont typeface="Trebuchet MS"/>
              <a:buChar char="»"/>
              <a:defRPr sz="1667" b="0" i="0" u="none" strike="noStrike" cap="none">
                <a:solidFill>
                  <a:schemeClr val="dk2"/>
                </a:solidFill>
                <a:latin typeface="Trebuchet MS"/>
                <a:ea typeface="Trebuchet MS"/>
                <a:cs typeface="Trebuchet MS"/>
                <a:sym typeface="Trebuchet MS"/>
              </a:defRPr>
            </a:lvl6pPr>
            <a:lvl7pPr marL="3200400" marR="0" lvl="6" indent="-334454" algn="l" rtl="0">
              <a:spcBef>
                <a:spcPts val="333"/>
              </a:spcBef>
              <a:spcAft>
                <a:spcPts val="0"/>
              </a:spcAft>
              <a:buClr>
                <a:schemeClr val="dk2"/>
              </a:buClr>
              <a:buSzPts val="1667"/>
              <a:buFont typeface="Trebuchet MS"/>
              <a:buChar char="»"/>
              <a:defRPr sz="1667" b="0" i="0" u="none" strike="noStrike" cap="none">
                <a:solidFill>
                  <a:schemeClr val="dk2"/>
                </a:solidFill>
                <a:latin typeface="Trebuchet MS"/>
                <a:ea typeface="Trebuchet MS"/>
                <a:cs typeface="Trebuchet MS"/>
                <a:sym typeface="Trebuchet MS"/>
              </a:defRPr>
            </a:lvl7pPr>
            <a:lvl8pPr marL="3657600" marR="0" lvl="7" indent="-334454" algn="l" rtl="0">
              <a:spcBef>
                <a:spcPts val="333"/>
              </a:spcBef>
              <a:spcAft>
                <a:spcPts val="0"/>
              </a:spcAft>
              <a:buClr>
                <a:schemeClr val="dk2"/>
              </a:buClr>
              <a:buSzPts val="1667"/>
              <a:buFont typeface="Trebuchet MS"/>
              <a:buChar char="»"/>
              <a:defRPr sz="1667" b="0" i="0" u="none" strike="noStrike" cap="none">
                <a:solidFill>
                  <a:schemeClr val="dk2"/>
                </a:solidFill>
                <a:latin typeface="Trebuchet MS"/>
                <a:ea typeface="Trebuchet MS"/>
                <a:cs typeface="Trebuchet MS"/>
                <a:sym typeface="Trebuchet MS"/>
              </a:defRPr>
            </a:lvl8pPr>
            <a:lvl9pPr marL="4114800" marR="0" lvl="8" indent="-334454" algn="l" rtl="0">
              <a:spcBef>
                <a:spcPts val="333"/>
              </a:spcBef>
              <a:spcAft>
                <a:spcPts val="0"/>
              </a:spcAft>
              <a:buClr>
                <a:schemeClr val="dk2"/>
              </a:buClr>
              <a:buSzPts val="1667"/>
              <a:buFont typeface="Trebuchet MS"/>
              <a:buChar char="»"/>
              <a:defRPr sz="1667" b="0" i="0" u="none" strike="noStrike" cap="none">
                <a:solidFill>
                  <a:schemeClr val="dk2"/>
                </a:solidFill>
                <a:latin typeface="Trebuchet MS"/>
                <a:ea typeface="Trebuchet MS"/>
                <a:cs typeface="Trebuchet MS"/>
                <a:sym typeface="Trebuchet MS"/>
              </a:defRPr>
            </a:lvl9pPr>
          </a:lstStyle>
          <a:p>
            <a:endParaRPr/>
          </a:p>
        </p:txBody>
      </p:sp>
    </p:spTree>
  </p:cSld>
  <p:clrMapOvr>
    <a:masterClrMapping/>
  </p:clrMapOvr>
  <p:transition spd="med">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ubtitle, and Content with CONFIDENTIAL">
  <p:cSld name="Title, Subtitle, and Content with CONFIDENTIAL">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415290" y="551022"/>
            <a:ext cx="8313420" cy="492443"/>
          </a:xfrm>
          <a:prstGeom prst="rect">
            <a:avLst/>
          </a:prstGeom>
          <a:noFill/>
          <a:ln>
            <a:noFill/>
          </a:ln>
        </p:spPr>
        <p:txBody>
          <a:bodyPr spcFirstLastPara="1" wrap="square" lIns="91425" tIns="91425" rIns="91425" bIns="91425" anchor="b" anchorCtr="0"/>
          <a:lstStyle>
            <a:lvl1pPr marL="0" marR="0" lvl="0" indent="0" algn="ctr" rtl="0">
              <a:lnSpc>
                <a:spcPct val="90000"/>
              </a:lnSpc>
              <a:spcBef>
                <a:spcPts val="0"/>
              </a:spcBef>
              <a:spcAft>
                <a:spcPts val="0"/>
              </a:spcAft>
              <a:buSzPts val="1400"/>
              <a:buNone/>
              <a:defRPr sz="3000" b="1" i="0" u="none" strike="noStrike" cap="none">
                <a:solidFill>
                  <a:schemeClr val="dk2"/>
                </a:solidFill>
                <a:latin typeface="Trebuchet MS"/>
                <a:ea typeface="Trebuchet MS"/>
                <a:cs typeface="Trebuchet MS"/>
                <a:sym typeface="Trebuchet MS"/>
              </a:defRPr>
            </a:lvl1pPr>
            <a:lvl2pPr marL="0" marR="0" lvl="1" indent="0" algn="l" rtl="0">
              <a:spcBef>
                <a:spcPts val="0"/>
              </a:spcBef>
              <a:spcAft>
                <a:spcPts val="0"/>
              </a:spcAft>
              <a:buSzPts val="1400"/>
              <a:buNone/>
              <a:defRPr sz="2667" b="1" i="0" u="none" strike="noStrike" cap="none">
                <a:solidFill>
                  <a:srgbClr val="73B900"/>
                </a:solidFill>
                <a:latin typeface="Arial"/>
                <a:ea typeface="Arial"/>
                <a:cs typeface="Arial"/>
                <a:sym typeface="Arial"/>
              </a:defRPr>
            </a:lvl2pPr>
            <a:lvl3pPr marL="0" marR="0" lvl="2" indent="0" algn="l" rtl="0">
              <a:spcBef>
                <a:spcPts val="0"/>
              </a:spcBef>
              <a:spcAft>
                <a:spcPts val="0"/>
              </a:spcAft>
              <a:buSzPts val="1400"/>
              <a:buNone/>
              <a:defRPr sz="2667" b="1" i="0" u="none" strike="noStrike" cap="none">
                <a:solidFill>
                  <a:srgbClr val="73B900"/>
                </a:solidFill>
                <a:latin typeface="Arial"/>
                <a:ea typeface="Arial"/>
                <a:cs typeface="Arial"/>
                <a:sym typeface="Arial"/>
              </a:defRPr>
            </a:lvl3pPr>
            <a:lvl4pPr marL="0" marR="0" lvl="3" indent="0" algn="l" rtl="0">
              <a:spcBef>
                <a:spcPts val="0"/>
              </a:spcBef>
              <a:spcAft>
                <a:spcPts val="0"/>
              </a:spcAft>
              <a:buSzPts val="1400"/>
              <a:buNone/>
              <a:defRPr sz="2667" b="1" i="0" u="none" strike="noStrike" cap="none">
                <a:solidFill>
                  <a:srgbClr val="73B900"/>
                </a:solidFill>
                <a:latin typeface="Arial"/>
                <a:ea typeface="Arial"/>
                <a:cs typeface="Arial"/>
                <a:sym typeface="Arial"/>
              </a:defRPr>
            </a:lvl4pPr>
            <a:lvl5pPr marL="0" marR="0" lvl="4" indent="0" algn="l" rtl="0">
              <a:spcBef>
                <a:spcPts val="0"/>
              </a:spcBef>
              <a:spcAft>
                <a:spcPts val="0"/>
              </a:spcAft>
              <a:buSzPts val="1400"/>
              <a:buNone/>
              <a:defRPr sz="2667" b="1" i="0" u="none" strike="noStrike" cap="none">
                <a:solidFill>
                  <a:srgbClr val="73B900"/>
                </a:solidFill>
                <a:latin typeface="Arial"/>
                <a:ea typeface="Arial"/>
                <a:cs typeface="Arial"/>
                <a:sym typeface="Arial"/>
              </a:defRPr>
            </a:lvl5pPr>
            <a:lvl6pPr marL="380985" marR="0" lvl="5" indent="-12685" algn="l" rtl="0">
              <a:spcBef>
                <a:spcPts val="0"/>
              </a:spcBef>
              <a:spcAft>
                <a:spcPts val="0"/>
              </a:spcAft>
              <a:buSzPts val="1400"/>
              <a:buNone/>
              <a:defRPr sz="2667" b="1" i="0" u="none" strike="noStrike" cap="none">
                <a:solidFill>
                  <a:srgbClr val="73B900"/>
                </a:solidFill>
                <a:latin typeface="Arial"/>
                <a:ea typeface="Arial"/>
                <a:cs typeface="Arial"/>
                <a:sym typeface="Arial"/>
              </a:defRPr>
            </a:lvl6pPr>
            <a:lvl7pPr marL="761970" marR="0" lvl="6" indent="-12670" algn="l" rtl="0">
              <a:spcBef>
                <a:spcPts val="0"/>
              </a:spcBef>
              <a:spcAft>
                <a:spcPts val="0"/>
              </a:spcAft>
              <a:buSzPts val="1400"/>
              <a:buNone/>
              <a:defRPr sz="2667" b="1" i="0" u="none" strike="noStrike" cap="none">
                <a:solidFill>
                  <a:srgbClr val="73B900"/>
                </a:solidFill>
                <a:latin typeface="Arial"/>
                <a:ea typeface="Arial"/>
                <a:cs typeface="Arial"/>
                <a:sym typeface="Arial"/>
              </a:defRPr>
            </a:lvl7pPr>
            <a:lvl8pPr marL="1142954" marR="0" lvl="7" indent="-12653" algn="l" rtl="0">
              <a:spcBef>
                <a:spcPts val="0"/>
              </a:spcBef>
              <a:spcAft>
                <a:spcPts val="0"/>
              </a:spcAft>
              <a:buSzPts val="1400"/>
              <a:buNone/>
              <a:defRPr sz="2667" b="1" i="0" u="none" strike="noStrike" cap="none">
                <a:solidFill>
                  <a:srgbClr val="73B900"/>
                </a:solidFill>
                <a:latin typeface="Arial"/>
                <a:ea typeface="Arial"/>
                <a:cs typeface="Arial"/>
                <a:sym typeface="Arial"/>
              </a:defRPr>
            </a:lvl8pPr>
            <a:lvl9pPr marL="1523939" marR="0" lvl="8" indent="-12638" algn="l" rtl="0">
              <a:spcBef>
                <a:spcPts val="0"/>
              </a:spcBef>
              <a:spcAft>
                <a:spcPts val="0"/>
              </a:spcAft>
              <a:buSzPts val="1400"/>
              <a:buNone/>
              <a:defRPr sz="2667" b="1" i="0" u="none" strike="noStrike" cap="none">
                <a:solidFill>
                  <a:srgbClr val="73B900"/>
                </a:solidFill>
                <a:latin typeface="Arial"/>
                <a:ea typeface="Arial"/>
                <a:cs typeface="Arial"/>
                <a:sym typeface="Arial"/>
              </a:defRPr>
            </a:lvl9pPr>
          </a:lstStyle>
          <a:p>
            <a:endParaRPr/>
          </a:p>
        </p:txBody>
      </p:sp>
      <p:sp>
        <p:nvSpPr>
          <p:cNvPr id="27" name="Google Shape;27;p5"/>
          <p:cNvSpPr txBox="1">
            <a:spLocks noGrp="1"/>
          </p:cNvSpPr>
          <p:nvPr>
            <p:ph type="body" idx="1"/>
          </p:nvPr>
        </p:nvSpPr>
        <p:spPr>
          <a:xfrm>
            <a:off x="430625" y="1752530"/>
            <a:ext cx="8290560" cy="3099104"/>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750"/>
              </a:spcBef>
              <a:spcAft>
                <a:spcPts val="0"/>
              </a:spcAft>
              <a:buClr>
                <a:schemeClr val="dk1"/>
              </a:buClr>
              <a:buSzPts val="1400"/>
              <a:buFont typeface="Trebuchet MS"/>
              <a:buNone/>
              <a:defRPr sz="1667" b="0" i="0" u="none" strike="noStrike" cap="none">
                <a:solidFill>
                  <a:schemeClr val="dk2"/>
                </a:solidFill>
                <a:latin typeface="Trebuchet MS"/>
                <a:ea typeface="Trebuchet MS"/>
                <a:cs typeface="Trebuchet MS"/>
                <a:sym typeface="Trebuchet MS"/>
              </a:defRPr>
            </a:lvl1pPr>
            <a:lvl2pPr marL="914400" marR="0" lvl="1" indent="-228600" algn="l" rtl="0">
              <a:lnSpc>
                <a:spcPct val="90000"/>
              </a:lnSpc>
              <a:spcBef>
                <a:spcPts val="750"/>
              </a:spcBef>
              <a:spcAft>
                <a:spcPts val="0"/>
              </a:spcAft>
              <a:buClr>
                <a:schemeClr val="dk1"/>
              </a:buClr>
              <a:buSzPts val="1400"/>
              <a:buFont typeface="Trebuchet MS"/>
              <a:buNone/>
              <a:defRPr sz="1500" b="0" i="0" u="none" strike="noStrike" cap="none">
                <a:solidFill>
                  <a:schemeClr val="dk2"/>
                </a:solidFill>
                <a:latin typeface="Trebuchet MS"/>
                <a:ea typeface="Trebuchet MS"/>
                <a:cs typeface="Trebuchet MS"/>
                <a:sym typeface="Trebuchet MS"/>
              </a:defRPr>
            </a:lvl2pPr>
            <a:lvl3pPr marL="1371600" marR="0" lvl="2" indent="-228600" algn="l" rtl="0">
              <a:lnSpc>
                <a:spcPct val="90000"/>
              </a:lnSpc>
              <a:spcBef>
                <a:spcPts val="750"/>
              </a:spcBef>
              <a:spcAft>
                <a:spcPts val="0"/>
              </a:spcAft>
              <a:buClr>
                <a:schemeClr val="dk1"/>
              </a:buClr>
              <a:buSzPts val="1400"/>
              <a:buFont typeface="Trebuchet MS"/>
              <a:buNone/>
              <a:defRPr sz="1333" b="0" i="0" u="none" strike="noStrike" cap="none">
                <a:solidFill>
                  <a:schemeClr val="dk2"/>
                </a:solidFill>
                <a:latin typeface="Trebuchet MS"/>
                <a:ea typeface="Trebuchet MS"/>
                <a:cs typeface="Trebuchet MS"/>
                <a:sym typeface="Trebuchet MS"/>
              </a:defRPr>
            </a:lvl3pPr>
            <a:lvl4pPr marL="1828800" marR="0" lvl="3" indent="-323850" algn="l" rtl="0">
              <a:spcBef>
                <a:spcPts val="750"/>
              </a:spcBef>
              <a:spcAft>
                <a:spcPts val="0"/>
              </a:spcAft>
              <a:buClr>
                <a:schemeClr val="dk1"/>
              </a:buClr>
              <a:buSzPts val="1500"/>
              <a:buFont typeface="Noto Sans Symbols"/>
              <a:buChar char="▪"/>
              <a:defRPr sz="1500" b="0" i="0" u="none" strike="noStrike" cap="none">
                <a:solidFill>
                  <a:schemeClr val="lt1"/>
                </a:solidFill>
                <a:latin typeface="Trebuchet MS"/>
                <a:ea typeface="Trebuchet MS"/>
                <a:cs typeface="Trebuchet MS"/>
                <a:sym typeface="Trebuchet MS"/>
              </a:defRPr>
            </a:lvl4pPr>
            <a:lvl5pPr marL="2286000" marR="0" lvl="4" indent="-334454" algn="l" rtl="0">
              <a:spcBef>
                <a:spcPts val="333"/>
              </a:spcBef>
              <a:spcAft>
                <a:spcPts val="0"/>
              </a:spcAft>
              <a:buClr>
                <a:schemeClr val="dk1"/>
              </a:buClr>
              <a:buSzPts val="1667"/>
              <a:buFont typeface="Noto Sans Symbols"/>
              <a:buChar char="▪"/>
              <a:defRPr sz="1667" b="0" i="0" u="none" strike="noStrike" cap="none">
                <a:solidFill>
                  <a:schemeClr val="lt1"/>
                </a:solidFill>
                <a:latin typeface="Trebuchet MS"/>
                <a:ea typeface="Trebuchet MS"/>
                <a:cs typeface="Trebuchet MS"/>
                <a:sym typeface="Trebuchet MS"/>
              </a:defRPr>
            </a:lvl5pPr>
            <a:lvl6pPr marL="2743200" marR="0" lvl="5" indent="-334454" algn="l" rtl="0">
              <a:spcBef>
                <a:spcPts val="333"/>
              </a:spcBef>
              <a:spcAft>
                <a:spcPts val="0"/>
              </a:spcAft>
              <a:buClr>
                <a:schemeClr val="dk2"/>
              </a:buClr>
              <a:buSzPts val="1667"/>
              <a:buFont typeface="Trebuchet MS"/>
              <a:buChar char="»"/>
              <a:defRPr sz="1667" b="0" i="0" u="none" strike="noStrike" cap="none">
                <a:solidFill>
                  <a:schemeClr val="dk2"/>
                </a:solidFill>
                <a:latin typeface="Trebuchet MS"/>
                <a:ea typeface="Trebuchet MS"/>
                <a:cs typeface="Trebuchet MS"/>
                <a:sym typeface="Trebuchet MS"/>
              </a:defRPr>
            </a:lvl6pPr>
            <a:lvl7pPr marL="3200400" marR="0" lvl="6" indent="-334454" algn="l" rtl="0">
              <a:spcBef>
                <a:spcPts val="333"/>
              </a:spcBef>
              <a:spcAft>
                <a:spcPts val="0"/>
              </a:spcAft>
              <a:buClr>
                <a:schemeClr val="dk2"/>
              </a:buClr>
              <a:buSzPts val="1667"/>
              <a:buFont typeface="Trebuchet MS"/>
              <a:buChar char="»"/>
              <a:defRPr sz="1667" b="0" i="0" u="none" strike="noStrike" cap="none">
                <a:solidFill>
                  <a:schemeClr val="dk2"/>
                </a:solidFill>
                <a:latin typeface="Trebuchet MS"/>
                <a:ea typeface="Trebuchet MS"/>
                <a:cs typeface="Trebuchet MS"/>
                <a:sym typeface="Trebuchet MS"/>
              </a:defRPr>
            </a:lvl7pPr>
            <a:lvl8pPr marL="3657600" marR="0" lvl="7" indent="-334454" algn="l" rtl="0">
              <a:spcBef>
                <a:spcPts val="333"/>
              </a:spcBef>
              <a:spcAft>
                <a:spcPts val="0"/>
              </a:spcAft>
              <a:buClr>
                <a:schemeClr val="dk2"/>
              </a:buClr>
              <a:buSzPts val="1667"/>
              <a:buFont typeface="Trebuchet MS"/>
              <a:buChar char="»"/>
              <a:defRPr sz="1667" b="0" i="0" u="none" strike="noStrike" cap="none">
                <a:solidFill>
                  <a:schemeClr val="dk2"/>
                </a:solidFill>
                <a:latin typeface="Trebuchet MS"/>
                <a:ea typeface="Trebuchet MS"/>
                <a:cs typeface="Trebuchet MS"/>
                <a:sym typeface="Trebuchet MS"/>
              </a:defRPr>
            </a:lvl8pPr>
            <a:lvl9pPr marL="4114800" marR="0" lvl="8" indent="-334454" algn="l" rtl="0">
              <a:spcBef>
                <a:spcPts val="333"/>
              </a:spcBef>
              <a:spcAft>
                <a:spcPts val="0"/>
              </a:spcAft>
              <a:buClr>
                <a:schemeClr val="dk2"/>
              </a:buClr>
              <a:buSzPts val="1667"/>
              <a:buFont typeface="Trebuchet MS"/>
              <a:buChar char="»"/>
              <a:defRPr sz="1667" b="0" i="0" u="none" strike="noStrike" cap="none">
                <a:solidFill>
                  <a:schemeClr val="dk2"/>
                </a:solidFill>
                <a:latin typeface="Trebuchet MS"/>
                <a:ea typeface="Trebuchet MS"/>
                <a:cs typeface="Trebuchet MS"/>
                <a:sym typeface="Trebuchet MS"/>
              </a:defRPr>
            </a:lvl9pPr>
          </a:lstStyle>
          <a:p>
            <a:endParaRPr/>
          </a:p>
        </p:txBody>
      </p:sp>
      <p:sp>
        <p:nvSpPr>
          <p:cNvPr id="28" name="Google Shape;28;p5"/>
          <p:cNvSpPr txBox="1">
            <a:spLocks noGrp="1"/>
          </p:cNvSpPr>
          <p:nvPr>
            <p:ph type="body" idx="2"/>
          </p:nvPr>
        </p:nvSpPr>
        <p:spPr>
          <a:xfrm>
            <a:off x="415290" y="986111"/>
            <a:ext cx="8313420" cy="437886"/>
          </a:xfrm>
          <a:prstGeom prst="rect">
            <a:avLst/>
          </a:prstGeom>
          <a:noFill/>
          <a:ln>
            <a:noFill/>
          </a:ln>
        </p:spPr>
        <p:txBody>
          <a:bodyPr spcFirstLastPara="1" wrap="square" lIns="91425" tIns="91425" rIns="91425" bIns="91425" anchor="t" anchorCtr="0"/>
          <a:lstStyle>
            <a:lvl1pPr marL="457200" marR="0" lvl="0" indent="-228600" algn="ctr" rtl="0">
              <a:lnSpc>
                <a:spcPct val="90000"/>
              </a:lnSpc>
              <a:spcBef>
                <a:spcPts val="750"/>
              </a:spcBef>
              <a:spcAft>
                <a:spcPts val="0"/>
              </a:spcAft>
              <a:buClr>
                <a:schemeClr val="dk1"/>
              </a:buClr>
              <a:buSzPts val="1400"/>
              <a:buFont typeface="Trebuchet MS"/>
              <a:buNone/>
              <a:defRPr sz="2000" b="0" i="0" u="none" strike="noStrike" cap="none">
                <a:solidFill>
                  <a:schemeClr val="lt2"/>
                </a:solidFill>
                <a:latin typeface="Trebuchet MS"/>
                <a:ea typeface="Trebuchet MS"/>
                <a:cs typeface="Trebuchet MS"/>
                <a:sym typeface="Trebuchet MS"/>
              </a:defRPr>
            </a:lvl1pPr>
            <a:lvl2pPr marL="914400" marR="0" lvl="1" indent="-228600" algn="ctr" rtl="0">
              <a:lnSpc>
                <a:spcPct val="90000"/>
              </a:lnSpc>
              <a:spcBef>
                <a:spcPts val="750"/>
              </a:spcBef>
              <a:spcAft>
                <a:spcPts val="0"/>
              </a:spcAft>
              <a:buClr>
                <a:schemeClr val="dk1"/>
              </a:buClr>
              <a:buSzPts val="1400"/>
              <a:buFont typeface="Trebuchet MS"/>
              <a:buNone/>
              <a:defRPr sz="2333" b="0" i="0" u="none" strike="noStrike" cap="none">
                <a:solidFill>
                  <a:schemeClr val="lt2"/>
                </a:solidFill>
                <a:latin typeface="Trebuchet MS"/>
                <a:ea typeface="Trebuchet MS"/>
                <a:cs typeface="Trebuchet MS"/>
                <a:sym typeface="Trebuchet MS"/>
              </a:defRPr>
            </a:lvl2pPr>
            <a:lvl3pPr marL="1371600" marR="0" lvl="2" indent="-228600" algn="ctr" rtl="0">
              <a:lnSpc>
                <a:spcPct val="90000"/>
              </a:lnSpc>
              <a:spcBef>
                <a:spcPts val="750"/>
              </a:spcBef>
              <a:spcAft>
                <a:spcPts val="0"/>
              </a:spcAft>
              <a:buClr>
                <a:schemeClr val="dk1"/>
              </a:buClr>
              <a:buSzPts val="1400"/>
              <a:buFont typeface="Trebuchet MS"/>
              <a:buNone/>
              <a:defRPr sz="2333" b="0" i="0" u="none" strike="noStrike" cap="none">
                <a:solidFill>
                  <a:schemeClr val="lt2"/>
                </a:solidFill>
                <a:latin typeface="Trebuchet MS"/>
                <a:ea typeface="Trebuchet MS"/>
                <a:cs typeface="Trebuchet MS"/>
                <a:sym typeface="Trebuchet MS"/>
              </a:defRPr>
            </a:lvl3pPr>
            <a:lvl4pPr marL="1828800" marR="0" lvl="3" indent="-228600" algn="ctr" rtl="0">
              <a:spcBef>
                <a:spcPts val="750"/>
              </a:spcBef>
              <a:spcAft>
                <a:spcPts val="0"/>
              </a:spcAft>
              <a:buClr>
                <a:schemeClr val="lt2"/>
              </a:buClr>
              <a:buSzPts val="1667"/>
              <a:buFont typeface="Trebuchet MS"/>
              <a:buNone/>
              <a:defRPr sz="2333" b="0" i="0" u="none" strike="noStrike" cap="none">
                <a:solidFill>
                  <a:schemeClr val="lt2"/>
                </a:solidFill>
                <a:latin typeface="Trebuchet MS"/>
                <a:ea typeface="Trebuchet MS"/>
                <a:cs typeface="Trebuchet MS"/>
                <a:sym typeface="Trebuchet MS"/>
              </a:defRPr>
            </a:lvl4pPr>
            <a:lvl5pPr marL="2286000" marR="0" lvl="4" indent="-228600" algn="ctr" rtl="0">
              <a:spcBef>
                <a:spcPts val="467"/>
              </a:spcBef>
              <a:spcAft>
                <a:spcPts val="0"/>
              </a:spcAft>
              <a:buClr>
                <a:schemeClr val="lt2"/>
              </a:buClr>
              <a:buSzPts val="1667"/>
              <a:buFont typeface="Trebuchet MS"/>
              <a:buNone/>
              <a:defRPr sz="2333" b="0" i="0" u="none" strike="noStrike" cap="none">
                <a:solidFill>
                  <a:schemeClr val="lt2"/>
                </a:solidFill>
                <a:latin typeface="Trebuchet MS"/>
                <a:ea typeface="Trebuchet MS"/>
                <a:cs typeface="Trebuchet MS"/>
                <a:sym typeface="Trebuchet MS"/>
              </a:defRPr>
            </a:lvl5pPr>
            <a:lvl6pPr marL="2743200" marR="0" lvl="5" indent="-334454" algn="l" rtl="0">
              <a:spcBef>
                <a:spcPts val="333"/>
              </a:spcBef>
              <a:spcAft>
                <a:spcPts val="0"/>
              </a:spcAft>
              <a:buClr>
                <a:schemeClr val="dk2"/>
              </a:buClr>
              <a:buSzPts val="1667"/>
              <a:buFont typeface="Trebuchet MS"/>
              <a:buChar char="»"/>
              <a:defRPr sz="1667" b="0" i="0" u="none" strike="noStrike" cap="none">
                <a:solidFill>
                  <a:schemeClr val="dk2"/>
                </a:solidFill>
                <a:latin typeface="Trebuchet MS"/>
                <a:ea typeface="Trebuchet MS"/>
                <a:cs typeface="Trebuchet MS"/>
                <a:sym typeface="Trebuchet MS"/>
              </a:defRPr>
            </a:lvl6pPr>
            <a:lvl7pPr marL="3200400" marR="0" lvl="6" indent="-334454" algn="l" rtl="0">
              <a:spcBef>
                <a:spcPts val="333"/>
              </a:spcBef>
              <a:spcAft>
                <a:spcPts val="0"/>
              </a:spcAft>
              <a:buClr>
                <a:schemeClr val="dk2"/>
              </a:buClr>
              <a:buSzPts val="1667"/>
              <a:buFont typeface="Trebuchet MS"/>
              <a:buChar char="»"/>
              <a:defRPr sz="1667" b="0" i="0" u="none" strike="noStrike" cap="none">
                <a:solidFill>
                  <a:schemeClr val="dk2"/>
                </a:solidFill>
                <a:latin typeface="Trebuchet MS"/>
                <a:ea typeface="Trebuchet MS"/>
                <a:cs typeface="Trebuchet MS"/>
                <a:sym typeface="Trebuchet MS"/>
              </a:defRPr>
            </a:lvl7pPr>
            <a:lvl8pPr marL="3657600" marR="0" lvl="7" indent="-334454" algn="l" rtl="0">
              <a:spcBef>
                <a:spcPts val="333"/>
              </a:spcBef>
              <a:spcAft>
                <a:spcPts val="0"/>
              </a:spcAft>
              <a:buClr>
                <a:schemeClr val="dk2"/>
              </a:buClr>
              <a:buSzPts val="1667"/>
              <a:buFont typeface="Trebuchet MS"/>
              <a:buChar char="»"/>
              <a:defRPr sz="1667" b="0" i="0" u="none" strike="noStrike" cap="none">
                <a:solidFill>
                  <a:schemeClr val="dk2"/>
                </a:solidFill>
                <a:latin typeface="Trebuchet MS"/>
                <a:ea typeface="Trebuchet MS"/>
                <a:cs typeface="Trebuchet MS"/>
                <a:sym typeface="Trebuchet MS"/>
              </a:defRPr>
            </a:lvl8pPr>
            <a:lvl9pPr marL="4114800" marR="0" lvl="8" indent="-334454" algn="l" rtl="0">
              <a:spcBef>
                <a:spcPts val="333"/>
              </a:spcBef>
              <a:spcAft>
                <a:spcPts val="0"/>
              </a:spcAft>
              <a:buClr>
                <a:schemeClr val="dk2"/>
              </a:buClr>
              <a:buSzPts val="1667"/>
              <a:buFont typeface="Trebuchet MS"/>
              <a:buChar char="»"/>
              <a:defRPr sz="1667" b="0" i="0" u="none" strike="noStrike" cap="none">
                <a:solidFill>
                  <a:schemeClr val="dk2"/>
                </a:solidFill>
                <a:latin typeface="Trebuchet MS"/>
                <a:ea typeface="Trebuchet MS"/>
                <a:cs typeface="Trebuchet MS"/>
                <a:sym typeface="Trebuchet MS"/>
              </a:defRPr>
            </a:lvl9pPr>
          </a:lstStyle>
          <a:p>
            <a:endParaRPr/>
          </a:p>
        </p:txBody>
      </p:sp>
      <p:sp>
        <p:nvSpPr>
          <p:cNvPr id="29" name="Google Shape;29;p5"/>
          <p:cNvSpPr/>
          <p:nvPr/>
        </p:nvSpPr>
        <p:spPr>
          <a:xfrm>
            <a:off x="5874774" y="4818098"/>
            <a:ext cx="2302388" cy="206785"/>
          </a:xfrm>
          <a:prstGeom prst="rect">
            <a:avLst/>
          </a:prstGeom>
          <a:noFill/>
          <a:ln>
            <a:noFill/>
          </a:ln>
        </p:spPr>
        <p:txBody>
          <a:bodyPr spcFirstLastPara="1" wrap="square" lIns="91425" tIns="45700" rIns="91425" bIns="45700" anchor="b" anchorCtr="0">
            <a:noAutofit/>
          </a:bodyPr>
          <a:lstStyle/>
          <a:p>
            <a:pPr marL="0" marR="0" lvl="0" indent="0" algn="r" rtl="0">
              <a:lnSpc>
                <a:spcPct val="90000"/>
              </a:lnSpc>
              <a:spcBef>
                <a:spcPts val="0"/>
              </a:spcBef>
              <a:spcAft>
                <a:spcPts val="0"/>
              </a:spcAft>
              <a:buClr>
                <a:schemeClr val="dk2"/>
              </a:buClr>
              <a:buFont typeface="Trebuchet MS"/>
              <a:buNone/>
            </a:pPr>
            <a:r>
              <a:rPr lang="en-US" sz="667" b="1" i="0" u="none" strike="noStrike" cap="none">
                <a:solidFill>
                  <a:schemeClr val="dk2"/>
                </a:solidFill>
                <a:latin typeface="Trebuchet MS"/>
                <a:ea typeface="Trebuchet MS"/>
                <a:cs typeface="Trebuchet MS"/>
                <a:sym typeface="Trebuchet MS"/>
              </a:rPr>
              <a:t>NVIDIA CONFIDENTIAL. DO NOT DISTRIBUTE.</a:t>
            </a:r>
            <a:endParaRPr/>
          </a:p>
        </p:txBody>
      </p:sp>
    </p:spTree>
  </p:cSld>
  <p:clrMapOvr>
    <a:masterClrMapping/>
  </p:clrMapOvr>
  <p:transition spd="med">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ubtitle, and Content - NO LOGO &amp; PAGE NUMBER">
  <p:cSld name="Title, Subtitle, and Content - NO LOGO &amp; PAGE NUMBER">
    <p:spTree>
      <p:nvGrpSpPr>
        <p:cNvPr id="1" name="Shape 30"/>
        <p:cNvGrpSpPr/>
        <p:nvPr/>
      </p:nvGrpSpPr>
      <p:grpSpPr>
        <a:xfrm>
          <a:off x="0" y="0"/>
          <a:ext cx="0" cy="0"/>
          <a:chOff x="0" y="0"/>
          <a:chExt cx="0" cy="0"/>
        </a:xfrm>
      </p:grpSpPr>
      <p:sp>
        <p:nvSpPr>
          <p:cNvPr id="31" name="Google Shape;31;p6"/>
          <p:cNvSpPr/>
          <p:nvPr/>
        </p:nvSpPr>
        <p:spPr>
          <a:xfrm>
            <a:off x="0" y="0"/>
            <a:ext cx="9144000" cy="5143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167" b="0" i="0" u="none" strike="noStrike" cap="none">
              <a:solidFill>
                <a:schemeClr val="lt1"/>
              </a:solidFill>
              <a:latin typeface="Arial"/>
              <a:ea typeface="Arial"/>
              <a:cs typeface="Arial"/>
              <a:sym typeface="Arial"/>
            </a:endParaRPr>
          </a:p>
        </p:txBody>
      </p:sp>
      <p:sp>
        <p:nvSpPr>
          <p:cNvPr id="32" name="Google Shape;32;p6"/>
          <p:cNvSpPr txBox="1">
            <a:spLocks noGrp="1"/>
          </p:cNvSpPr>
          <p:nvPr>
            <p:ph type="title"/>
          </p:nvPr>
        </p:nvSpPr>
        <p:spPr>
          <a:xfrm>
            <a:off x="415290" y="551022"/>
            <a:ext cx="8313420" cy="492443"/>
          </a:xfrm>
          <a:prstGeom prst="rect">
            <a:avLst/>
          </a:prstGeom>
          <a:noFill/>
          <a:ln>
            <a:noFill/>
          </a:ln>
        </p:spPr>
        <p:txBody>
          <a:bodyPr spcFirstLastPara="1" wrap="square" lIns="91425" tIns="91425" rIns="91425" bIns="91425" anchor="b" anchorCtr="0"/>
          <a:lstStyle>
            <a:lvl1pPr marL="0" marR="0" lvl="0" indent="0" algn="ctr" rtl="0">
              <a:lnSpc>
                <a:spcPct val="90000"/>
              </a:lnSpc>
              <a:spcBef>
                <a:spcPts val="0"/>
              </a:spcBef>
              <a:spcAft>
                <a:spcPts val="0"/>
              </a:spcAft>
              <a:buSzPts val="1400"/>
              <a:buNone/>
              <a:defRPr sz="3000" b="1" i="0" u="none" strike="noStrike" cap="none">
                <a:solidFill>
                  <a:schemeClr val="dk2"/>
                </a:solidFill>
                <a:latin typeface="Trebuchet MS"/>
                <a:ea typeface="Trebuchet MS"/>
                <a:cs typeface="Trebuchet MS"/>
                <a:sym typeface="Trebuchet MS"/>
              </a:defRPr>
            </a:lvl1pPr>
            <a:lvl2pPr marL="0" marR="0" lvl="1" indent="0" algn="l" rtl="0">
              <a:spcBef>
                <a:spcPts val="0"/>
              </a:spcBef>
              <a:spcAft>
                <a:spcPts val="0"/>
              </a:spcAft>
              <a:buSzPts val="1400"/>
              <a:buNone/>
              <a:defRPr sz="2667" b="1" i="0" u="none" strike="noStrike" cap="none">
                <a:solidFill>
                  <a:srgbClr val="73B900"/>
                </a:solidFill>
                <a:latin typeface="Arial"/>
                <a:ea typeface="Arial"/>
                <a:cs typeface="Arial"/>
                <a:sym typeface="Arial"/>
              </a:defRPr>
            </a:lvl2pPr>
            <a:lvl3pPr marL="0" marR="0" lvl="2" indent="0" algn="l" rtl="0">
              <a:spcBef>
                <a:spcPts val="0"/>
              </a:spcBef>
              <a:spcAft>
                <a:spcPts val="0"/>
              </a:spcAft>
              <a:buSzPts val="1400"/>
              <a:buNone/>
              <a:defRPr sz="2667" b="1" i="0" u="none" strike="noStrike" cap="none">
                <a:solidFill>
                  <a:srgbClr val="73B900"/>
                </a:solidFill>
                <a:latin typeface="Arial"/>
                <a:ea typeface="Arial"/>
                <a:cs typeface="Arial"/>
                <a:sym typeface="Arial"/>
              </a:defRPr>
            </a:lvl3pPr>
            <a:lvl4pPr marL="0" marR="0" lvl="3" indent="0" algn="l" rtl="0">
              <a:spcBef>
                <a:spcPts val="0"/>
              </a:spcBef>
              <a:spcAft>
                <a:spcPts val="0"/>
              </a:spcAft>
              <a:buSzPts val="1400"/>
              <a:buNone/>
              <a:defRPr sz="2667" b="1" i="0" u="none" strike="noStrike" cap="none">
                <a:solidFill>
                  <a:srgbClr val="73B900"/>
                </a:solidFill>
                <a:latin typeface="Arial"/>
                <a:ea typeface="Arial"/>
                <a:cs typeface="Arial"/>
                <a:sym typeface="Arial"/>
              </a:defRPr>
            </a:lvl4pPr>
            <a:lvl5pPr marL="0" marR="0" lvl="4" indent="0" algn="l" rtl="0">
              <a:spcBef>
                <a:spcPts val="0"/>
              </a:spcBef>
              <a:spcAft>
                <a:spcPts val="0"/>
              </a:spcAft>
              <a:buSzPts val="1400"/>
              <a:buNone/>
              <a:defRPr sz="2667" b="1" i="0" u="none" strike="noStrike" cap="none">
                <a:solidFill>
                  <a:srgbClr val="73B900"/>
                </a:solidFill>
                <a:latin typeface="Arial"/>
                <a:ea typeface="Arial"/>
                <a:cs typeface="Arial"/>
                <a:sym typeface="Arial"/>
              </a:defRPr>
            </a:lvl5pPr>
            <a:lvl6pPr marL="380985" marR="0" lvl="5" indent="-12685" algn="l" rtl="0">
              <a:spcBef>
                <a:spcPts val="0"/>
              </a:spcBef>
              <a:spcAft>
                <a:spcPts val="0"/>
              </a:spcAft>
              <a:buSzPts val="1400"/>
              <a:buNone/>
              <a:defRPr sz="2667" b="1" i="0" u="none" strike="noStrike" cap="none">
                <a:solidFill>
                  <a:srgbClr val="73B900"/>
                </a:solidFill>
                <a:latin typeface="Arial"/>
                <a:ea typeface="Arial"/>
                <a:cs typeface="Arial"/>
                <a:sym typeface="Arial"/>
              </a:defRPr>
            </a:lvl6pPr>
            <a:lvl7pPr marL="761970" marR="0" lvl="6" indent="-12670" algn="l" rtl="0">
              <a:spcBef>
                <a:spcPts val="0"/>
              </a:spcBef>
              <a:spcAft>
                <a:spcPts val="0"/>
              </a:spcAft>
              <a:buSzPts val="1400"/>
              <a:buNone/>
              <a:defRPr sz="2667" b="1" i="0" u="none" strike="noStrike" cap="none">
                <a:solidFill>
                  <a:srgbClr val="73B900"/>
                </a:solidFill>
                <a:latin typeface="Arial"/>
                <a:ea typeface="Arial"/>
                <a:cs typeface="Arial"/>
                <a:sym typeface="Arial"/>
              </a:defRPr>
            </a:lvl7pPr>
            <a:lvl8pPr marL="1142954" marR="0" lvl="7" indent="-12653" algn="l" rtl="0">
              <a:spcBef>
                <a:spcPts val="0"/>
              </a:spcBef>
              <a:spcAft>
                <a:spcPts val="0"/>
              </a:spcAft>
              <a:buSzPts val="1400"/>
              <a:buNone/>
              <a:defRPr sz="2667" b="1" i="0" u="none" strike="noStrike" cap="none">
                <a:solidFill>
                  <a:srgbClr val="73B900"/>
                </a:solidFill>
                <a:latin typeface="Arial"/>
                <a:ea typeface="Arial"/>
                <a:cs typeface="Arial"/>
                <a:sym typeface="Arial"/>
              </a:defRPr>
            </a:lvl8pPr>
            <a:lvl9pPr marL="1523939" marR="0" lvl="8" indent="-12638" algn="l" rtl="0">
              <a:spcBef>
                <a:spcPts val="0"/>
              </a:spcBef>
              <a:spcAft>
                <a:spcPts val="0"/>
              </a:spcAft>
              <a:buSzPts val="1400"/>
              <a:buNone/>
              <a:defRPr sz="2667" b="1" i="0" u="none" strike="noStrike" cap="none">
                <a:solidFill>
                  <a:srgbClr val="73B900"/>
                </a:solidFill>
                <a:latin typeface="Arial"/>
                <a:ea typeface="Arial"/>
                <a:cs typeface="Arial"/>
                <a:sym typeface="Arial"/>
              </a:defRPr>
            </a:lvl9pPr>
          </a:lstStyle>
          <a:p>
            <a:endParaRPr/>
          </a:p>
        </p:txBody>
      </p:sp>
      <p:sp>
        <p:nvSpPr>
          <p:cNvPr id="33" name="Google Shape;33;p6"/>
          <p:cNvSpPr txBox="1">
            <a:spLocks noGrp="1"/>
          </p:cNvSpPr>
          <p:nvPr>
            <p:ph type="body" idx="1"/>
          </p:nvPr>
        </p:nvSpPr>
        <p:spPr>
          <a:xfrm>
            <a:off x="426720" y="1752529"/>
            <a:ext cx="8290560" cy="3078132"/>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750"/>
              </a:spcBef>
              <a:spcAft>
                <a:spcPts val="0"/>
              </a:spcAft>
              <a:buClr>
                <a:schemeClr val="dk1"/>
              </a:buClr>
              <a:buSzPts val="1400"/>
              <a:buFont typeface="Trebuchet MS"/>
              <a:buNone/>
              <a:defRPr sz="1667" b="0" i="0" u="none" strike="noStrike" cap="none">
                <a:solidFill>
                  <a:schemeClr val="dk2"/>
                </a:solidFill>
                <a:latin typeface="Trebuchet MS"/>
                <a:ea typeface="Trebuchet MS"/>
                <a:cs typeface="Trebuchet MS"/>
                <a:sym typeface="Trebuchet MS"/>
              </a:defRPr>
            </a:lvl1pPr>
            <a:lvl2pPr marL="914400" marR="0" lvl="1" indent="-228600" algn="l" rtl="0">
              <a:lnSpc>
                <a:spcPct val="90000"/>
              </a:lnSpc>
              <a:spcBef>
                <a:spcPts val="750"/>
              </a:spcBef>
              <a:spcAft>
                <a:spcPts val="0"/>
              </a:spcAft>
              <a:buClr>
                <a:schemeClr val="dk1"/>
              </a:buClr>
              <a:buSzPts val="1400"/>
              <a:buFont typeface="Trebuchet MS"/>
              <a:buNone/>
              <a:defRPr sz="1500" b="0" i="0" u="none" strike="noStrike" cap="none">
                <a:solidFill>
                  <a:schemeClr val="dk2"/>
                </a:solidFill>
                <a:latin typeface="Trebuchet MS"/>
                <a:ea typeface="Trebuchet MS"/>
                <a:cs typeface="Trebuchet MS"/>
                <a:sym typeface="Trebuchet MS"/>
              </a:defRPr>
            </a:lvl2pPr>
            <a:lvl3pPr marL="1371600" marR="0" lvl="2" indent="-228600" algn="l" rtl="0">
              <a:lnSpc>
                <a:spcPct val="90000"/>
              </a:lnSpc>
              <a:spcBef>
                <a:spcPts val="750"/>
              </a:spcBef>
              <a:spcAft>
                <a:spcPts val="0"/>
              </a:spcAft>
              <a:buClr>
                <a:schemeClr val="dk1"/>
              </a:buClr>
              <a:buSzPts val="1400"/>
              <a:buFont typeface="Trebuchet MS"/>
              <a:buNone/>
              <a:defRPr sz="1500" b="0" i="0" u="none" strike="noStrike" cap="none">
                <a:solidFill>
                  <a:schemeClr val="dk2"/>
                </a:solidFill>
                <a:latin typeface="Trebuchet MS"/>
                <a:ea typeface="Trebuchet MS"/>
                <a:cs typeface="Trebuchet MS"/>
                <a:sym typeface="Trebuchet MS"/>
              </a:defRPr>
            </a:lvl3pPr>
            <a:lvl4pPr marL="1828800" marR="0" lvl="3" indent="-323850" algn="l" rtl="0">
              <a:spcBef>
                <a:spcPts val="750"/>
              </a:spcBef>
              <a:spcAft>
                <a:spcPts val="0"/>
              </a:spcAft>
              <a:buClr>
                <a:schemeClr val="dk1"/>
              </a:buClr>
              <a:buSzPts val="1500"/>
              <a:buFont typeface="Noto Sans Symbols"/>
              <a:buChar char="▪"/>
              <a:defRPr sz="1500" b="0" i="0" u="none" strike="noStrike" cap="none">
                <a:solidFill>
                  <a:schemeClr val="lt1"/>
                </a:solidFill>
                <a:latin typeface="Trebuchet MS"/>
                <a:ea typeface="Trebuchet MS"/>
                <a:cs typeface="Trebuchet MS"/>
                <a:sym typeface="Trebuchet MS"/>
              </a:defRPr>
            </a:lvl4pPr>
            <a:lvl5pPr marL="2286000" marR="0" lvl="4" indent="-334454" algn="l" rtl="0">
              <a:spcBef>
                <a:spcPts val="333"/>
              </a:spcBef>
              <a:spcAft>
                <a:spcPts val="0"/>
              </a:spcAft>
              <a:buClr>
                <a:schemeClr val="dk1"/>
              </a:buClr>
              <a:buSzPts val="1667"/>
              <a:buFont typeface="Noto Sans Symbols"/>
              <a:buChar char="▪"/>
              <a:defRPr sz="1667" b="0" i="0" u="none" strike="noStrike" cap="none">
                <a:solidFill>
                  <a:schemeClr val="lt1"/>
                </a:solidFill>
                <a:latin typeface="Trebuchet MS"/>
                <a:ea typeface="Trebuchet MS"/>
                <a:cs typeface="Trebuchet MS"/>
                <a:sym typeface="Trebuchet MS"/>
              </a:defRPr>
            </a:lvl5pPr>
            <a:lvl6pPr marL="2743200" marR="0" lvl="5" indent="-334454" algn="l" rtl="0">
              <a:spcBef>
                <a:spcPts val="333"/>
              </a:spcBef>
              <a:spcAft>
                <a:spcPts val="0"/>
              </a:spcAft>
              <a:buClr>
                <a:schemeClr val="dk2"/>
              </a:buClr>
              <a:buSzPts val="1667"/>
              <a:buFont typeface="Trebuchet MS"/>
              <a:buChar char="»"/>
              <a:defRPr sz="1667" b="0" i="0" u="none" strike="noStrike" cap="none">
                <a:solidFill>
                  <a:schemeClr val="dk2"/>
                </a:solidFill>
                <a:latin typeface="Trebuchet MS"/>
                <a:ea typeface="Trebuchet MS"/>
                <a:cs typeface="Trebuchet MS"/>
                <a:sym typeface="Trebuchet MS"/>
              </a:defRPr>
            </a:lvl6pPr>
            <a:lvl7pPr marL="3200400" marR="0" lvl="6" indent="-334454" algn="l" rtl="0">
              <a:spcBef>
                <a:spcPts val="333"/>
              </a:spcBef>
              <a:spcAft>
                <a:spcPts val="0"/>
              </a:spcAft>
              <a:buClr>
                <a:schemeClr val="dk2"/>
              </a:buClr>
              <a:buSzPts val="1667"/>
              <a:buFont typeface="Trebuchet MS"/>
              <a:buChar char="»"/>
              <a:defRPr sz="1667" b="0" i="0" u="none" strike="noStrike" cap="none">
                <a:solidFill>
                  <a:schemeClr val="dk2"/>
                </a:solidFill>
                <a:latin typeface="Trebuchet MS"/>
                <a:ea typeface="Trebuchet MS"/>
                <a:cs typeface="Trebuchet MS"/>
                <a:sym typeface="Trebuchet MS"/>
              </a:defRPr>
            </a:lvl7pPr>
            <a:lvl8pPr marL="3657600" marR="0" lvl="7" indent="-334454" algn="l" rtl="0">
              <a:spcBef>
                <a:spcPts val="333"/>
              </a:spcBef>
              <a:spcAft>
                <a:spcPts val="0"/>
              </a:spcAft>
              <a:buClr>
                <a:schemeClr val="dk2"/>
              </a:buClr>
              <a:buSzPts val="1667"/>
              <a:buFont typeface="Trebuchet MS"/>
              <a:buChar char="»"/>
              <a:defRPr sz="1667" b="0" i="0" u="none" strike="noStrike" cap="none">
                <a:solidFill>
                  <a:schemeClr val="dk2"/>
                </a:solidFill>
                <a:latin typeface="Trebuchet MS"/>
                <a:ea typeface="Trebuchet MS"/>
                <a:cs typeface="Trebuchet MS"/>
                <a:sym typeface="Trebuchet MS"/>
              </a:defRPr>
            </a:lvl8pPr>
            <a:lvl9pPr marL="4114800" marR="0" lvl="8" indent="-334454" algn="l" rtl="0">
              <a:spcBef>
                <a:spcPts val="333"/>
              </a:spcBef>
              <a:spcAft>
                <a:spcPts val="0"/>
              </a:spcAft>
              <a:buClr>
                <a:schemeClr val="dk2"/>
              </a:buClr>
              <a:buSzPts val="1667"/>
              <a:buFont typeface="Trebuchet MS"/>
              <a:buChar char="»"/>
              <a:defRPr sz="1667" b="0" i="0" u="none" strike="noStrike" cap="none">
                <a:solidFill>
                  <a:schemeClr val="dk2"/>
                </a:solidFill>
                <a:latin typeface="Trebuchet MS"/>
                <a:ea typeface="Trebuchet MS"/>
                <a:cs typeface="Trebuchet MS"/>
                <a:sym typeface="Trebuchet MS"/>
              </a:defRPr>
            </a:lvl9pPr>
          </a:lstStyle>
          <a:p>
            <a:endParaRPr/>
          </a:p>
        </p:txBody>
      </p:sp>
      <p:sp>
        <p:nvSpPr>
          <p:cNvPr id="34" name="Google Shape;34;p6"/>
          <p:cNvSpPr txBox="1">
            <a:spLocks noGrp="1"/>
          </p:cNvSpPr>
          <p:nvPr>
            <p:ph type="body" idx="2"/>
          </p:nvPr>
        </p:nvSpPr>
        <p:spPr>
          <a:xfrm>
            <a:off x="415290" y="986111"/>
            <a:ext cx="8313420" cy="437886"/>
          </a:xfrm>
          <a:prstGeom prst="rect">
            <a:avLst/>
          </a:prstGeom>
          <a:noFill/>
          <a:ln>
            <a:noFill/>
          </a:ln>
        </p:spPr>
        <p:txBody>
          <a:bodyPr spcFirstLastPara="1" wrap="square" lIns="91425" tIns="91425" rIns="91425" bIns="91425" anchor="t" anchorCtr="0"/>
          <a:lstStyle>
            <a:lvl1pPr marL="457200" marR="0" lvl="0" indent="-228600" algn="ctr" rtl="0">
              <a:lnSpc>
                <a:spcPct val="90000"/>
              </a:lnSpc>
              <a:spcBef>
                <a:spcPts val="750"/>
              </a:spcBef>
              <a:spcAft>
                <a:spcPts val="0"/>
              </a:spcAft>
              <a:buClr>
                <a:schemeClr val="dk1"/>
              </a:buClr>
              <a:buSzPts val="1400"/>
              <a:buFont typeface="Trebuchet MS"/>
              <a:buNone/>
              <a:defRPr sz="2000" b="0" i="0" u="none" strike="noStrike" cap="none">
                <a:solidFill>
                  <a:schemeClr val="lt2"/>
                </a:solidFill>
                <a:latin typeface="Trebuchet MS"/>
                <a:ea typeface="Trebuchet MS"/>
                <a:cs typeface="Trebuchet MS"/>
                <a:sym typeface="Trebuchet MS"/>
              </a:defRPr>
            </a:lvl1pPr>
            <a:lvl2pPr marL="914400" marR="0" lvl="1" indent="-228600" algn="ctr" rtl="0">
              <a:lnSpc>
                <a:spcPct val="90000"/>
              </a:lnSpc>
              <a:spcBef>
                <a:spcPts val="750"/>
              </a:spcBef>
              <a:spcAft>
                <a:spcPts val="0"/>
              </a:spcAft>
              <a:buClr>
                <a:schemeClr val="dk1"/>
              </a:buClr>
              <a:buSzPts val="1400"/>
              <a:buFont typeface="Trebuchet MS"/>
              <a:buNone/>
              <a:defRPr sz="2333" b="0" i="0" u="none" strike="noStrike" cap="none">
                <a:solidFill>
                  <a:schemeClr val="lt2"/>
                </a:solidFill>
                <a:latin typeface="Trebuchet MS"/>
                <a:ea typeface="Trebuchet MS"/>
                <a:cs typeface="Trebuchet MS"/>
                <a:sym typeface="Trebuchet MS"/>
              </a:defRPr>
            </a:lvl2pPr>
            <a:lvl3pPr marL="1371600" marR="0" lvl="2" indent="-228600" algn="ctr" rtl="0">
              <a:lnSpc>
                <a:spcPct val="90000"/>
              </a:lnSpc>
              <a:spcBef>
                <a:spcPts val="750"/>
              </a:spcBef>
              <a:spcAft>
                <a:spcPts val="0"/>
              </a:spcAft>
              <a:buClr>
                <a:schemeClr val="dk1"/>
              </a:buClr>
              <a:buSzPts val="1400"/>
              <a:buFont typeface="Trebuchet MS"/>
              <a:buNone/>
              <a:defRPr sz="2333" b="0" i="0" u="none" strike="noStrike" cap="none">
                <a:solidFill>
                  <a:schemeClr val="lt2"/>
                </a:solidFill>
                <a:latin typeface="Trebuchet MS"/>
                <a:ea typeface="Trebuchet MS"/>
                <a:cs typeface="Trebuchet MS"/>
                <a:sym typeface="Trebuchet MS"/>
              </a:defRPr>
            </a:lvl3pPr>
            <a:lvl4pPr marL="1828800" marR="0" lvl="3" indent="-228600" algn="ctr" rtl="0">
              <a:spcBef>
                <a:spcPts val="750"/>
              </a:spcBef>
              <a:spcAft>
                <a:spcPts val="0"/>
              </a:spcAft>
              <a:buClr>
                <a:schemeClr val="lt2"/>
              </a:buClr>
              <a:buSzPts val="1667"/>
              <a:buFont typeface="Trebuchet MS"/>
              <a:buNone/>
              <a:defRPr sz="2333" b="0" i="0" u="none" strike="noStrike" cap="none">
                <a:solidFill>
                  <a:schemeClr val="lt2"/>
                </a:solidFill>
                <a:latin typeface="Trebuchet MS"/>
                <a:ea typeface="Trebuchet MS"/>
                <a:cs typeface="Trebuchet MS"/>
                <a:sym typeface="Trebuchet MS"/>
              </a:defRPr>
            </a:lvl4pPr>
            <a:lvl5pPr marL="2286000" marR="0" lvl="4" indent="-228600" algn="ctr" rtl="0">
              <a:spcBef>
                <a:spcPts val="467"/>
              </a:spcBef>
              <a:spcAft>
                <a:spcPts val="0"/>
              </a:spcAft>
              <a:buClr>
                <a:schemeClr val="lt2"/>
              </a:buClr>
              <a:buSzPts val="1667"/>
              <a:buFont typeface="Trebuchet MS"/>
              <a:buNone/>
              <a:defRPr sz="2333" b="0" i="0" u="none" strike="noStrike" cap="none">
                <a:solidFill>
                  <a:schemeClr val="lt2"/>
                </a:solidFill>
                <a:latin typeface="Trebuchet MS"/>
                <a:ea typeface="Trebuchet MS"/>
                <a:cs typeface="Trebuchet MS"/>
                <a:sym typeface="Trebuchet MS"/>
              </a:defRPr>
            </a:lvl5pPr>
            <a:lvl6pPr marL="2743200" marR="0" lvl="5" indent="-334454" algn="l" rtl="0">
              <a:spcBef>
                <a:spcPts val="333"/>
              </a:spcBef>
              <a:spcAft>
                <a:spcPts val="0"/>
              </a:spcAft>
              <a:buClr>
                <a:schemeClr val="dk2"/>
              </a:buClr>
              <a:buSzPts val="1667"/>
              <a:buFont typeface="Trebuchet MS"/>
              <a:buChar char="»"/>
              <a:defRPr sz="1667" b="0" i="0" u="none" strike="noStrike" cap="none">
                <a:solidFill>
                  <a:schemeClr val="dk2"/>
                </a:solidFill>
                <a:latin typeface="Trebuchet MS"/>
                <a:ea typeface="Trebuchet MS"/>
                <a:cs typeface="Trebuchet MS"/>
                <a:sym typeface="Trebuchet MS"/>
              </a:defRPr>
            </a:lvl6pPr>
            <a:lvl7pPr marL="3200400" marR="0" lvl="6" indent="-334454" algn="l" rtl="0">
              <a:spcBef>
                <a:spcPts val="333"/>
              </a:spcBef>
              <a:spcAft>
                <a:spcPts val="0"/>
              </a:spcAft>
              <a:buClr>
                <a:schemeClr val="dk2"/>
              </a:buClr>
              <a:buSzPts val="1667"/>
              <a:buFont typeface="Trebuchet MS"/>
              <a:buChar char="»"/>
              <a:defRPr sz="1667" b="0" i="0" u="none" strike="noStrike" cap="none">
                <a:solidFill>
                  <a:schemeClr val="dk2"/>
                </a:solidFill>
                <a:latin typeface="Trebuchet MS"/>
                <a:ea typeface="Trebuchet MS"/>
                <a:cs typeface="Trebuchet MS"/>
                <a:sym typeface="Trebuchet MS"/>
              </a:defRPr>
            </a:lvl7pPr>
            <a:lvl8pPr marL="3657600" marR="0" lvl="7" indent="-334454" algn="l" rtl="0">
              <a:spcBef>
                <a:spcPts val="333"/>
              </a:spcBef>
              <a:spcAft>
                <a:spcPts val="0"/>
              </a:spcAft>
              <a:buClr>
                <a:schemeClr val="dk2"/>
              </a:buClr>
              <a:buSzPts val="1667"/>
              <a:buFont typeface="Trebuchet MS"/>
              <a:buChar char="»"/>
              <a:defRPr sz="1667" b="0" i="0" u="none" strike="noStrike" cap="none">
                <a:solidFill>
                  <a:schemeClr val="dk2"/>
                </a:solidFill>
                <a:latin typeface="Trebuchet MS"/>
                <a:ea typeface="Trebuchet MS"/>
                <a:cs typeface="Trebuchet MS"/>
                <a:sym typeface="Trebuchet MS"/>
              </a:defRPr>
            </a:lvl8pPr>
            <a:lvl9pPr marL="4114800" marR="0" lvl="8" indent="-334454" algn="l" rtl="0">
              <a:spcBef>
                <a:spcPts val="333"/>
              </a:spcBef>
              <a:spcAft>
                <a:spcPts val="0"/>
              </a:spcAft>
              <a:buClr>
                <a:schemeClr val="dk2"/>
              </a:buClr>
              <a:buSzPts val="1667"/>
              <a:buFont typeface="Trebuchet MS"/>
              <a:buChar char="»"/>
              <a:defRPr sz="1667" b="0" i="0" u="none" strike="noStrike" cap="none">
                <a:solidFill>
                  <a:schemeClr val="dk2"/>
                </a:solidFill>
                <a:latin typeface="Trebuchet MS"/>
                <a:ea typeface="Trebuchet MS"/>
                <a:cs typeface="Trebuchet MS"/>
                <a:sym typeface="Trebuchet MS"/>
              </a:defRPr>
            </a:lvl9pPr>
          </a:lstStyle>
          <a:p>
            <a:endParaRPr/>
          </a:p>
        </p:txBody>
      </p:sp>
    </p:spTree>
  </p:cSld>
  <p:clrMapOvr>
    <a:masterClrMapping/>
  </p:clrMapOvr>
  <p:transition spd="med">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Photograph">
  <p:cSld name="Content with Photograph">
    <p:spTree>
      <p:nvGrpSpPr>
        <p:cNvPr id="1" name="Shape 35"/>
        <p:cNvGrpSpPr/>
        <p:nvPr/>
      </p:nvGrpSpPr>
      <p:grpSpPr>
        <a:xfrm>
          <a:off x="0" y="0"/>
          <a:ext cx="0" cy="0"/>
          <a:chOff x="0" y="0"/>
          <a:chExt cx="0" cy="0"/>
        </a:xfrm>
      </p:grpSpPr>
      <p:sp>
        <p:nvSpPr>
          <p:cNvPr id="36" name="Google Shape;36;p7"/>
          <p:cNvSpPr/>
          <p:nvPr/>
        </p:nvSpPr>
        <p:spPr>
          <a:xfrm>
            <a:off x="0" y="0"/>
            <a:ext cx="9144000" cy="5143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167" b="0" i="0" u="none" strike="noStrike" cap="none">
              <a:solidFill>
                <a:schemeClr val="lt1"/>
              </a:solidFill>
              <a:latin typeface="Arial"/>
              <a:ea typeface="Arial"/>
              <a:cs typeface="Arial"/>
              <a:sym typeface="Arial"/>
            </a:endParaRPr>
          </a:p>
        </p:txBody>
      </p:sp>
      <p:sp>
        <p:nvSpPr>
          <p:cNvPr id="37" name="Google Shape;37;p7"/>
          <p:cNvSpPr txBox="1">
            <a:spLocks noGrp="1"/>
          </p:cNvSpPr>
          <p:nvPr>
            <p:ph type="title"/>
          </p:nvPr>
        </p:nvSpPr>
        <p:spPr>
          <a:xfrm>
            <a:off x="415290" y="527939"/>
            <a:ext cx="4935098" cy="515526"/>
          </a:xfrm>
          <a:prstGeom prst="rect">
            <a:avLst/>
          </a:prstGeom>
          <a:noFill/>
          <a:ln>
            <a:noFill/>
          </a:ln>
        </p:spPr>
        <p:txBody>
          <a:bodyPr spcFirstLastPara="1" wrap="square" lIns="91425" tIns="91425" rIns="91425" bIns="91425" anchor="b" anchorCtr="0"/>
          <a:lstStyle>
            <a:lvl1pPr marL="0" marR="0" lvl="0" indent="0" algn="l" rtl="0">
              <a:lnSpc>
                <a:spcPct val="90000"/>
              </a:lnSpc>
              <a:spcBef>
                <a:spcPts val="0"/>
              </a:spcBef>
              <a:spcAft>
                <a:spcPts val="0"/>
              </a:spcAft>
              <a:buSzPts val="1400"/>
              <a:buNone/>
              <a:defRPr sz="3000" b="1" i="0" u="none" strike="noStrike" cap="none">
                <a:solidFill>
                  <a:schemeClr val="dk2"/>
                </a:solidFill>
                <a:latin typeface="Trebuchet MS"/>
                <a:ea typeface="Trebuchet MS"/>
                <a:cs typeface="Trebuchet MS"/>
                <a:sym typeface="Trebuchet MS"/>
              </a:defRPr>
            </a:lvl1pPr>
            <a:lvl2pPr marL="0" marR="0" lvl="1" indent="0" algn="l" rtl="0">
              <a:spcBef>
                <a:spcPts val="0"/>
              </a:spcBef>
              <a:spcAft>
                <a:spcPts val="0"/>
              </a:spcAft>
              <a:buSzPts val="1400"/>
              <a:buNone/>
              <a:defRPr sz="2667" b="1" i="0" u="none" strike="noStrike" cap="none">
                <a:solidFill>
                  <a:srgbClr val="73B900"/>
                </a:solidFill>
                <a:latin typeface="Arial"/>
                <a:ea typeface="Arial"/>
                <a:cs typeface="Arial"/>
                <a:sym typeface="Arial"/>
              </a:defRPr>
            </a:lvl2pPr>
            <a:lvl3pPr marL="0" marR="0" lvl="2" indent="0" algn="l" rtl="0">
              <a:spcBef>
                <a:spcPts val="0"/>
              </a:spcBef>
              <a:spcAft>
                <a:spcPts val="0"/>
              </a:spcAft>
              <a:buSzPts val="1400"/>
              <a:buNone/>
              <a:defRPr sz="2667" b="1" i="0" u="none" strike="noStrike" cap="none">
                <a:solidFill>
                  <a:srgbClr val="73B900"/>
                </a:solidFill>
                <a:latin typeface="Arial"/>
                <a:ea typeface="Arial"/>
                <a:cs typeface="Arial"/>
                <a:sym typeface="Arial"/>
              </a:defRPr>
            </a:lvl3pPr>
            <a:lvl4pPr marL="0" marR="0" lvl="3" indent="0" algn="l" rtl="0">
              <a:spcBef>
                <a:spcPts val="0"/>
              </a:spcBef>
              <a:spcAft>
                <a:spcPts val="0"/>
              </a:spcAft>
              <a:buSzPts val="1400"/>
              <a:buNone/>
              <a:defRPr sz="2667" b="1" i="0" u="none" strike="noStrike" cap="none">
                <a:solidFill>
                  <a:srgbClr val="73B900"/>
                </a:solidFill>
                <a:latin typeface="Arial"/>
                <a:ea typeface="Arial"/>
                <a:cs typeface="Arial"/>
                <a:sym typeface="Arial"/>
              </a:defRPr>
            </a:lvl4pPr>
            <a:lvl5pPr marL="0" marR="0" lvl="4" indent="0" algn="l" rtl="0">
              <a:spcBef>
                <a:spcPts val="0"/>
              </a:spcBef>
              <a:spcAft>
                <a:spcPts val="0"/>
              </a:spcAft>
              <a:buSzPts val="1400"/>
              <a:buNone/>
              <a:defRPr sz="2667" b="1" i="0" u="none" strike="noStrike" cap="none">
                <a:solidFill>
                  <a:srgbClr val="73B900"/>
                </a:solidFill>
                <a:latin typeface="Arial"/>
                <a:ea typeface="Arial"/>
                <a:cs typeface="Arial"/>
                <a:sym typeface="Arial"/>
              </a:defRPr>
            </a:lvl5pPr>
            <a:lvl6pPr marL="380985" marR="0" lvl="5" indent="-12685" algn="l" rtl="0">
              <a:spcBef>
                <a:spcPts val="0"/>
              </a:spcBef>
              <a:spcAft>
                <a:spcPts val="0"/>
              </a:spcAft>
              <a:buSzPts val="1400"/>
              <a:buNone/>
              <a:defRPr sz="2667" b="1" i="0" u="none" strike="noStrike" cap="none">
                <a:solidFill>
                  <a:srgbClr val="73B900"/>
                </a:solidFill>
                <a:latin typeface="Arial"/>
                <a:ea typeface="Arial"/>
                <a:cs typeface="Arial"/>
                <a:sym typeface="Arial"/>
              </a:defRPr>
            </a:lvl6pPr>
            <a:lvl7pPr marL="761970" marR="0" lvl="6" indent="-12670" algn="l" rtl="0">
              <a:spcBef>
                <a:spcPts val="0"/>
              </a:spcBef>
              <a:spcAft>
                <a:spcPts val="0"/>
              </a:spcAft>
              <a:buSzPts val="1400"/>
              <a:buNone/>
              <a:defRPr sz="2667" b="1" i="0" u="none" strike="noStrike" cap="none">
                <a:solidFill>
                  <a:srgbClr val="73B900"/>
                </a:solidFill>
                <a:latin typeface="Arial"/>
                <a:ea typeface="Arial"/>
                <a:cs typeface="Arial"/>
                <a:sym typeface="Arial"/>
              </a:defRPr>
            </a:lvl7pPr>
            <a:lvl8pPr marL="1142954" marR="0" lvl="7" indent="-12653" algn="l" rtl="0">
              <a:spcBef>
                <a:spcPts val="0"/>
              </a:spcBef>
              <a:spcAft>
                <a:spcPts val="0"/>
              </a:spcAft>
              <a:buSzPts val="1400"/>
              <a:buNone/>
              <a:defRPr sz="2667" b="1" i="0" u="none" strike="noStrike" cap="none">
                <a:solidFill>
                  <a:srgbClr val="73B900"/>
                </a:solidFill>
                <a:latin typeface="Arial"/>
                <a:ea typeface="Arial"/>
                <a:cs typeface="Arial"/>
                <a:sym typeface="Arial"/>
              </a:defRPr>
            </a:lvl8pPr>
            <a:lvl9pPr marL="1523939" marR="0" lvl="8" indent="-12638" algn="l" rtl="0">
              <a:spcBef>
                <a:spcPts val="0"/>
              </a:spcBef>
              <a:spcAft>
                <a:spcPts val="0"/>
              </a:spcAft>
              <a:buSzPts val="1400"/>
              <a:buNone/>
              <a:defRPr sz="2667" b="1" i="0" u="none" strike="noStrike" cap="none">
                <a:solidFill>
                  <a:srgbClr val="73B900"/>
                </a:solidFill>
                <a:latin typeface="Arial"/>
                <a:ea typeface="Arial"/>
                <a:cs typeface="Arial"/>
                <a:sym typeface="Arial"/>
              </a:defRPr>
            </a:lvl9pPr>
          </a:lstStyle>
          <a:p>
            <a:endParaRPr/>
          </a:p>
        </p:txBody>
      </p:sp>
      <p:sp>
        <p:nvSpPr>
          <p:cNvPr id="38" name="Google Shape;38;p7"/>
          <p:cNvSpPr txBox="1">
            <a:spLocks noGrp="1"/>
          </p:cNvSpPr>
          <p:nvPr>
            <p:ph type="body" idx="1"/>
          </p:nvPr>
        </p:nvSpPr>
        <p:spPr>
          <a:xfrm>
            <a:off x="426720" y="1752529"/>
            <a:ext cx="4921528" cy="3078132"/>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750"/>
              </a:spcBef>
              <a:spcAft>
                <a:spcPts val="0"/>
              </a:spcAft>
              <a:buClr>
                <a:schemeClr val="dk1"/>
              </a:buClr>
              <a:buSzPts val="1400"/>
              <a:buFont typeface="Trebuchet MS"/>
              <a:buNone/>
              <a:defRPr sz="1667" b="0" i="0" u="none" strike="noStrike" cap="none">
                <a:solidFill>
                  <a:schemeClr val="dk2"/>
                </a:solidFill>
                <a:latin typeface="Trebuchet MS"/>
                <a:ea typeface="Trebuchet MS"/>
                <a:cs typeface="Trebuchet MS"/>
                <a:sym typeface="Trebuchet MS"/>
              </a:defRPr>
            </a:lvl1pPr>
            <a:lvl2pPr marL="914400" marR="0" lvl="1" indent="-228600" algn="l" rtl="0">
              <a:lnSpc>
                <a:spcPct val="90000"/>
              </a:lnSpc>
              <a:spcBef>
                <a:spcPts val="750"/>
              </a:spcBef>
              <a:spcAft>
                <a:spcPts val="0"/>
              </a:spcAft>
              <a:buClr>
                <a:schemeClr val="dk1"/>
              </a:buClr>
              <a:buSzPts val="1400"/>
              <a:buFont typeface="Trebuchet MS"/>
              <a:buNone/>
              <a:defRPr sz="1500" b="0" i="0" u="none" strike="noStrike" cap="none">
                <a:solidFill>
                  <a:schemeClr val="dk2"/>
                </a:solidFill>
                <a:latin typeface="Trebuchet MS"/>
                <a:ea typeface="Trebuchet MS"/>
                <a:cs typeface="Trebuchet MS"/>
                <a:sym typeface="Trebuchet MS"/>
              </a:defRPr>
            </a:lvl2pPr>
            <a:lvl3pPr marL="1371600" marR="0" lvl="2" indent="-228600" algn="l" rtl="0">
              <a:lnSpc>
                <a:spcPct val="90000"/>
              </a:lnSpc>
              <a:spcBef>
                <a:spcPts val="750"/>
              </a:spcBef>
              <a:spcAft>
                <a:spcPts val="0"/>
              </a:spcAft>
              <a:buClr>
                <a:schemeClr val="dk1"/>
              </a:buClr>
              <a:buSzPts val="1400"/>
              <a:buFont typeface="Trebuchet MS"/>
              <a:buNone/>
              <a:defRPr sz="1500" b="0" i="0" u="none" strike="noStrike" cap="none">
                <a:solidFill>
                  <a:schemeClr val="dk2"/>
                </a:solidFill>
                <a:latin typeface="Trebuchet MS"/>
                <a:ea typeface="Trebuchet MS"/>
                <a:cs typeface="Trebuchet MS"/>
                <a:sym typeface="Trebuchet MS"/>
              </a:defRPr>
            </a:lvl3pPr>
            <a:lvl4pPr marL="1828800" marR="0" lvl="3" indent="-323850" algn="l" rtl="0">
              <a:spcBef>
                <a:spcPts val="750"/>
              </a:spcBef>
              <a:spcAft>
                <a:spcPts val="0"/>
              </a:spcAft>
              <a:buClr>
                <a:schemeClr val="dk1"/>
              </a:buClr>
              <a:buSzPts val="1500"/>
              <a:buFont typeface="Noto Sans Symbols"/>
              <a:buChar char="▪"/>
              <a:defRPr sz="1500" b="0" i="0" u="none" strike="noStrike" cap="none">
                <a:solidFill>
                  <a:schemeClr val="lt1"/>
                </a:solidFill>
                <a:latin typeface="Trebuchet MS"/>
                <a:ea typeface="Trebuchet MS"/>
                <a:cs typeface="Trebuchet MS"/>
                <a:sym typeface="Trebuchet MS"/>
              </a:defRPr>
            </a:lvl4pPr>
            <a:lvl5pPr marL="2286000" marR="0" lvl="4" indent="-334454" algn="l" rtl="0">
              <a:spcBef>
                <a:spcPts val="333"/>
              </a:spcBef>
              <a:spcAft>
                <a:spcPts val="0"/>
              </a:spcAft>
              <a:buClr>
                <a:schemeClr val="dk1"/>
              </a:buClr>
              <a:buSzPts val="1667"/>
              <a:buFont typeface="Noto Sans Symbols"/>
              <a:buChar char="▪"/>
              <a:defRPr sz="1667" b="0" i="0" u="none" strike="noStrike" cap="none">
                <a:solidFill>
                  <a:schemeClr val="lt1"/>
                </a:solidFill>
                <a:latin typeface="Trebuchet MS"/>
                <a:ea typeface="Trebuchet MS"/>
                <a:cs typeface="Trebuchet MS"/>
                <a:sym typeface="Trebuchet MS"/>
              </a:defRPr>
            </a:lvl5pPr>
            <a:lvl6pPr marL="2743200" marR="0" lvl="5" indent="-334454" algn="l" rtl="0">
              <a:spcBef>
                <a:spcPts val="333"/>
              </a:spcBef>
              <a:spcAft>
                <a:spcPts val="0"/>
              </a:spcAft>
              <a:buClr>
                <a:schemeClr val="dk2"/>
              </a:buClr>
              <a:buSzPts val="1667"/>
              <a:buFont typeface="Trebuchet MS"/>
              <a:buChar char="»"/>
              <a:defRPr sz="1667" b="0" i="0" u="none" strike="noStrike" cap="none">
                <a:solidFill>
                  <a:schemeClr val="dk2"/>
                </a:solidFill>
                <a:latin typeface="Trebuchet MS"/>
                <a:ea typeface="Trebuchet MS"/>
                <a:cs typeface="Trebuchet MS"/>
                <a:sym typeface="Trebuchet MS"/>
              </a:defRPr>
            </a:lvl6pPr>
            <a:lvl7pPr marL="3200400" marR="0" lvl="6" indent="-334454" algn="l" rtl="0">
              <a:spcBef>
                <a:spcPts val="333"/>
              </a:spcBef>
              <a:spcAft>
                <a:spcPts val="0"/>
              </a:spcAft>
              <a:buClr>
                <a:schemeClr val="dk2"/>
              </a:buClr>
              <a:buSzPts val="1667"/>
              <a:buFont typeface="Trebuchet MS"/>
              <a:buChar char="»"/>
              <a:defRPr sz="1667" b="0" i="0" u="none" strike="noStrike" cap="none">
                <a:solidFill>
                  <a:schemeClr val="dk2"/>
                </a:solidFill>
                <a:latin typeface="Trebuchet MS"/>
                <a:ea typeface="Trebuchet MS"/>
                <a:cs typeface="Trebuchet MS"/>
                <a:sym typeface="Trebuchet MS"/>
              </a:defRPr>
            </a:lvl7pPr>
            <a:lvl8pPr marL="3657600" marR="0" lvl="7" indent="-334454" algn="l" rtl="0">
              <a:spcBef>
                <a:spcPts val="333"/>
              </a:spcBef>
              <a:spcAft>
                <a:spcPts val="0"/>
              </a:spcAft>
              <a:buClr>
                <a:schemeClr val="dk2"/>
              </a:buClr>
              <a:buSzPts val="1667"/>
              <a:buFont typeface="Trebuchet MS"/>
              <a:buChar char="»"/>
              <a:defRPr sz="1667" b="0" i="0" u="none" strike="noStrike" cap="none">
                <a:solidFill>
                  <a:schemeClr val="dk2"/>
                </a:solidFill>
                <a:latin typeface="Trebuchet MS"/>
                <a:ea typeface="Trebuchet MS"/>
                <a:cs typeface="Trebuchet MS"/>
                <a:sym typeface="Trebuchet MS"/>
              </a:defRPr>
            </a:lvl8pPr>
            <a:lvl9pPr marL="4114800" marR="0" lvl="8" indent="-334454" algn="l" rtl="0">
              <a:spcBef>
                <a:spcPts val="333"/>
              </a:spcBef>
              <a:spcAft>
                <a:spcPts val="0"/>
              </a:spcAft>
              <a:buClr>
                <a:schemeClr val="dk2"/>
              </a:buClr>
              <a:buSzPts val="1667"/>
              <a:buFont typeface="Trebuchet MS"/>
              <a:buChar char="»"/>
              <a:defRPr sz="1667" b="0" i="0" u="none" strike="noStrike" cap="none">
                <a:solidFill>
                  <a:schemeClr val="dk2"/>
                </a:solidFill>
                <a:latin typeface="Trebuchet MS"/>
                <a:ea typeface="Trebuchet MS"/>
                <a:cs typeface="Trebuchet MS"/>
                <a:sym typeface="Trebuchet MS"/>
              </a:defRPr>
            </a:lvl9pPr>
          </a:lstStyle>
          <a:p>
            <a:endParaRPr/>
          </a:p>
        </p:txBody>
      </p:sp>
      <p:sp>
        <p:nvSpPr>
          <p:cNvPr id="39" name="Google Shape;39;p7"/>
          <p:cNvSpPr txBox="1">
            <a:spLocks noGrp="1"/>
          </p:cNvSpPr>
          <p:nvPr>
            <p:ph type="body" idx="2"/>
          </p:nvPr>
        </p:nvSpPr>
        <p:spPr>
          <a:xfrm>
            <a:off x="415290" y="986111"/>
            <a:ext cx="4935098" cy="437886"/>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750"/>
              </a:spcBef>
              <a:spcAft>
                <a:spcPts val="0"/>
              </a:spcAft>
              <a:buClr>
                <a:schemeClr val="dk1"/>
              </a:buClr>
              <a:buSzPts val="1400"/>
              <a:buFont typeface="Trebuchet MS"/>
              <a:buNone/>
              <a:defRPr sz="2000" b="0" i="0" u="none" strike="noStrike" cap="none">
                <a:solidFill>
                  <a:schemeClr val="lt2"/>
                </a:solidFill>
                <a:latin typeface="Trebuchet MS"/>
                <a:ea typeface="Trebuchet MS"/>
                <a:cs typeface="Trebuchet MS"/>
                <a:sym typeface="Trebuchet MS"/>
              </a:defRPr>
            </a:lvl1pPr>
            <a:lvl2pPr marL="914400" marR="0" lvl="1" indent="-228600" algn="ctr" rtl="0">
              <a:lnSpc>
                <a:spcPct val="90000"/>
              </a:lnSpc>
              <a:spcBef>
                <a:spcPts val="750"/>
              </a:spcBef>
              <a:spcAft>
                <a:spcPts val="0"/>
              </a:spcAft>
              <a:buClr>
                <a:schemeClr val="dk1"/>
              </a:buClr>
              <a:buSzPts val="1400"/>
              <a:buFont typeface="Trebuchet MS"/>
              <a:buNone/>
              <a:defRPr sz="2333" b="0" i="0" u="none" strike="noStrike" cap="none">
                <a:solidFill>
                  <a:schemeClr val="lt2"/>
                </a:solidFill>
                <a:latin typeface="Trebuchet MS"/>
                <a:ea typeface="Trebuchet MS"/>
                <a:cs typeface="Trebuchet MS"/>
                <a:sym typeface="Trebuchet MS"/>
              </a:defRPr>
            </a:lvl2pPr>
            <a:lvl3pPr marL="1371600" marR="0" lvl="2" indent="-228600" algn="ctr" rtl="0">
              <a:lnSpc>
                <a:spcPct val="90000"/>
              </a:lnSpc>
              <a:spcBef>
                <a:spcPts val="750"/>
              </a:spcBef>
              <a:spcAft>
                <a:spcPts val="0"/>
              </a:spcAft>
              <a:buClr>
                <a:schemeClr val="dk1"/>
              </a:buClr>
              <a:buSzPts val="1400"/>
              <a:buFont typeface="Trebuchet MS"/>
              <a:buNone/>
              <a:defRPr sz="2333" b="0" i="0" u="none" strike="noStrike" cap="none">
                <a:solidFill>
                  <a:schemeClr val="lt2"/>
                </a:solidFill>
                <a:latin typeface="Trebuchet MS"/>
                <a:ea typeface="Trebuchet MS"/>
                <a:cs typeface="Trebuchet MS"/>
                <a:sym typeface="Trebuchet MS"/>
              </a:defRPr>
            </a:lvl3pPr>
            <a:lvl4pPr marL="1828800" marR="0" lvl="3" indent="-228600" algn="ctr" rtl="0">
              <a:spcBef>
                <a:spcPts val="750"/>
              </a:spcBef>
              <a:spcAft>
                <a:spcPts val="0"/>
              </a:spcAft>
              <a:buClr>
                <a:schemeClr val="lt2"/>
              </a:buClr>
              <a:buSzPts val="1667"/>
              <a:buFont typeface="Trebuchet MS"/>
              <a:buNone/>
              <a:defRPr sz="2333" b="0" i="0" u="none" strike="noStrike" cap="none">
                <a:solidFill>
                  <a:schemeClr val="lt2"/>
                </a:solidFill>
                <a:latin typeface="Trebuchet MS"/>
                <a:ea typeface="Trebuchet MS"/>
                <a:cs typeface="Trebuchet MS"/>
                <a:sym typeface="Trebuchet MS"/>
              </a:defRPr>
            </a:lvl4pPr>
            <a:lvl5pPr marL="2286000" marR="0" lvl="4" indent="-228600" algn="ctr" rtl="0">
              <a:spcBef>
                <a:spcPts val="467"/>
              </a:spcBef>
              <a:spcAft>
                <a:spcPts val="0"/>
              </a:spcAft>
              <a:buClr>
                <a:schemeClr val="lt2"/>
              </a:buClr>
              <a:buSzPts val="1667"/>
              <a:buFont typeface="Trebuchet MS"/>
              <a:buNone/>
              <a:defRPr sz="2333" b="0" i="0" u="none" strike="noStrike" cap="none">
                <a:solidFill>
                  <a:schemeClr val="lt2"/>
                </a:solidFill>
                <a:latin typeface="Trebuchet MS"/>
                <a:ea typeface="Trebuchet MS"/>
                <a:cs typeface="Trebuchet MS"/>
                <a:sym typeface="Trebuchet MS"/>
              </a:defRPr>
            </a:lvl5pPr>
            <a:lvl6pPr marL="2743200" marR="0" lvl="5" indent="-334454" algn="l" rtl="0">
              <a:spcBef>
                <a:spcPts val="333"/>
              </a:spcBef>
              <a:spcAft>
                <a:spcPts val="0"/>
              </a:spcAft>
              <a:buClr>
                <a:schemeClr val="dk2"/>
              </a:buClr>
              <a:buSzPts val="1667"/>
              <a:buFont typeface="Trebuchet MS"/>
              <a:buChar char="»"/>
              <a:defRPr sz="1667" b="0" i="0" u="none" strike="noStrike" cap="none">
                <a:solidFill>
                  <a:schemeClr val="dk2"/>
                </a:solidFill>
                <a:latin typeface="Trebuchet MS"/>
                <a:ea typeface="Trebuchet MS"/>
                <a:cs typeface="Trebuchet MS"/>
                <a:sym typeface="Trebuchet MS"/>
              </a:defRPr>
            </a:lvl6pPr>
            <a:lvl7pPr marL="3200400" marR="0" lvl="6" indent="-334454" algn="l" rtl="0">
              <a:spcBef>
                <a:spcPts val="333"/>
              </a:spcBef>
              <a:spcAft>
                <a:spcPts val="0"/>
              </a:spcAft>
              <a:buClr>
                <a:schemeClr val="dk2"/>
              </a:buClr>
              <a:buSzPts val="1667"/>
              <a:buFont typeface="Trebuchet MS"/>
              <a:buChar char="»"/>
              <a:defRPr sz="1667" b="0" i="0" u="none" strike="noStrike" cap="none">
                <a:solidFill>
                  <a:schemeClr val="dk2"/>
                </a:solidFill>
                <a:latin typeface="Trebuchet MS"/>
                <a:ea typeface="Trebuchet MS"/>
                <a:cs typeface="Trebuchet MS"/>
                <a:sym typeface="Trebuchet MS"/>
              </a:defRPr>
            </a:lvl7pPr>
            <a:lvl8pPr marL="3657600" marR="0" lvl="7" indent="-334454" algn="l" rtl="0">
              <a:spcBef>
                <a:spcPts val="333"/>
              </a:spcBef>
              <a:spcAft>
                <a:spcPts val="0"/>
              </a:spcAft>
              <a:buClr>
                <a:schemeClr val="dk2"/>
              </a:buClr>
              <a:buSzPts val="1667"/>
              <a:buFont typeface="Trebuchet MS"/>
              <a:buChar char="»"/>
              <a:defRPr sz="1667" b="0" i="0" u="none" strike="noStrike" cap="none">
                <a:solidFill>
                  <a:schemeClr val="dk2"/>
                </a:solidFill>
                <a:latin typeface="Trebuchet MS"/>
                <a:ea typeface="Trebuchet MS"/>
                <a:cs typeface="Trebuchet MS"/>
                <a:sym typeface="Trebuchet MS"/>
              </a:defRPr>
            </a:lvl8pPr>
            <a:lvl9pPr marL="4114800" marR="0" lvl="8" indent="-334454" algn="l" rtl="0">
              <a:spcBef>
                <a:spcPts val="333"/>
              </a:spcBef>
              <a:spcAft>
                <a:spcPts val="0"/>
              </a:spcAft>
              <a:buClr>
                <a:schemeClr val="dk2"/>
              </a:buClr>
              <a:buSzPts val="1667"/>
              <a:buFont typeface="Trebuchet MS"/>
              <a:buChar char="»"/>
              <a:defRPr sz="1667" b="0" i="0" u="none" strike="noStrike" cap="none">
                <a:solidFill>
                  <a:schemeClr val="dk2"/>
                </a:solidFill>
                <a:latin typeface="Trebuchet MS"/>
                <a:ea typeface="Trebuchet MS"/>
                <a:cs typeface="Trebuchet MS"/>
                <a:sym typeface="Trebuchet MS"/>
              </a:defRPr>
            </a:lvl9pPr>
          </a:lstStyle>
          <a:p>
            <a:endParaRPr/>
          </a:p>
        </p:txBody>
      </p:sp>
    </p:spTree>
  </p:cSld>
  <p:clrMapOvr>
    <a:masterClrMapping/>
  </p:clrMapOvr>
  <p:transition spd="med">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40"/>
        <p:cNvGrpSpPr/>
        <p:nvPr/>
      </p:nvGrpSpPr>
      <p:grpSpPr>
        <a:xfrm>
          <a:off x="0" y="0"/>
          <a:ext cx="0" cy="0"/>
          <a:chOff x="0" y="0"/>
          <a:chExt cx="0" cy="0"/>
        </a:xfrm>
      </p:grpSpPr>
      <p:sp>
        <p:nvSpPr>
          <p:cNvPr id="41" name="Google Shape;41;p8"/>
          <p:cNvSpPr/>
          <p:nvPr/>
        </p:nvSpPr>
        <p:spPr>
          <a:xfrm>
            <a:off x="0" y="0"/>
            <a:ext cx="9144000" cy="5143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167" b="0" i="0" u="none" strike="noStrike" cap="none">
              <a:solidFill>
                <a:schemeClr val="lt1"/>
              </a:solidFill>
              <a:latin typeface="Arial"/>
              <a:ea typeface="Arial"/>
              <a:cs typeface="Arial"/>
              <a:sym typeface="Arial"/>
            </a:endParaRPr>
          </a:p>
        </p:txBody>
      </p:sp>
      <p:sp>
        <p:nvSpPr>
          <p:cNvPr id="42" name="Google Shape;42;p8"/>
          <p:cNvSpPr txBox="1">
            <a:spLocks noGrp="1"/>
          </p:cNvSpPr>
          <p:nvPr>
            <p:ph type="title"/>
          </p:nvPr>
        </p:nvSpPr>
        <p:spPr>
          <a:xfrm>
            <a:off x="415290" y="551022"/>
            <a:ext cx="8313420" cy="492443"/>
          </a:xfrm>
          <a:prstGeom prst="rect">
            <a:avLst/>
          </a:prstGeom>
          <a:noFill/>
          <a:ln>
            <a:noFill/>
          </a:ln>
        </p:spPr>
        <p:txBody>
          <a:bodyPr spcFirstLastPara="1" wrap="square" lIns="91425" tIns="91425" rIns="91425" bIns="91425" anchor="b" anchorCtr="0"/>
          <a:lstStyle>
            <a:lvl1pPr marL="0" marR="0" lvl="0" indent="0" algn="ctr" rtl="0">
              <a:lnSpc>
                <a:spcPct val="90000"/>
              </a:lnSpc>
              <a:spcBef>
                <a:spcPts val="0"/>
              </a:spcBef>
              <a:spcAft>
                <a:spcPts val="0"/>
              </a:spcAft>
              <a:buSzPts val="1400"/>
              <a:buNone/>
              <a:defRPr sz="3000" b="1" i="0" u="none" strike="noStrike" cap="none">
                <a:solidFill>
                  <a:schemeClr val="dk2"/>
                </a:solidFill>
                <a:latin typeface="Trebuchet MS"/>
                <a:ea typeface="Trebuchet MS"/>
                <a:cs typeface="Trebuchet MS"/>
                <a:sym typeface="Trebuchet MS"/>
              </a:defRPr>
            </a:lvl1pPr>
            <a:lvl2pPr marL="0" marR="0" lvl="1" indent="0" algn="l" rtl="0">
              <a:spcBef>
                <a:spcPts val="0"/>
              </a:spcBef>
              <a:spcAft>
                <a:spcPts val="0"/>
              </a:spcAft>
              <a:buSzPts val="1400"/>
              <a:buNone/>
              <a:defRPr sz="2667" b="1" i="0" u="none" strike="noStrike" cap="none">
                <a:solidFill>
                  <a:srgbClr val="73B900"/>
                </a:solidFill>
                <a:latin typeface="Arial"/>
                <a:ea typeface="Arial"/>
                <a:cs typeface="Arial"/>
                <a:sym typeface="Arial"/>
              </a:defRPr>
            </a:lvl2pPr>
            <a:lvl3pPr marL="0" marR="0" lvl="2" indent="0" algn="l" rtl="0">
              <a:spcBef>
                <a:spcPts val="0"/>
              </a:spcBef>
              <a:spcAft>
                <a:spcPts val="0"/>
              </a:spcAft>
              <a:buSzPts val="1400"/>
              <a:buNone/>
              <a:defRPr sz="2667" b="1" i="0" u="none" strike="noStrike" cap="none">
                <a:solidFill>
                  <a:srgbClr val="73B900"/>
                </a:solidFill>
                <a:latin typeface="Arial"/>
                <a:ea typeface="Arial"/>
                <a:cs typeface="Arial"/>
                <a:sym typeface="Arial"/>
              </a:defRPr>
            </a:lvl3pPr>
            <a:lvl4pPr marL="0" marR="0" lvl="3" indent="0" algn="l" rtl="0">
              <a:spcBef>
                <a:spcPts val="0"/>
              </a:spcBef>
              <a:spcAft>
                <a:spcPts val="0"/>
              </a:spcAft>
              <a:buSzPts val="1400"/>
              <a:buNone/>
              <a:defRPr sz="2667" b="1" i="0" u="none" strike="noStrike" cap="none">
                <a:solidFill>
                  <a:srgbClr val="73B900"/>
                </a:solidFill>
                <a:latin typeface="Arial"/>
                <a:ea typeface="Arial"/>
                <a:cs typeface="Arial"/>
                <a:sym typeface="Arial"/>
              </a:defRPr>
            </a:lvl4pPr>
            <a:lvl5pPr marL="0" marR="0" lvl="4" indent="0" algn="l" rtl="0">
              <a:spcBef>
                <a:spcPts val="0"/>
              </a:spcBef>
              <a:spcAft>
                <a:spcPts val="0"/>
              </a:spcAft>
              <a:buSzPts val="1400"/>
              <a:buNone/>
              <a:defRPr sz="2667" b="1" i="0" u="none" strike="noStrike" cap="none">
                <a:solidFill>
                  <a:srgbClr val="73B900"/>
                </a:solidFill>
                <a:latin typeface="Arial"/>
                <a:ea typeface="Arial"/>
                <a:cs typeface="Arial"/>
                <a:sym typeface="Arial"/>
              </a:defRPr>
            </a:lvl5pPr>
            <a:lvl6pPr marL="380985" marR="0" lvl="5" indent="-12685" algn="l" rtl="0">
              <a:spcBef>
                <a:spcPts val="0"/>
              </a:spcBef>
              <a:spcAft>
                <a:spcPts val="0"/>
              </a:spcAft>
              <a:buSzPts val="1400"/>
              <a:buNone/>
              <a:defRPr sz="2667" b="1" i="0" u="none" strike="noStrike" cap="none">
                <a:solidFill>
                  <a:srgbClr val="73B900"/>
                </a:solidFill>
                <a:latin typeface="Arial"/>
                <a:ea typeface="Arial"/>
                <a:cs typeface="Arial"/>
                <a:sym typeface="Arial"/>
              </a:defRPr>
            </a:lvl6pPr>
            <a:lvl7pPr marL="761970" marR="0" lvl="6" indent="-12670" algn="l" rtl="0">
              <a:spcBef>
                <a:spcPts val="0"/>
              </a:spcBef>
              <a:spcAft>
                <a:spcPts val="0"/>
              </a:spcAft>
              <a:buSzPts val="1400"/>
              <a:buNone/>
              <a:defRPr sz="2667" b="1" i="0" u="none" strike="noStrike" cap="none">
                <a:solidFill>
                  <a:srgbClr val="73B900"/>
                </a:solidFill>
                <a:latin typeface="Arial"/>
                <a:ea typeface="Arial"/>
                <a:cs typeface="Arial"/>
                <a:sym typeface="Arial"/>
              </a:defRPr>
            </a:lvl7pPr>
            <a:lvl8pPr marL="1142954" marR="0" lvl="7" indent="-12653" algn="l" rtl="0">
              <a:spcBef>
                <a:spcPts val="0"/>
              </a:spcBef>
              <a:spcAft>
                <a:spcPts val="0"/>
              </a:spcAft>
              <a:buSzPts val="1400"/>
              <a:buNone/>
              <a:defRPr sz="2667" b="1" i="0" u="none" strike="noStrike" cap="none">
                <a:solidFill>
                  <a:srgbClr val="73B900"/>
                </a:solidFill>
                <a:latin typeface="Arial"/>
                <a:ea typeface="Arial"/>
                <a:cs typeface="Arial"/>
                <a:sym typeface="Arial"/>
              </a:defRPr>
            </a:lvl8pPr>
            <a:lvl9pPr marL="1523939" marR="0" lvl="8" indent="-12638" algn="l" rtl="0">
              <a:spcBef>
                <a:spcPts val="0"/>
              </a:spcBef>
              <a:spcAft>
                <a:spcPts val="0"/>
              </a:spcAft>
              <a:buSzPts val="1400"/>
              <a:buNone/>
              <a:defRPr sz="2667" b="1" i="0" u="none" strike="noStrike" cap="none">
                <a:solidFill>
                  <a:srgbClr val="73B900"/>
                </a:solidFill>
                <a:latin typeface="Arial"/>
                <a:ea typeface="Arial"/>
                <a:cs typeface="Arial"/>
                <a:sym typeface="Arial"/>
              </a:defRPr>
            </a:lvl9pPr>
          </a:lstStyle>
          <a:p>
            <a:endParaRPr/>
          </a:p>
        </p:txBody>
      </p:sp>
    </p:spTree>
  </p:cSld>
  <p:clrMapOvr>
    <a:masterClrMapping/>
  </p:clrMapOvr>
  <p:transition spd="med">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ransition - Green">
  <p:cSld name="Transition - Green">
    <p:spTree>
      <p:nvGrpSpPr>
        <p:cNvPr id="1" name="Shape 43"/>
        <p:cNvGrpSpPr/>
        <p:nvPr/>
      </p:nvGrpSpPr>
      <p:grpSpPr>
        <a:xfrm>
          <a:off x="0" y="0"/>
          <a:ext cx="0" cy="0"/>
          <a:chOff x="0" y="0"/>
          <a:chExt cx="0" cy="0"/>
        </a:xfrm>
      </p:grpSpPr>
      <p:sp>
        <p:nvSpPr>
          <p:cNvPr id="44" name="Google Shape;44;p9"/>
          <p:cNvSpPr/>
          <p:nvPr/>
        </p:nvSpPr>
        <p:spPr>
          <a:xfrm>
            <a:off x="0" y="0"/>
            <a:ext cx="9144000" cy="51435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167" b="0" i="0" u="none" strike="noStrike" cap="none">
              <a:solidFill>
                <a:schemeClr val="lt1"/>
              </a:solidFill>
              <a:latin typeface="Arial"/>
              <a:ea typeface="Arial"/>
              <a:cs typeface="Arial"/>
              <a:sym typeface="Arial"/>
            </a:endParaRPr>
          </a:p>
        </p:txBody>
      </p:sp>
      <p:sp>
        <p:nvSpPr>
          <p:cNvPr id="46" name="Google Shape;46;p9"/>
          <p:cNvSpPr/>
          <p:nvPr/>
        </p:nvSpPr>
        <p:spPr>
          <a:xfrm>
            <a:off x="0" y="0"/>
            <a:ext cx="9144000" cy="5143500"/>
          </a:xfrm>
          <a:prstGeom prst="rect">
            <a:avLst/>
          </a:prstGeom>
          <a:gradFill>
            <a:gsLst>
              <a:gs pos="0">
                <a:srgbClr val="7030A0"/>
              </a:gs>
              <a:gs pos="100000">
                <a:schemeClr val="bg1"/>
              </a:gs>
              <a:gs pos="100000">
                <a:srgbClr val="76B900">
                  <a:alpha val="0"/>
                </a:srgbClr>
              </a:gs>
            </a:gsLst>
            <a:lin ang="3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167" b="0" i="0" u="none" strike="noStrike" cap="none">
              <a:solidFill>
                <a:schemeClr val="lt1"/>
              </a:solidFill>
              <a:latin typeface="Arial"/>
              <a:ea typeface="Arial"/>
              <a:cs typeface="Arial"/>
              <a:sym typeface="Arial"/>
            </a:endParaRPr>
          </a:p>
        </p:txBody>
      </p:sp>
      <p:sp>
        <p:nvSpPr>
          <p:cNvPr id="48" name="Google Shape;48;p9"/>
          <p:cNvSpPr txBox="1">
            <a:spLocks noGrp="1"/>
          </p:cNvSpPr>
          <p:nvPr>
            <p:ph type="title"/>
          </p:nvPr>
        </p:nvSpPr>
        <p:spPr>
          <a:xfrm>
            <a:off x="415290" y="2325529"/>
            <a:ext cx="8313420" cy="492443"/>
          </a:xfrm>
          <a:prstGeom prst="rect">
            <a:avLst/>
          </a:prstGeom>
          <a:noFill/>
          <a:ln>
            <a:noFill/>
          </a:ln>
        </p:spPr>
        <p:txBody>
          <a:bodyPr spcFirstLastPara="1" wrap="square" lIns="91425" tIns="91425" rIns="91425" bIns="91425" anchor="ctr" anchorCtr="0"/>
          <a:lstStyle>
            <a:lvl1pPr marL="0" marR="0" lvl="0" indent="0" algn="ctr" rtl="0">
              <a:lnSpc>
                <a:spcPct val="90000"/>
              </a:lnSpc>
              <a:spcBef>
                <a:spcPts val="0"/>
              </a:spcBef>
              <a:spcAft>
                <a:spcPts val="0"/>
              </a:spcAft>
              <a:buSzPts val="1400"/>
              <a:buNone/>
              <a:defRPr sz="3000" b="1" i="0" u="none" strike="noStrike" cap="none">
                <a:solidFill>
                  <a:schemeClr val="lt1"/>
                </a:solidFill>
                <a:latin typeface="Trebuchet MS"/>
                <a:ea typeface="Trebuchet MS"/>
                <a:cs typeface="Trebuchet MS"/>
                <a:sym typeface="Trebuchet MS"/>
              </a:defRPr>
            </a:lvl1pPr>
            <a:lvl2pPr marL="0" marR="0" lvl="1" indent="0" algn="l" rtl="0">
              <a:spcBef>
                <a:spcPts val="0"/>
              </a:spcBef>
              <a:spcAft>
                <a:spcPts val="0"/>
              </a:spcAft>
              <a:buSzPts val="1400"/>
              <a:buNone/>
              <a:defRPr sz="2667" b="1" i="0" u="none" strike="noStrike" cap="none">
                <a:solidFill>
                  <a:srgbClr val="73B900"/>
                </a:solidFill>
                <a:latin typeface="Arial"/>
                <a:ea typeface="Arial"/>
                <a:cs typeface="Arial"/>
                <a:sym typeface="Arial"/>
              </a:defRPr>
            </a:lvl2pPr>
            <a:lvl3pPr marL="0" marR="0" lvl="2" indent="0" algn="l" rtl="0">
              <a:spcBef>
                <a:spcPts val="0"/>
              </a:spcBef>
              <a:spcAft>
                <a:spcPts val="0"/>
              </a:spcAft>
              <a:buSzPts val="1400"/>
              <a:buNone/>
              <a:defRPr sz="2667" b="1" i="0" u="none" strike="noStrike" cap="none">
                <a:solidFill>
                  <a:srgbClr val="73B900"/>
                </a:solidFill>
                <a:latin typeface="Arial"/>
                <a:ea typeface="Arial"/>
                <a:cs typeface="Arial"/>
                <a:sym typeface="Arial"/>
              </a:defRPr>
            </a:lvl3pPr>
            <a:lvl4pPr marL="0" marR="0" lvl="3" indent="0" algn="l" rtl="0">
              <a:spcBef>
                <a:spcPts val="0"/>
              </a:spcBef>
              <a:spcAft>
                <a:spcPts val="0"/>
              </a:spcAft>
              <a:buSzPts val="1400"/>
              <a:buNone/>
              <a:defRPr sz="2667" b="1" i="0" u="none" strike="noStrike" cap="none">
                <a:solidFill>
                  <a:srgbClr val="73B900"/>
                </a:solidFill>
                <a:latin typeface="Arial"/>
                <a:ea typeface="Arial"/>
                <a:cs typeface="Arial"/>
                <a:sym typeface="Arial"/>
              </a:defRPr>
            </a:lvl4pPr>
            <a:lvl5pPr marL="0" marR="0" lvl="4" indent="0" algn="l" rtl="0">
              <a:spcBef>
                <a:spcPts val="0"/>
              </a:spcBef>
              <a:spcAft>
                <a:spcPts val="0"/>
              </a:spcAft>
              <a:buSzPts val="1400"/>
              <a:buNone/>
              <a:defRPr sz="2667" b="1" i="0" u="none" strike="noStrike" cap="none">
                <a:solidFill>
                  <a:srgbClr val="73B900"/>
                </a:solidFill>
                <a:latin typeface="Arial"/>
                <a:ea typeface="Arial"/>
                <a:cs typeface="Arial"/>
                <a:sym typeface="Arial"/>
              </a:defRPr>
            </a:lvl5pPr>
            <a:lvl6pPr marL="380985" marR="0" lvl="5" indent="-12685" algn="l" rtl="0">
              <a:spcBef>
                <a:spcPts val="0"/>
              </a:spcBef>
              <a:spcAft>
                <a:spcPts val="0"/>
              </a:spcAft>
              <a:buSzPts val="1400"/>
              <a:buNone/>
              <a:defRPr sz="2667" b="1" i="0" u="none" strike="noStrike" cap="none">
                <a:solidFill>
                  <a:srgbClr val="73B900"/>
                </a:solidFill>
                <a:latin typeface="Arial"/>
                <a:ea typeface="Arial"/>
                <a:cs typeface="Arial"/>
                <a:sym typeface="Arial"/>
              </a:defRPr>
            </a:lvl6pPr>
            <a:lvl7pPr marL="761970" marR="0" lvl="6" indent="-12670" algn="l" rtl="0">
              <a:spcBef>
                <a:spcPts val="0"/>
              </a:spcBef>
              <a:spcAft>
                <a:spcPts val="0"/>
              </a:spcAft>
              <a:buSzPts val="1400"/>
              <a:buNone/>
              <a:defRPr sz="2667" b="1" i="0" u="none" strike="noStrike" cap="none">
                <a:solidFill>
                  <a:srgbClr val="73B900"/>
                </a:solidFill>
                <a:latin typeface="Arial"/>
                <a:ea typeface="Arial"/>
                <a:cs typeface="Arial"/>
                <a:sym typeface="Arial"/>
              </a:defRPr>
            </a:lvl7pPr>
            <a:lvl8pPr marL="1142954" marR="0" lvl="7" indent="-12653" algn="l" rtl="0">
              <a:spcBef>
                <a:spcPts val="0"/>
              </a:spcBef>
              <a:spcAft>
                <a:spcPts val="0"/>
              </a:spcAft>
              <a:buSzPts val="1400"/>
              <a:buNone/>
              <a:defRPr sz="2667" b="1" i="0" u="none" strike="noStrike" cap="none">
                <a:solidFill>
                  <a:srgbClr val="73B900"/>
                </a:solidFill>
                <a:latin typeface="Arial"/>
                <a:ea typeface="Arial"/>
                <a:cs typeface="Arial"/>
                <a:sym typeface="Arial"/>
              </a:defRPr>
            </a:lvl8pPr>
            <a:lvl9pPr marL="1523939" marR="0" lvl="8" indent="-12638" algn="l" rtl="0">
              <a:spcBef>
                <a:spcPts val="0"/>
              </a:spcBef>
              <a:spcAft>
                <a:spcPts val="0"/>
              </a:spcAft>
              <a:buSzPts val="1400"/>
              <a:buNone/>
              <a:defRPr sz="2667" b="1" i="0" u="none" strike="noStrike" cap="none">
                <a:solidFill>
                  <a:srgbClr val="73B900"/>
                </a:solidFill>
                <a:latin typeface="Arial"/>
                <a:ea typeface="Arial"/>
                <a:cs typeface="Arial"/>
                <a:sym typeface="Arial"/>
              </a:defRPr>
            </a:lvl9pPr>
          </a:lstStyle>
          <a:p>
            <a:endParaRPr/>
          </a:p>
        </p:txBody>
      </p:sp>
    </p:spTree>
  </p:cSld>
  <p:clrMapOvr>
    <a:masterClrMapping/>
  </p:clrMapOvr>
  <p:transition spd="med">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Subtitle, and Two Content">
  <p:cSld name="Title, Subtitle, and Two Content">
    <p:spTree>
      <p:nvGrpSpPr>
        <p:cNvPr id="1" name="Shape 49"/>
        <p:cNvGrpSpPr/>
        <p:nvPr/>
      </p:nvGrpSpPr>
      <p:grpSpPr>
        <a:xfrm>
          <a:off x="0" y="0"/>
          <a:ext cx="0" cy="0"/>
          <a:chOff x="0" y="0"/>
          <a:chExt cx="0" cy="0"/>
        </a:xfrm>
      </p:grpSpPr>
      <p:sp>
        <p:nvSpPr>
          <p:cNvPr id="50" name="Google Shape;50;p10"/>
          <p:cNvSpPr txBox="1">
            <a:spLocks noGrp="1"/>
          </p:cNvSpPr>
          <p:nvPr>
            <p:ph type="title"/>
          </p:nvPr>
        </p:nvSpPr>
        <p:spPr>
          <a:xfrm>
            <a:off x="415290" y="545294"/>
            <a:ext cx="8313420" cy="492443"/>
          </a:xfrm>
          <a:prstGeom prst="rect">
            <a:avLst/>
          </a:prstGeom>
          <a:noFill/>
          <a:ln>
            <a:noFill/>
          </a:ln>
        </p:spPr>
        <p:txBody>
          <a:bodyPr spcFirstLastPara="1" wrap="square" lIns="91425" tIns="91425" rIns="91425" bIns="91425" anchor="b" anchorCtr="0"/>
          <a:lstStyle>
            <a:lvl1pPr marL="0" marR="0" lvl="0" indent="0" algn="ctr" rtl="0">
              <a:lnSpc>
                <a:spcPct val="90000"/>
              </a:lnSpc>
              <a:spcBef>
                <a:spcPts val="0"/>
              </a:spcBef>
              <a:spcAft>
                <a:spcPts val="0"/>
              </a:spcAft>
              <a:buSzPts val="1400"/>
              <a:buNone/>
              <a:defRPr sz="3000" b="1" i="0" u="none" strike="noStrike" cap="none">
                <a:solidFill>
                  <a:schemeClr val="dk2"/>
                </a:solidFill>
                <a:latin typeface="Trebuchet MS"/>
                <a:ea typeface="Trebuchet MS"/>
                <a:cs typeface="Trebuchet MS"/>
                <a:sym typeface="Trebuchet MS"/>
              </a:defRPr>
            </a:lvl1pPr>
            <a:lvl2pPr marL="0" marR="0" lvl="1" indent="0" algn="l" rtl="0">
              <a:spcBef>
                <a:spcPts val="0"/>
              </a:spcBef>
              <a:spcAft>
                <a:spcPts val="0"/>
              </a:spcAft>
              <a:buSzPts val="1400"/>
              <a:buNone/>
              <a:defRPr sz="2667" b="1" i="0" u="none" strike="noStrike" cap="none">
                <a:solidFill>
                  <a:srgbClr val="73B900"/>
                </a:solidFill>
                <a:latin typeface="Arial"/>
                <a:ea typeface="Arial"/>
                <a:cs typeface="Arial"/>
                <a:sym typeface="Arial"/>
              </a:defRPr>
            </a:lvl2pPr>
            <a:lvl3pPr marL="0" marR="0" lvl="2" indent="0" algn="l" rtl="0">
              <a:spcBef>
                <a:spcPts val="0"/>
              </a:spcBef>
              <a:spcAft>
                <a:spcPts val="0"/>
              </a:spcAft>
              <a:buSzPts val="1400"/>
              <a:buNone/>
              <a:defRPr sz="2667" b="1" i="0" u="none" strike="noStrike" cap="none">
                <a:solidFill>
                  <a:srgbClr val="73B900"/>
                </a:solidFill>
                <a:latin typeface="Arial"/>
                <a:ea typeface="Arial"/>
                <a:cs typeface="Arial"/>
                <a:sym typeface="Arial"/>
              </a:defRPr>
            </a:lvl3pPr>
            <a:lvl4pPr marL="0" marR="0" lvl="3" indent="0" algn="l" rtl="0">
              <a:spcBef>
                <a:spcPts val="0"/>
              </a:spcBef>
              <a:spcAft>
                <a:spcPts val="0"/>
              </a:spcAft>
              <a:buSzPts val="1400"/>
              <a:buNone/>
              <a:defRPr sz="2667" b="1" i="0" u="none" strike="noStrike" cap="none">
                <a:solidFill>
                  <a:srgbClr val="73B900"/>
                </a:solidFill>
                <a:latin typeface="Arial"/>
                <a:ea typeface="Arial"/>
                <a:cs typeface="Arial"/>
                <a:sym typeface="Arial"/>
              </a:defRPr>
            </a:lvl4pPr>
            <a:lvl5pPr marL="0" marR="0" lvl="4" indent="0" algn="l" rtl="0">
              <a:spcBef>
                <a:spcPts val="0"/>
              </a:spcBef>
              <a:spcAft>
                <a:spcPts val="0"/>
              </a:spcAft>
              <a:buSzPts val="1400"/>
              <a:buNone/>
              <a:defRPr sz="2667" b="1" i="0" u="none" strike="noStrike" cap="none">
                <a:solidFill>
                  <a:srgbClr val="73B900"/>
                </a:solidFill>
                <a:latin typeface="Arial"/>
                <a:ea typeface="Arial"/>
                <a:cs typeface="Arial"/>
                <a:sym typeface="Arial"/>
              </a:defRPr>
            </a:lvl5pPr>
            <a:lvl6pPr marL="380985" marR="0" lvl="5" indent="-12685" algn="l" rtl="0">
              <a:spcBef>
                <a:spcPts val="0"/>
              </a:spcBef>
              <a:spcAft>
                <a:spcPts val="0"/>
              </a:spcAft>
              <a:buSzPts val="1400"/>
              <a:buNone/>
              <a:defRPr sz="2667" b="1" i="0" u="none" strike="noStrike" cap="none">
                <a:solidFill>
                  <a:srgbClr val="73B900"/>
                </a:solidFill>
                <a:latin typeface="Arial"/>
                <a:ea typeface="Arial"/>
                <a:cs typeface="Arial"/>
                <a:sym typeface="Arial"/>
              </a:defRPr>
            </a:lvl6pPr>
            <a:lvl7pPr marL="761970" marR="0" lvl="6" indent="-12670" algn="l" rtl="0">
              <a:spcBef>
                <a:spcPts val="0"/>
              </a:spcBef>
              <a:spcAft>
                <a:spcPts val="0"/>
              </a:spcAft>
              <a:buSzPts val="1400"/>
              <a:buNone/>
              <a:defRPr sz="2667" b="1" i="0" u="none" strike="noStrike" cap="none">
                <a:solidFill>
                  <a:srgbClr val="73B900"/>
                </a:solidFill>
                <a:latin typeface="Arial"/>
                <a:ea typeface="Arial"/>
                <a:cs typeface="Arial"/>
                <a:sym typeface="Arial"/>
              </a:defRPr>
            </a:lvl7pPr>
            <a:lvl8pPr marL="1142954" marR="0" lvl="7" indent="-12653" algn="l" rtl="0">
              <a:spcBef>
                <a:spcPts val="0"/>
              </a:spcBef>
              <a:spcAft>
                <a:spcPts val="0"/>
              </a:spcAft>
              <a:buSzPts val="1400"/>
              <a:buNone/>
              <a:defRPr sz="2667" b="1" i="0" u="none" strike="noStrike" cap="none">
                <a:solidFill>
                  <a:srgbClr val="73B900"/>
                </a:solidFill>
                <a:latin typeface="Arial"/>
                <a:ea typeface="Arial"/>
                <a:cs typeface="Arial"/>
                <a:sym typeface="Arial"/>
              </a:defRPr>
            </a:lvl8pPr>
            <a:lvl9pPr marL="1523939" marR="0" lvl="8" indent="-12638" algn="l" rtl="0">
              <a:spcBef>
                <a:spcPts val="0"/>
              </a:spcBef>
              <a:spcAft>
                <a:spcPts val="0"/>
              </a:spcAft>
              <a:buSzPts val="1400"/>
              <a:buNone/>
              <a:defRPr sz="2667" b="1" i="0" u="none" strike="noStrike" cap="none">
                <a:solidFill>
                  <a:srgbClr val="73B900"/>
                </a:solidFill>
                <a:latin typeface="Arial"/>
                <a:ea typeface="Arial"/>
                <a:cs typeface="Arial"/>
                <a:sym typeface="Arial"/>
              </a:defRPr>
            </a:lvl9pPr>
          </a:lstStyle>
          <a:p>
            <a:endParaRPr/>
          </a:p>
        </p:txBody>
      </p:sp>
      <p:sp>
        <p:nvSpPr>
          <p:cNvPr id="51" name="Google Shape;51;p10"/>
          <p:cNvSpPr txBox="1">
            <a:spLocks noGrp="1"/>
          </p:cNvSpPr>
          <p:nvPr>
            <p:ph type="body" idx="1"/>
          </p:nvPr>
        </p:nvSpPr>
        <p:spPr>
          <a:xfrm>
            <a:off x="415290" y="1759718"/>
            <a:ext cx="4120886" cy="3077934"/>
          </a:xfrm>
          <a:prstGeom prst="rect">
            <a:avLst/>
          </a:prstGeom>
          <a:noFill/>
          <a:ln>
            <a:noFill/>
          </a:ln>
        </p:spPr>
        <p:txBody>
          <a:bodyPr spcFirstLastPara="1" wrap="square" lIns="91425" tIns="91425" rIns="91425" bIns="91425" anchor="t" anchorCtr="0"/>
          <a:lstStyle>
            <a:lvl1pPr marL="457200" marR="0" lvl="0" indent="-355600" algn="l" rtl="0">
              <a:lnSpc>
                <a:spcPct val="90000"/>
              </a:lnSpc>
              <a:spcBef>
                <a:spcPts val="750"/>
              </a:spcBef>
              <a:spcAft>
                <a:spcPts val="0"/>
              </a:spcAft>
              <a:buClr>
                <a:schemeClr val="dk1"/>
              </a:buClr>
              <a:buSzPts val="2000"/>
              <a:buFont typeface="Trebuchet MS"/>
              <a:buChar char="•"/>
              <a:defRPr sz="2000" b="0" i="0" u="none" strike="noStrike" cap="none">
                <a:solidFill>
                  <a:schemeClr val="dk2"/>
                </a:solidFill>
                <a:latin typeface="Trebuchet MS"/>
                <a:ea typeface="Trebuchet MS"/>
                <a:cs typeface="Trebuchet MS"/>
                <a:sym typeface="Trebuchet MS"/>
              </a:defRPr>
            </a:lvl1pPr>
            <a:lvl2pPr marL="914400" marR="0" lvl="1" indent="-334454" algn="l" rtl="0">
              <a:lnSpc>
                <a:spcPct val="90000"/>
              </a:lnSpc>
              <a:spcBef>
                <a:spcPts val="750"/>
              </a:spcBef>
              <a:spcAft>
                <a:spcPts val="0"/>
              </a:spcAft>
              <a:buClr>
                <a:schemeClr val="dk1"/>
              </a:buClr>
              <a:buSzPts val="1667"/>
              <a:buFont typeface="Trebuchet MS"/>
              <a:buChar char="•"/>
              <a:defRPr sz="1667" b="0" i="0" u="none" strike="noStrike" cap="none">
                <a:solidFill>
                  <a:schemeClr val="dk2"/>
                </a:solidFill>
                <a:latin typeface="Trebuchet MS"/>
                <a:ea typeface="Trebuchet MS"/>
                <a:cs typeface="Trebuchet MS"/>
                <a:sym typeface="Trebuchet MS"/>
              </a:defRPr>
            </a:lvl2pPr>
            <a:lvl3pPr marL="1371600" marR="0" lvl="2" indent="-323850" algn="l" rtl="0">
              <a:lnSpc>
                <a:spcPct val="90000"/>
              </a:lnSpc>
              <a:spcBef>
                <a:spcPts val="750"/>
              </a:spcBef>
              <a:spcAft>
                <a:spcPts val="0"/>
              </a:spcAft>
              <a:buClr>
                <a:schemeClr val="dk1"/>
              </a:buClr>
              <a:buSzPts val="1500"/>
              <a:buFont typeface="Trebuchet MS"/>
              <a:buChar char="•"/>
              <a:defRPr sz="1500" b="0" i="0" u="none" strike="noStrike" cap="none">
                <a:solidFill>
                  <a:schemeClr val="dk2"/>
                </a:solidFill>
                <a:latin typeface="Trebuchet MS"/>
                <a:ea typeface="Trebuchet MS"/>
                <a:cs typeface="Trebuchet MS"/>
                <a:sym typeface="Trebuchet MS"/>
              </a:defRPr>
            </a:lvl3pPr>
            <a:lvl4pPr marL="1828800" marR="0" lvl="3" indent="-323850" algn="l" rtl="0">
              <a:spcBef>
                <a:spcPts val="750"/>
              </a:spcBef>
              <a:spcAft>
                <a:spcPts val="0"/>
              </a:spcAft>
              <a:buClr>
                <a:schemeClr val="lt1"/>
              </a:buClr>
              <a:buSzPts val="1500"/>
              <a:buFont typeface="Noto Sans Symbols"/>
              <a:buChar char="▪"/>
              <a:defRPr sz="1500" b="0" i="0" u="none" strike="noStrike" cap="none">
                <a:solidFill>
                  <a:schemeClr val="lt1"/>
                </a:solidFill>
                <a:latin typeface="Trebuchet MS"/>
                <a:ea typeface="Trebuchet MS"/>
                <a:cs typeface="Trebuchet MS"/>
                <a:sym typeface="Trebuchet MS"/>
              </a:defRPr>
            </a:lvl4pPr>
            <a:lvl5pPr marL="2286000" marR="0" lvl="4" indent="-323850" algn="l" rtl="0">
              <a:spcBef>
                <a:spcPts val="300"/>
              </a:spcBef>
              <a:spcAft>
                <a:spcPts val="0"/>
              </a:spcAft>
              <a:buClr>
                <a:schemeClr val="lt1"/>
              </a:buClr>
              <a:buSzPts val="1500"/>
              <a:buFont typeface="Noto Sans Symbols"/>
              <a:buChar char="▪"/>
              <a:defRPr sz="1500" b="0" i="0" u="none" strike="noStrike" cap="none">
                <a:solidFill>
                  <a:schemeClr val="lt1"/>
                </a:solidFill>
                <a:latin typeface="Trebuchet MS"/>
                <a:ea typeface="Trebuchet MS"/>
                <a:cs typeface="Trebuchet MS"/>
                <a:sym typeface="Trebuchet MS"/>
              </a:defRPr>
            </a:lvl5pPr>
            <a:lvl6pPr marL="2743200" marR="0" lvl="5" indent="-323850" algn="l" rtl="0">
              <a:spcBef>
                <a:spcPts val="300"/>
              </a:spcBef>
              <a:spcAft>
                <a:spcPts val="0"/>
              </a:spcAft>
              <a:buClr>
                <a:schemeClr val="dk2"/>
              </a:buClr>
              <a:buSzPts val="1500"/>
              <a:buFont typeface="Trebuchet MS"/>
              <a:buChar char="»"/>
              <a:defRPr sz="1500" b="0" i="0" u="none" strike="noStrike" cap="none">
                <a:solidFill>
                  <a:schemeClr val="dk2"/>
                </a:solidFill>
                <a:latin typeface="Trebuchet MS"/>
                <a:ea typeface="Trebuchet MS"/>
                <a:cs typeface="Trebuchet MS"/>
                <a:sym typeface="Trebuchet MS"/>
              </a:defRPr>
            </a:lvl6pPr>
            <a:lvl7pPr marL="3200400" marR="0" lvl="6" indent="-323850" algn="l" rtl="0">
              <a:spcBef>
                <a:spcPts val="300"/>
              </a:spcBef>
              <a:spcAft>
                <a:spcPts val="0"/>
              </a:spcAft>
              <a:buClr>
                <a:schemeClr val="dk2"/>
              </a:buClr>
              <a:buSzPts val="1500"/>
              <a:buFont typeface="Trebuchet MS"/>
              <a:buChar char="»"/>
              <a:defRPr sz="1500" b="0" i="0" u="none" strike="noStrike" cap="none">
                <a:solidFill>
                  <a:schemeClr val="dk2"/>
                </a:solidFill>
                <a:latin typeface="Trebuchet MS"/>
                <a:ea typeface="Trebuchet MS"/>
                <a:cs typeface="Trebuchet MS"/>
                <a:sym typeface="Trebuchet MS"/>
              </a:defRPr>
            </a:lvl7pPr>
            <a:lvl8pPr marL="3657600" marR="0" lvl="7" indent="-323850" algn="l" rtl="0">
              <a:spcBef>
                <a:spcPts val="300"/>
              </a:spcBef>
              <a:spcAft>
                <a:spcPts val="0"/>
              </a:spcAft>
              <a:buClr>
                <a:schemeClr val="dk2"/>
              </a:buClr>
              <a:buSzPts val="1500"/>
              <a:buFont typeface="Trebuchet MS"/>
              <a:buChar char="»"/>
              <a:defRPr sz="1500" b="0" i="0" u="none" strike="noStrike" cap="none">
                <a:solidFill>
                  <a:schemeClr val="dk2"/>
                </a:solidFill>
                <a:latin typeface="Trebuchet MS"/>
                <a:ea typeface="Trebuchet MS"/>
                <a:cs typeface="Trebuchet MS"/>
                <a:sym typeface="Trebuchet MS"/>
              </a:defRPr>
            </a:lvl8pPr>
            <a:lvl9pPr marL="4114800" marR="0" lvl="8" indent="-323850" algn="l" rtl="0">
              <a:spcBef>
                <a:spcPts val="300"/>
              </a:spcBef>
              <a:spcAft>
                <a:spcPts val="0"/>
              </a:spcAft>
              <a:buClr>
                <a:schemeClr val="dk2"/>
              </a:buClr>
              <a:buSzPts val="1500"/>
              <a:buFont typeface="Trebuchet MS"/>
              <a:buChar char="»"/>
              <a:defRPr sz="1500" b="0" i="0" u="none" strike="noStrike" cap="none">
                <a:solidFill>
                  <a:schemeClr val="dk2"/>
                </a:solidFill>
                <a:latin typeface="Trebuchet MS"/>
                <a:ea typeface="Trebuchet MS"/>
                <a:cs typeface="Trebuchet MS"/>
                <a:sym typeface="Trebuchet MS"/>
              </a:defRPr>
            </a:lvl9pPr>
          </a:lstStyle>
          <a:p>
            <a:endParaRPr/>
          </a:p>
        </p:txBody>
      </p:sp>
      <p:sp>
        <p:nvSpPr>
          <p:cNvPr id="52" name="Google Shape;52;p10"/>
          <p:cNvSpPr txBox="1">
            <a:spLocks noGrp="1"/>
          </p:cNvSpPr>
          <p:nvPr>
            <p:ph type="body" idx="2"/>
          </p:nvPr>
        </p:nvSpPr>
        <p:spPr>
          <a:xfrm>
            <a:off x="4607825" y="1759718"/>
            <a:ext cx="4120885" cy="3077934"/>
          </a:xfrm>
          <a:prstGeom prst="rect">
            <a:avLst/>
          </a:prstGeom>
          <a:noFill/>
          <a:ln>
            <a:noFill/>
          </a:ln>
        </p:spPr>
        <p:txBody>
          <a:bodyPr spcFirstLastPara="1" wrap="square" lIns="91425" tIns="91425" rIns="91425" bIns="91425" anchor="t" anchorCtr="0"/>
          <a:lstStyle>
            <a:lvl1pPr marL="457200" marR="0" lvl="0" indent="-355600" algn="l" rtl="0">
              <a:lnSpc>
                <a:spcPct val="90000"/>
              </a:lnSpc>
              <a:spcBef>
                <a:spcPts val="750"/>
              </a:spcBef>
              <a:spcAft>
                <a:spcPts val="0"/>
              </a:spcAft>
              <a:buClr>
                <a:schemeClr val="dk1"/>
              </a:buClr>
              <a:buSzPts val="2000"/>
              <a:buFont typeface="Trebuchet MS"/>
              <a:buChar char="•"/>
              <a:defRPr sz="2000" b="0" i="0" u="none" strike="noStrike" cap="none">
                <a:solidFill>
                  <a:schemeClr val="dk2"/>
                </a:solidFill>
                <a:latin typeface="Trebuchet MS"/>
                <a:ea typeface="Trebuchet MS"/>
                <a:cs typeface="Trebuchet MS"/>
                <a:sym typeface="Trebuchet MS"/>
              </a:defRPr>
            </a:lvl1pPr>
            <a:lvl2pPr marL="914400" marR="0" lvl="1" indent="-334454" algn="l" rtl="0">
              <a:lnSpc>
                <a:spcPct val="90000"/>
              </a:lnSpc>
              <a:spcBef>
                <a:spcPts val="750"/>
              </a:spcBef>
              <a:spcAft>
                <a:spcPts val="0"/>
              </a:spcAft>
              <a:buClr>
                <a:schemeClr val="dk1"/>
              </a:buClr>
              <a:buSzPts val="1667"/>
              <a:buFont typeface="Trebuchet MS"/>
              <a:buChar char="•"/>
              <a:defRPr sz="1667" b="0" i="0" u="none" strike="noStrike" cap="none">
                <a:solidFill>
                  <a:schemeClr val="dk2"/>
                </a:solidFill>
                <a:latin typeface="Trebuchet MS"/>
                <a:ea typeface="Trebuchet MS"/>
                <a:cs typeface="Trebuchet MS"/>
                <a:sym typeface="Trebuchet MS"/>
              </a:defRPr>
            </a:lvl2pPr>
            <a:lvl3pPr marL="1371600" marR="0" lvl="2" indent="-323850" algn="l" rtl="0">
              <a:lnSpc>
                <a:spcPct val="90000"/>
              </a:lnSpc>
              <a:spcBef>
                <a:spcPts val="750"/>
              </a:spcBef>
              <a:spcAft>
                <a:spcPts val="0"/>
              </a:spcAft>
              <a:buClr>
                <a:schemeClr val="dk1"/>
              </a:buClr>
              <a:buSzPts val="1500"/>
              <a:buFont typeface="Trebuchet MS"/>
              <a:buChar char="•"/>
              <a:defRPr sz="1500" b="0" i="0" u="none" strike="noStrike" cap="none">
                <a:solidFill>
                  <a:schemeClr val="dk2"/>
                </a:solidFill>
                <a:latin typeface="Trebuchet MS"/>
                <a:ea typeface="Trebuchet MS"/>
                <a:cs typeface="Trebuchet MS"/>
                <a:sym typeface="Trebuchet MS"/>
              </a:defRPr>
            </a:lvl3pPr>
            <a:lvl4pPr marL="1828800" marR="0" lvl="3" indent="-323850" algn="l" rtl="0">
              <a:spcBef>
                <a:spcPts val="750"/>
              </a:spcBef>
              <a:spcAft>
                <a:spcPts val="0"/>
              </a:spcAft>
              <a:buClr>
                <a:schemeClr val="lt1"/>
              </a:buClr>
              <a:buSzPts val="1500"/>
              <a:buFont typeface="Noto Sans Symbols"/>
              <a:buChar char="▪"/>
              <a:defRPr sz="1500" b="0" i="0" u="none" strike="noStrike" cap="none">
                <a:solidFill>
                  <a:schemeClr val="lt1"/>
                </a:solidFill>
                <a:latin typeface="Trebuchet MS"/>
                <a:ea typeface="Trebuchet MS"/>
                <a:cs typeface="Trebuchet MS"/>
                <a:sym typeface="Trebuchet MS"/>
              </a:defRPr>
            </a:lvl4pPr>
            <a:lvl5pPr marL="2286000" marR="0" lvl="4" indent="-323850" algn="l" rtl="0">
              <a:spcBef>
                <a:spcPts val="300"/>
              </a:spcBef>
              <a:spcAft>
                <a:spcPts val="0"/>
              </a:spcAft>
              <a:buClr>
                <a:schemeClr val="lt1"/>
              </a:buClr>
              <a:buSzPts val="1500"/>
              <a:buFont typeface="Noto Sans Symbols"/>
              <a:buChar char="▪"/>
              <a:defRPr sz="1500" b="0" i="0" u="none" strike="noStrike" cap="none">
                <a:solidFill>
                  <a:schemeClr val="lt1"/>
                </a:solidFill>
                <a:latin typeface="Trebuchet MS"/>
                <a:ea typeface="Trebuchet MS"/>
                <a:cs typeface="Trebuchet MS"/>
                <a:sym typeface="Trebuchet MS"/>
              </a:defRPr>
            </a:lvl5pPr>
            <a:lvl6pPr marL="2743200" marR="0" lvl="5" indent="-323850" algn="l" rtl="0">
              <a:spcBef>
                <a:spcPts val="300"/>
              </a:spcBef>
              <a:spcAft>
                <a:spcPts val="0"/>
              </a:spcAft>
              <a:buClr>
                <a:schemeClr val="dk2"/>
              </a:buClr>
              <a:buSzPts val="1500"/>
              <a:buFont typeface="Trebuchet MS"/>
              <a:buChar char="»"/>
              <a:defRPr sz="1500" b="0" i="0" u="none" strike="noStrike" cap="none">
                <a:solidFill>
                  <a:schemeClr val="dk2"/>
                </a:solidFill>
                <a:latin typeface="Trebuchet MS"/>
                <a:ea typeface="Trebuchet MS"/>
                <a:cs typeface="Trebuchet MS"/>
                <a:sym typeface="Trebuchet MS"/>
              </a:defRPr>
            </a:lvl6pPr>
            <a:lvl7pPr marL="3200400" marR="0" lvl="6" indent="-323850" algn="l" rtl="0">
              <a:spcBef>
                <a:spcPts val="300"/>
              </a:spcBef>
              <a:spcAft>
                <a:spcPts val="0"/>
              </a:spcAft>
              <a:buClr>
                <a:schemeClr val="dk2"/>
              </a:buClr>
              <a:buSzPts val="1500"/>
              <a:buFont typeface="Trebuchet MS"/>
              <a:buChar char="»"/>
              <a:defRPr sz="1500" b="0" i="0" u="none" strike="noStrike" cap="none">
                <a:solidFill>
                  <a:schemeClr val="dk2"/>
                </a:solidFill>
                <a:latin typeface="Trebuchet MS"/>
                <a:ea typeface="Trebuchet MS"/>
                <a:cs typeface="Trebuchet MS"/>
                <a:sym typeface="Trebuchet MS"/>
              </a:defRPr>
            </a:lvl7pPr>
            <a:lvl8pPr marL="3657600" marR="0" lvl="7" indent="-323850" algn="l" rtl="0">
              <a:spcBef>
                <a:spcPts val="300"/>
              </a:spcBef>
              <a:spcAft>
                <a:spcPts val="0"/>
              </a:spcAft>
              <a:buClr>
                <a:schemeClr val="dk2"/>
              </a:buClr>
              <a:buSzPts val="1500"/>
              <a:buFont typeface="Trebuchet MS"/>
              <a:buChar char="»"/>
              <a:defRPr sz="1500" b="0" i="0" u="none" strike="noStrike" cap="none">
                <a:solidFill>
                  <a:schemeClr val="dk2"/>
                </a:solidFill>
                <a:latin typeface="Trebuchet MS"/>
                <a:ea typeface="Trebuchet MS"/>
                <a:cs typeface="Trebuchet MS"/>
                <a:sym typeface="Trebuchet MS"/>
              </a:defRPr>
            </a:lvl8pPr>
            <a:lvl9pPr marL="4114800" marR="0" lvl="8" indent="-323850" algn="l" rtl="0">
              <a:spcBef>
                <a:spcPts val="300"/>
              </a:spcBef>
              <a:spcAft>
                <a:spcPts val="0"/>
              </a:spcAft>
              <a:buClr>
                <a:schemeClr val="dk2"/>
              </a:buClr>
              <a:buSzPts val="1500"/>
              <a:buFont typeface="Trebuchet MS"/>
              <a:buChar char="»"/>
              <a:defRPr sz="1500" b="0" i="0" u="none" strike="noStrike" cap="none">
                <a:solidFill>
                  <a:schemeClr val="dk2"/>
                </a:solidFill>
                <a:latin typeface="Trebuchet MS"/>
                <a:ea typeface="Trebuchet MS"/>
                <a:cs typeface="Trebuchet MS"/>
                <a:sym typeface="Trebuchet MS"/>
              </a:defRPr>
            </a:lvl9pPr>
          </a:lstStyle>
          <a:p>
            <a:endParaRPr/>
          </a:p>
        </p:txBody>
      </p:sp>
      <p:sp>
        <p:nvSpPr>
          <p:cNvPr id="53" name="Google Shape;53;p10"/>
          <p:cNvSpPr txBox="1">
            <a:spLocks noGrp="1"/>
          </p:cNvSpPr>
          <p:nvPr>
            <p:ph type="body" idx="3"/>
          </p:nvPr>
        </p:nvSpPr>
        <p:spPr>
          <a:xfrm>
            <a:off x="415290" y="983807"/>
            <a:ext cx="8313420" cy="437886"/>
          </a:xfrm>
          <a:prstGeom prst="rect">
            <a:avLst/>
          </a:prstGeom>
          <a:noFill/>
          <a:ln>
            <a:noFill/>
          </a:ln>
        </p:spPr>
        <p:txBody>
          <a:bodyPr spcFirstLastPara="1" wrap="square" lIns="91425" tIns="91425" rIns="91425" bIns="91425" anchor="t" anchorCtr="0"/>
          <a:lstStyle>
            <a:lvl1pPr marL="457200" marR="0" lvl="0" indent="-228600" algn="ctr" rtl="0">
              <a:lnSpc>
                <a:spcPct val="90000"/>
              </a:lnSpc>
              <a:spcBef>
                <a:spcPts val="750"/>
              </a:spcBef>
              <a:spcAft>
                <a:spcPts val="0"/>
              </a:spcAft>
              <a:buClr>
                <a:schemeClr val="dk1"/>
              </a:buClr>
              <a:buSzPts val="1400"/>
              <a:buFont typeface="Trebuchet MS"/>
              <a:buNone/>
              <a:defRPr sz="2000" b="0" i="0" u="none" strike="noStrike" cap="none">
                <a:solidFill>
                  <a:schemeClr val="lt2"/>
                </a:solidFill>
                <a:latin typeface="Trebuchet MS"/>
                <a:ea typeface="Trebuchet MS"/>
                <a:cs typeface="Trebuchet MS"/>
                <a:sym typeface="Trebuchet MS"/>
              </a:defRPr>
            </a:lvl1pPr>
            <a:lvl2pPr marL="914400" marR="0" lvl="1" indent="-228600" algn="ctr" rtl="0">
              <a:lnSpc>
                <a:spcPct val="90000"/>
              </a:lnSpc>
              <a:spcBef>
                <a:spcPts val="750"/>
              </a:spcBef>
              <a:spcAft>
                <a:spcPts val="0"/>
              </a:spcAft>
              <a:buClr>
                <a:schemeClr val="dk1"/>
              </a:buClr>
              <a:buSzPts val="1400"/>
              <a:buFont typeface="Trebuchet MS"/>
              <a:buNone/>
              <a:defRPr sz="2333" b="0" i="0" u="none" strike="noStrike" cap="none">
                <a:solidFill>
                  <a:schemeClr val="lt2"/>
                </a:solidFill>
                <a:latin typeface="Trebuchet MS"/>
                <a:ea typeface="Trebuchet MS"/>
                <a:cs typeface="Trebuchet MS"/>
                <a:sym typeface="Trebuchet MS"/>
              </a:defRPr>
            </a:lvl2pPr>
            <a:lvl3pPr marL="1371600" marR="0" lvl="2" indent="-228600" algn="ctr" rtl="0">
              <a:lnSpc>
                <a:spcPct val="90000"/>
              </a:lnSpc>
              <a:spcBef>
                <a:spcPts val="750"/>
              </a:spcBef>
              <a:spcAft>
                <a:spcPts val="0"/>
              </a:spcAft>
              <a:buClr>
                <a:schemeClr val="dk1"/>
              </a:buClr>
              <a:buSzPts val="1400"/>
              <a:buFont typeface="Trebuchet MS"/>
              <a:buNone/>
              <a:defRPr sz="2333" b="0" i="0" u="none" strike="noStrike" cap="none">
                <a:solidFill>
                  <a:schemeClr val="lt2"/>
                </a:solidFill>
                <a:latin typeface="Trebuchet MS"/>
                <a:ea typeface="Trebuchet MS"/>
                <a:cs typeface="Trebuchet MS"/>
                <a:sym typeface="Trebuchet MS"/>
              </a:defRPr>
            </a:lvl3pPr>
            <a:lvl4pPr marL="1828800" marR="0" lvl="3" indent="-228600" algn="ctr" rtl="0">
              <a:spcBef>
                <a:spcPts val="750"/>
              </a:spcBef>
              <a:spcAft>
                <a:spcPts val="0"/>
              </a:spcAft>
              <a:buClr>
                <a:schemeClr val="lt2"/>
              </a:buClr>
              <a:buSzPts val="1667"/>
              <a:buFont typeface="Trebuchet MS"/>
              <a:buNone/>
              <a:defRPr sz="2333" b="0" i="0" u="none" strike="noStrike" cap="none">
                <a:solidFill>
                  <a:schemeClr val="lt2"/>
                </a:solidFill>
                <a:latin typeface="Trebuchet MS"/>
                <a:ea typeface="Trebuchet MS"/>
                <a:cs typeface="Trebuchet MS"/>
                <a:sym typeface="Trebuchet MS"/>
              </a:defRPr>
            </a:lvl4pPr>
            <a:lvl5pPr marL="2286000" marR="0" lvl="4" indent="-228600" algn="ctr" rtl="0">
              <a:spcBef>
                <a:spcPts val="467"/>
              </a:spcBef>
              <a:spcAft>
                <a:spcPts val="0"/>
              </a:spcAft>
              <a:buClr>
                <a:schemeClr val="lt2"/>
              </a:buClr>
              <a:buSzPts val="1667"/>
              <a:buFont typeface="Trebuchet MS"/>
              <a:buNone/>
              <a:defRPr sz="2333" b="0" i="0" u="none" strike="noStrike" cap="none">
                <a:solidFill>
                  <a:schemeClr val="lt2"/>
                </a:solidFill>
                <a:latin typeface="Trebuchet MS"/>
                <a:ea typeface="Trebuchet MS"/>
                <a:cs typeface="Trebuchet MS"/>
                <a:sym typeface="Trebuchet MS"/>
              </a:defRPr>
            </a:lvl5pPr>
            <a:lvl6pPr marL="2743200" marR="0" lvl="5" indent="-334454" algn="l" rtl="0">
              <a:spcBef>
                <a:spcPts val="333"/>
              </a:spcBef>
              <a:spcAft>
                <a:spcPts val="0"/>
              </a:spcAft>
              <a:buClr>
                <a:schemeClr val="dk2"/>
              </a:buClr>
              <a:buSzPts val="1667"/>
              <a:buFont typeface="Trebuchet MS"/>
              <a:buChar char="»"/>
              <a:defRPr sz="1667" b="0" i="0" u="none" strike="noStrike" cap="none">
                <a:solidFill>
                  <a:schemeClr val="dk2"/>
                </a:solidFill>
                <a:latin typeface="Trebuchet MS"/>
                <a:ea typeface="Trebuchet MS"/>
                <a:cs typeface="Trebuchet MS"/>
                <a:sym typeface="Trebuchet MS"/>
              </a:defRPr>
            </a:lvl6pPr>
            <a:lvl7pPr marL="3200400" marR="0" lvl="6" indent="-334454" algn="l" rtl="0">
              <a:spcBef>
                <a:spcPts val="333"/>
              </a:spcBef>
              <a:spcAft>
                <a:spcPts val="0"/>
              </a:spcAft>
              <a:buClr>
                <a:schemeClr val="dk2"/>
              </a:buClr>
              <a:buSzPts val="1667"/>
              <a:buFont typeface="Trebuchet MS"/>
              <a:buChar char="»"/>
              <a:defRPr sz="1667" b="0" i="0" u="none" strike="noStrike" cap="none">
                <a:solidFill>
                  <a:schemeClr val="dk2"/>
                </a:solidFill>
                <a:latin typeface="Trebuchet MS"/>
                <a:ea typeface="Trebuchet MS"/>
                <a:cs typeface="Trebuchet MS"/>
                <a:sym typeface="Trebuchet MS"/>
              </a:defRPr>
            </a:lvl7pPr>
            <a:lvl8pPr marL="3657600" marR="0" lvl="7" indent="-334454" algn="l" rtl="0">
              <a:spcBef>
                <a:spcPts val="333"/>
              </a:spcBef>
              <a:spcAft>
                <a:spcPts val="0"/>
              </a:spcAft>
              <a:buClr>
                <a:schemeClr val="dk2"/>
              </a:buClr>
              <a:buSzPts val="1667"/>
              <a:buFont typeface="Trebuchet MS"/>
              <a:buChar char="»"/>
              <a:defRPr sz="1667" b="0" i="0" u="none" strike="noStrike" cap="none">
                <a:solidFill>
                  <a:schemeClr val="dk2"/>
                </a:solidFill>
                <a:latin typeface="Trebuchet MS"/>
                <a:ea typeface="Trebuchet MS"/>
                <a:cs typeface="Trebuchet MS"/>
                <a:sym typeface="Trebuchet MS"/>
              </a:defRPr>
            </a:lvl8pPr>
            <a:lvl9pPr marL="4114800" marR="0" lvl="8" indent="-334454" algn="l" rtl="0">
              <a:spcBef>
                <a:spcPts val="333"/>
              </a:spcBef>
              <a:spcAft>
                <a:spcPts val="0"/>
              </a:spcAft>
              <a:buClr>
                <a:schemeClr val="dk2"/>
              </a:buClr>
              <a:buSzPts val="1667"/>
              <a:buFont typeface="Trebuchet MS"/>
              <a:buChar char="»"/>
              <a:defRPr sz="1667" b="0" i="0" u="none" strike="noStrike" cap="none">
                <a:solidFill>
                  <a:schemeClr val="dk2"/>
                </a:solidFill>
                <a:latin typeface="Trebuchet MS"/>
                <a:ea typeface="Trebuchet MS"/>
                <a:cs typeface="Trebuchet MS"/>
                <a:sym typeface="Trebuchet MS"/>
              </a:defRPr>
            </a:lvl9pPr>
          </a:lstStyle>
          <a:p>
            <a:endParaRPr/>
          </a:p>
        </p:txBody>
      </p:sp>
    </p:spTree>
  </p:cSld>
  <p:clrMapOvr>
    <a:masterClrMapping/>
  </p:clrMapOvr>
  <p:transition spd="med">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theme" Target="../theme/theme2.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6453" y="544610"/>
            <a:ext cx="8311096" cy="492443"/>
          </a:xfrm>
          <a:prstGeom prst="rect">
            <a:avLst/>
          </a:prstGeom>
          <a:noFill/>
          <a:ln>
            <a:noFill/>
          </a:ln>
        </p:spPr>
        <p:txBody>
          <a:bodyPr spcFirstLastPara="1" wrap="square" lIns="91425" tIns="91425" rIns="91425" bIns="91425" anchor="b" anchorCtr="0"/>
          <a:lstStyle>
            <a:lvl1pPr marL="0" marR="0" lvl="0" indent="0" algn="ctr" rtl="0">
              <a:lnSpc>
                <a:spcPct val="90000"/>
              </a:lnSpc>
              <a:spcBef>
                <a:spcPts val="0"/>
              </a:spcBef>
              <a:spcAft>
                <a:spcPts val="0"/>
              </a:spcAft>
              <a:buSzPts val="1400"/>
              <a:buNone/>
              <a:defRPr sz="3000" b="1" i="0" u="none" strike="noStrike" cap="none">
                <a:solidFill>
                  <a:schemeClr val="dk2"/>
                </a:solidFill>
                <a:latin typeface="Trebuchet MS"/>
                <a:ea typeface="Trebuchet MS"/>
                <a:cs typeface="Trebuchet MS"/>
                <a:sym typeface="Trebuchet MS"/>
              </a:defRPr>
            </a:lvl1pPr>
            <a:lvl2pPr marL="0" marR="0" lvl="1" indent="0" algn="l" rtl="0">
              <a:spcBef>
                <a:spcPts val="0"/>
              </a:spcBef>
              <a:spcAft>
                <a:spcPts val="0"/>
              </a:spcAft>
              <a:buSzPts val="1400"/>
              <a:buNone/>
              <a:defRPr sz="2667" b="1" i="0" u="none" strike="noStrike" cap="none">
                <a:solidFill>
                  <a:srgbClr val="73B900"/>
                </a:solidFill>
                <a:latin typeface="Arial"/>
                <a:ea typeface="Arial"/>
                <a:cs typeface="Arial"/>
                <a:sym typeface="Arial"/>
              </a:defRPr>
            </a:lvl2pPr>
            <a:lvl3pPr marL="0" marR="0" lvl="2" indent="0" algn="l" rtl="0">
              <a:spcBef>
                <a:spcPts val="0"/>
              </a:spcBef>
              <a:spcAft>
                <a:spcPts val="0"/>
              </a:spcAft>
              <a:buSzPts val="1400"/>
              <a:buNone/>
              <a:defRPr sz="2667" b="1" i="0" u="none" strike="noStrike" cap="none">
                <a:solidFill>
                  <a:srgbClr val="73B900"/>
                </a:solidFill>
                <a:latin typeface="Arial"/>
                <a:ea typeface="Arial"/>
                <a:cs typeface="Arial"/>
                <a:sym typeface="Arial"/>
              </a:defRPr>
            </a:lvl3pPr>
            <a:lvl4pPr marL="0" marR="0" lvl="3" indent="0" algn="l" rtl="0">
              <a:spcBef>
                <a:spcPts val="0"/>
              </a:spcBef>
              <a:spcAft>
                <a:spcPts val="0"/>
              </a:spcAft>
              <a:buSzPts val="1400"/>
              <a:buNone/>
              <a:defRPr sz="2667" b="1" i="0" u="none" strike="noStrike" cap="none">
                <a:solidFill>
                  <a:srgbClr val="73B900"/>
                </a:solidFill>
                <a:latin typeface="Arial"/>
                <a:ea typeface="Arial"/>
                <a:cs typeface="Arial"/>
                <a:sym typeface="Arial"/>
              </a:defRPr>
            </a:lvl4pPr>
            <a:lvl5pPr marL="0" marR="0" lvl="4" indent="0" algn="l" rtl="0">
              <a:spcBef>
                <a:spcPts val="0"/>
              </a:spcBef>
              <a:spcAft>
                <a:spcPts val="0"/>
              </a:spcAft>
              <a:buSzPts val="1400"/>
              <a:buNone/>
              <a:defRPr sz="2667" b="1" i="0" u="none" strike="noStrike" cap="none">
                <a:solidFill>
                  <a:srgbClr val="73B900"/>
                </a:solidFill>
                <a:latin typeface="Arial"/>
                <a:ea typeface="Arial"/>
                <a:cs typeface="Arial"/>
                <a:sym typeface="Arial"/>
              </a:defRPr>
            </a:lvl5pPr>
            <a:lvl6pPr marL="380985" marR="0" lvl="5" indent="-12685" algn="l" rtl="0">
              <a:spcBef>
                <a:spcPts val="0"/>
              </a:spcBef>
              <a:spcAft>
                <a:spcPts val="0"/>
              </a:spcAft>
              <a:buSzPts val="1400"/>
              <a:buNone/>
              <a:defRPr sz="2667" b="1" i="0" u="none" strike="noStrike" cap="none">
                <a:solidFill>
                  <a:srgbClr val="73B900"/>
                </a:solidFill>
                <a:latin typeface="Arial"/>
                <a:ea typeface="Arial"/>
                <a:cs typeface="Arial"/>
                <a:sym typeface="Arial"/>
              </a:defRPr>
            </a:lvl6pPr>
            <a:lvl7pPr marL="761970" marR="0" lvl="6" indent="-12670" algn="l" rtl="0">
              <a:spcBef>
                <a:spcPts val="0"/>
              </a:spcBef>
              <a:spcAft>
                <a:spcPts val="0"/>
              </a:spcAft>
              <a:buSzPts val="1400"/>
              <a:buNone/>
              <a:defRPr sz="2667" b="1" i="0" u="none" strike="noStrike" cap="none">
                <a:solidFill>
                  <a:srgbClr val="73B900"/>
                </a:solidFill>
                <a:latin typeface="Arial"/>
                <a:ea typeface="Arial"/>
                <a:cs typeface="Arial"/>
                <a:sym typeface="Arial"/>
              </a:defRPr>
            </a:lvl7pPr>
            <a:lvl8pPr marL="1142954" marR="0" lvl="7" indent="-12653" algn="l" rtl="0">
              <a:spcBef>
                <a:spcPts val="0"/>
              </a:spcBef>
              <a:spcAft>
                <a:spcPts val="0"/>
              </a:spcAft>
              <a:buSzPts val="1400"/>
              <a:buNone/>
              <a:defRPr sz="2667" b="1" i="0" u="none" strike="noStrike" cap="none">
                <a:solidFill>
                  <a:srgbClr val="73B900"/>
                </a:solidFill>
                <a:latin typeface="Arial"/>
                <a:ea typeface="Arial"/>
                <a:cs typeface="Arial"/>
                <a:sym typeface="Arial"/>
              </a:defRPr>
            </a:lvl8pPr>
            <a:lvl9pPr marL="1523939" marR="0" lvl="8" indent="-12638" algn="l" rtl="0">
              <a:spcBef>
                <a:spcPts val="0"/>
              </a:spcBef>
              <a:spcAft>
                <a:spcPts val="0"/>
              </a:spcAft>
              <a:buSzPts val="1400"/>
              <a:buNone/>
              <a:defRPr sz="2667" b="1" i="0" u="none" strike="noStrike" cap="none">
                <a:solidFill>
                  <a:srgbClr val="73B9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431169" y="1668640"/>
            <a:ext cx="8290776" cy="3256706"/>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750"/>
              </a:spcBef>
              <a:spcAft>
                <a:spcPts val="0"/>
              </a:spcAft>
              <a:buClr>
                <a:schemeClr val="dk1"/>
              </a:buClr>
              <a:buSzPts val="1400"/>
              <a:buFont typeface="Trebuchet MS"/>
              <a:buNone/>
              <a:defRPr sz="1667" b="0" i="0" u="none" strike="noStrike" cap="none">
                <a:solidFill>
                  <a:schemeClr val="dk2"/>
                </a:solidFill>
                <a:latin typeface="Trebuchet MS"/>
                <a:ea typeface="Trebuchet MS"/>
                <a:cs typeface="Trebuchet MS"/>
                <a:sym typeface="Trebuchet MS"/>
              </a:defRPr>
            </a:lvl1pPr>
            <a:lvl2pPr marL="914400" marR="0" lvl="1" indent="-228600" algn="l" rtl="0">
              <a:lnSpc>
                <a:spcPct val="90000"/>
              </a:lnSpc>
              <a:spcBef>
                <a:spcPts val="750"/>
              </a:spcBef>
              <a:spcAft>
                <a:spcPts val="0"/>
              </a:spcAft>
              <a:buClr>
                <a:schemeClr val="dk1"/>
              </a:buClr>
              <a:buSzPts val="1400"/>
              <a:buFont typeface="Trebuchet MS"/>
              <a:buNone/>
              <a:defRPr sz="1500" b="0" i="0" u="none" strike="noStrike" cap="none">
                <a:solidFill>
                  <a:schemeClr val="dk2"/>
                </a:solidFill>
                <a:latin typeface="Trebuchet MS"/>
                <a:ea typeface="Trebuchet MS"/>
                <a:cs typeface="Trebuchet MS"/>
                <a:sym typeface="Trebuchet MS"/>
              </a:defRPr>
            </a:lvl2pPr>
            <a:lvl3pPr marL="1371600" marR="0" lvl="2" indent="-228600" algn="l" rtl="0">
              <a:lnSpc>
                <a:spcPct val="90000"/>
              </a:lnSpc>
              <a:spcBef>
                <a:spcPts val="750"/>
              </a:spcBef>
              <a:spcAft>
                <a:spcPts val="0"/>
              </a:spcAft>
              <a:buClr>
                <a:schemeClr val="dk1"/>
              </a:buClr>
              <a:buSzPts val="1400"/>
              <a:buFont typeface="Trebuchet MS"/>
              <a:buNone/>
              <a:defRPr sz="1333" b="0" i="0" u="none" strike="noStrike" cap="none">
                <a:solidFill>
                  <a:schemeClr val="dk2"/>
                </a:solidFill>
                <a:latin typeface="Trebuchet MS"/>
                <a:ea typeface="Trebuchet MS"/>
                <a:cs typeface="Trebuchet MS"/>
                <a:sym typeface="Trebuchet MS"/>
              </a:defRPr>
            </a:lvl3pPr>
            <a:lvl4pPr marL="1828800" marR="0" lvl="3" indent="-334454" algn="l" rtl="0">
              <a:spcBef>
                <a:spcPts val="750"/>
              </a:spcBef>
              <a:spcAft>
                <a:spcPts val="0"/>
              </a:spcAft>
              <a:buClr>
                <a:schemeClr val="dk2"/>
              </a:buClr>
              <a:buSzPts val="1667"/>
              <a:buFont typeface="Trebuchet MS"/>
              <a:buChar char="–"/>
              <a:defRPr sz="1667" b="0" i="0" u="none" strike="noStrike" cap="none">
                <a:solidFill>
                  <a:schemeClr val="dk2"/>
                </a:solidFill>
                <a:latin typeface="Trebuchet MS"/>
                <a:ea typeface="Trebuchet MS"/>
                <a:cs typeface="Trebuchet MS"/>
                <a:sym typeface="Trebuchet MS"/>
              </a:defRPr>
            </a:lvl4pPr>
            <a:lvl5pPr marL="2286000" marR="0" lvl="4" indent="-334454" algn="l" rtl="0">
              <a:spcBef>
                <a:spcPts val="333"/>
              </a:spcBef>
              <a:spcAft>
                <a:spcPts val="0"/>
              </a:spcAft>
              <a:buClr>
                <a:schemeClr val="dk2"/>
              </a:buClr>
              <a:buSzPts val="1667"/>
              <a:buFont typeface="Trebuchet MS"/>
              <a:buChar char="»"/>
              <a:defRPr sz="1667" b="0" i="0" u="none" strike="noStrike" cap="none">
                <a:solidFill>
                  <a:schemeClr val="dk2"/>
                </a:solidFill>
                <a:latin typeface="Trebuchet MS"/>
                <a:ea typeface="Trebuchet MS"/>
                <a:cs typeface="Trebuchet MS"/>
                <a:sym typeface="Trebuchet MS"/>
              </a:defRPr>
            </a:lvl5pPr>
            <a:lvl6pPr marL="2743200" marR="0" lvl="5" indent="-334454" algn="l" rtl="0">
              <a:spcBef>
                <a:spcPts val="333"/>
              </a:spcBef>
              <a:spcAft>
                <a:spcPts val="0"/>
              </a:spcAft>
              <a:buClr>
                <a:schemeClr val="dk2"/>
              </a:buClr>
              <a:buSzPts val="1667"/>
              <a:buFont typeface="Trebuchet MS"/>
              <a:buChar char="»"/>
              <a:defRPr sz="1667" b="0" i="0" u="none" strike="noStrike" cap="none">
                <a:solidFill>
                  <a:schemeClr val="dk2"/>
                </a:solidFill>
                <a:latin typeface="Trebuchet MS"/>
                <a:ea typeface="Trebuchet MS"/>
                <a:cs typeface="Trebuchet MS"/>
                <a:sym typeface="Trebuchet MS"/>
              </a:defRPr>
            </a:lvl6pPr>
            <a:lvl7pPr marL="3200400" marR="0" lvl="6" indent="-334454" algn="l" rtl="0">
              <a:spcBef>
                <a:spcPts val="333"/>
              </a:spcBef>
              <a:spcAft>
                <a:spcPts val="0"/>
              </a:spcAft>
              <a:buClr>
                <a:schemeClr val="dk2"/>
              </a:buClr>
              <a:buSzPts val="1667"/>
              <a:buFont typeface="Trebuchet MS"/>
              <a:buChar char="»"/>
              <a:defRPr sz="1667" b="0" i="0" u="none" strike="noStrike" cap="none">
                <a:solidFill>
                  <a:schemeClr val="dk2"/>
                </a:solidFill>
                <a:latin typeface="Trebuchet MS"/>
                <a:ea typeface="Trebuchet MS"/>
                <a:cs typeface="Trebuchet MS"/>
                <a:sym typeface="Trebuchet MS"/>
              </a:defRPr>
            </a:lvl7pPr>
            <a:lvl8pPr marL="3657600" marR="0" lvl="7" indent="-334454" algn="l" rtl="0">
              <a:spcBef>
                <a:spcPts val="333"/>
              </a:spcBef>
              <a:spcAft>
                <a:spcPts val="0"/>
              </a:spcAft>
              <a:buClr>
                <a:schemeClr val="dk2"/>
              </a:buClr>
              <a:buSzPts val="1667"/>
              <a:buFont typeface="Trebuchet MS"/>
              <a:buChar char="»"/>
              <a:defRPr sz="1667" b="0" i="0" u="none" strike="noStrike" cap="none">
                <a:solidFill>
                  <a:schemeClr val="dk2"/>
                </a:solidFill>
                <a:latin typeface="Trebuchet MS"/>
                <a:ea typeface="Trebuchet MS"/>
                <a:cs typeface="Trebuchet MS"/>
                <a:sym typeface="Trebuchet MS"/>
              </a:defRPr>
            </a:lvl8pPr>
            <a:lvl9pPr marL="4114800" marR="0" lvl="8" indent="-334454" algn="l" rtl="0">
              <a:spcBef>
                <a:spcPts val="333"/>
              </a:spcBef>
              <a:spcAft>
                <a:spcPts val="0"/>
              </a:spcAft>
              <a:buClr>
                <a:schemeClr val="dk2"/>
              </a:buClr>
              <a:buSzPts val="1667"/>
              <a:buFont typeface="Trebuchet MS"/>
              <a:buChar char="»"/>
              <a:defRPr sz="1667" b="0" i="0" u="none" strike="noStrike" cap="none">
                <a:solidFill>
                  <a:schemeClr val="dk2"/>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ransition spd="med">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0" y="0"/>
            <a:ext cx="8520600" cy="5727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2800" b="0" i="0" u="none" strike="noStrike" cap="none">
                <a:solidFill>
                  <a:schemeClr val="dk1"/>
                </a:solidFill>
                <a:latin typeface="Arial"/>
                <a:ea typeface="Arial"/>
                <a:cs typeface="Arial"/>
                <a:sym typeface="Arial"/>
              </a:defRPr>
            </a:lvl1pPr>
            <a:lvl2pPr lvl="1" indent="0">
              <a:spcBef>
                <a:spcPts val="0"/>
              </a:spcBef>
              <a:spcAft>
                <a:spcPts val="0"/>
              </a:spcAft>
              <a:buClr>
                <a:schemeClr val="dk1"/>
              </a:buClr>
              <a:buSzPts val="1400"/>
              <a:buFont typeface="Arial"/>
              <a:buNone/>
              <a:defRPr sz="2800">
                <a:solidFill>
                  <a:schemeClr val="dk1"/>
                </a:solidFill>
              </a:defRPr>
            </a:lvl2pPr>
            <a:lvl3pPr lvl="2" indent="0">
              <a:spcBef>
                <a:spcPts val="0"/>
              </a:spcBef>
              <a:spcAft>
                <a:spcPts val="0"/>
              </a:spcAft>
              <a:buClr>
                <a:schemeClr val="dk1"/>
              </a:buClr>
              <a:buSzPts val="1400"/>
              <a:buFont typeface="Arial"/>
              <a:buNone/>
              <a:defRPr sz="2800">
                <a:solidFill>
                  <a:schemeClr val="dk1"/>
                </a:solidFill>
              </a:defRPr>
            </a:lvl3pPr>
            <a:lvl4pPr lvl="3" indent="0">
              <a:spcBef>
                <a:spcPts val="0"/>
              </a:spcBef>
              <a:spcAft>
                <a:spcPts val="0"/>
              </a:spcAft>
              <a:buClr>
                <a:schemeClr val="dk1"/>
              </a:buClr>
              <a:buSzPts val="1400"/>
              <a:buFont typeface="Arial"/>
              <a:buNone/>
              <a:defRPr sz="2800">
                <a:solidFill>
                  <a:schemeClr val="dk1"/>
                </a:solidFill>
              </a:defRPr>
            </a:lvl4pPr>
            <a:lvl5pPr lvl="4" indent="0">
              <a:spcBef>
                <a:spcPts val="0"/>
              </a:spcBef>
              <a:spcAft>
                <a:spcPts val="0"/>
              </a:spcAft>
              <a:buClr>
                <a:schemeClr val="dk1"/>
              </a:buClr>
              <a:buSzPts val="1400"/>
              <a:buFont typeface="Arial"/>
              <a:buNone/>
              <a:defRPr sz="2800">
                <a:solidFill>
                  <a:schemeClr val="dk1"/>
                </a:solidFill>
              </a:defRPr>
            </a:lvl5pPr>
            <a:lvl6pPr lvl="5" indent="0">
              <a:spcBef>
                <a:spcPts val="0"/>
              </a:spcBef>
              <a:spcAft>
                <a:spcPts val="0"/>
              </a:spcAft>
              <a:buClr>
                <a:schemeClr val="dk1"/>
              </a:buClr>
              <a:buSzPts val="1400"/>
              <a:buFont typeface="Arial"/>
              <a:buNone/>
              <a:defRPr sz="2800">
                <a:solidFill>
                  <a:schemeClr val="dk1"/>
                </a:solidFill>
              </a:defRPr>
            </a:lvl6pPr>
            <a:lvl7pPr lvl="6" indent="0">
              <a:spcBef>
                <a:spcPts val="0"/>
              </a:spcBef>
              <a:spcAft>
                <a:spcPts val="0"/>
              </a:spcAft>
              <a:buClr>
                <a:schemeClr val="dk1"/>
              </a:buClr>
              <a:buSzPts val="1400"/>
              <a:buFont typeface="Arial"/>
              <a:buNone/>
              <a:defRPr sz="2800">
                <a:solidFill>
                  <a:schemeClr val="dk1"/>
                </a:solidFill>
              </a:defRPr>
            </a:lvl7pPr>
            <a:lvl8pPr lvl="7" indent="0">
              <a:spcBef>
                <a:spcPts val="0"/>
              </a:spcBef>
              <a:spcAft>
                <a:spcPts val="0"/>
              </a:spcAft>
              <a:buClr>
                <a:schemeClr val="dk1"/>
              </a:buClr>
              <a:buSzPts val="1400"/>
              <a:buFont typeface="Arial"/>
              <a:buNone/>
              <a:defRPr sz="2800">
                <a:solidFill>
                  <a:schemeClr val="dk1"/>
                </a:solidFill>
              </a:defRPr>
            </a:lvl8pPr>
            <a:lvl9pPr lvl="8" indent="0">
              <a:spcBef>
                <a:spcPts val="0"/>
              </a:spcBef>
              <a:spcAft>
                <a:spcPts val="0"/>
              </a:spcAft>
              <a:buClr>
                <a:schemeClr val="dk1"/>
              </a:buClr>
              <a:buSzPts val="1400"/>
              <a:buFont typeface="Arial"/>
              <a:buNone/>
              <a:defRPr sz="2800">
                <a:solidFill>
                  <a:schemeClr val="dk1"/>
                </a:solidFill>
              </a:defRPr>
            </a:lvl9pPr>
          </a:lstStyle>
          <a:p>
            <a:endParaRPr/>
          </a:p>
        </p:txBody>
      </p:sp>
      <p:sp>
        <p:nvSpPr>
          <p:cNvPr id="75" name="Google Shape;75;p16"/>
          <p:cNvSpPr txBox="1">
            <a:spLocks noGrp="1"/>
          </p:cNvSpPr>
          <p:nvPr>
            <p:ph type="body" idx="1"/>
          </p:nvPr>
        </p:nvSpPr>
        <p:spPr>
          <a:xfrm>
            <a:off x="0" y="778450"/>
            <a:ext cx="9144000" cy="3804600"/>
          </a:xfrm>
          <a:prstGeom prst="rect">
            <a:avLst/>
          </a:prstGeom>
          <a:noFill/>
          <a:ln>
            <a:noFill/>
          </a:ln>
        </p:spPr>
        <p:txBody>
          <a:bodyPr spcFirstLastPara="1" wrap="square" lIns="91425" tIns="91425" rIns="91425" bIns="91425" anchor="t" anchorCtr="0"/>
          <a:lstStyle>
            <a:lvl1pPr marL="457200" marR="0" lvl="0" indent="-342900" algn="l" rtl="0">
              <a:lnSpc>
                <a:spcPct val="115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1pPr>
            <a:lvl2pPr marL="914400" marR="0" lvl="1" indent="-317500" algn="l" rtl="0">
              <a:lnSpc>
                <a:spcPct val="115000"/>
              </a:lnSpc>
              <a:spcBef>
                <a:spcPts val="16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l" rtl="0">
              <a:lnSpc>
                <a:spcPct val="115000"/>
              </a:lnSpc>
              <a:spcBef>
                <a:spcPts val="16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l" rtl="0">
              <a:lnSpc>
                <a:spcPct val="115000"/>
              </a:lnSpc>
              <a:spcBef>
                <a:spcPts val="16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115000"/>
              </a:lnSpc>
              <a:spcBef>
                <a:spcPts val="16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115000"/>
              </a:lnSpc>
              <a:spcBef>
                <a:spcPts val="16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115000"/>
              </a:lnSpc>
              <a:spcBef>
                <a:spcPts val="16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115000"/>
              </a:lnSpc>
              <a:spcBef>
                <a:spcPts val="16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76" name="Google Shape;76;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dk2"/>
              </a:buClr>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chemeClr val="dk2"/>
              </a:buClr>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chemeClr val="dk2"/>
              </a:buClr>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chemeClr val="dk2"/>
              </a:buClr>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chemeClr val="dk2"/>
              </a:buClr>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chemeClr val="dk2"/>
              </a:buClr>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chemeClr val="dk2"/>
              </a:buClr>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chemeClr val="dk2"/>
              </a:buClr>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chemeClr val="dk2"/>
              </a:buClr>
              <a:buFont typeface="Arial"/>
              <a:buNone/>
              <a:defRPr sz="1000" b="0" i="0" u="none" strike="noStrike" cap="none">
                <a:solidFill>
                  <a:schemeClr val="dk2"/>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15.xml"/><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youtube.com/watch?v=Jc8M9-LoEuo" TargetMode="External"/><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6.xml"/><Relationship Id="rId5" Type="http://schemas.openxmlformats.org/officeDocument/2006/relationships/hyperlink" Target="https://www.google.de/imgres?imgurl=https://68.media.tumblr.com/b2a6fc90b699e7b69167528cd258fd4e/tumblr_o38iovtIQo1uzfdu4o1_500.png&amp;imgrefurl=https://www.tumblr.com/tagged/tron-slash&amp;docid=s0PW9fjDI-e_kM&amp;tbnid=42xgg6C9RBlmSM:&amp;vet=10ahUKEwjY3JTD6N7WAhVTxCYKHVPiCr0QMwhFKBYwFg..i&amp;w=500&amp;h=500&amp;bih=799&amp;biw=1631&amp;q=DAFT%20punk%20green&amp;ved=0ahUKEwjY3JTD6N7WAhVTxCYKHVPiCr0QMwhFKBYwFg&amp;iact=mrc&amp;uact=8" TargetMode="Externa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20.png"/><Relationship Id="rId2" Type="http://schemas.openxmlformats.org/officeDocument/2006/relationships/notesSlide" Target="../notesSlides/notesSlide4.xml"/><Relationship Id="rId16" Type="http://schemas.openxmlformats.org/officeDocument/2006/relationships/image" Target="../media/image19.png"/><Relationship Id="rId1" Type="http://schemas.openxmlformats.org/officeDocument/2006/relationships/slideLayout" Target="../slideLayouts/slideLayout15.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15.xml"/><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15.xml"/><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15.xml"/><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8.png"/><Relationship Id="rId3" Type="http://schemas.openxmlformats.org/officeDocument/2006/relationships/image" Target="../media/image10.png"/><Relationship Id="rId7" Type="http://schemas.openxmlformats.org/officeDocument/2006/relationships/image" Target="../media/image9.png"/><Relationship Id="rId12"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5.xml"/><Relationship Id="rId6" Type="http://schemas.openxmlformats.org/officeDocument/2006/relationships/image" Target="../media/image8.png"/><Relationship Id="rId11" Type="http://schemas.openxmlformats.org/officeDocument/2006/relationships/image" Target="../media/image16.png"/><Relationship Id="rId5" Type="http://schemas.openxmlformats.org/officeDocument/2006/relationships/image" Target="../media/image7.png"/><Relationship Id="rId10" Type="http://schemas.openxmlformats.org/officeDocument/2006/relationships/image" Target="../media/image28.png"/><Relationship Id="rId4" Type="http://schemas.openxmlformats.org/officeDocument/2006/relationships/image" Target="../media/image11.png"/><Relationship Id="rId9" Type="http://schemas.openxmlformats.org/officeDocument/2006/relationships/image" Target="../media/image27.png"/><Relationship Id="rId1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6"/>
          <p:cNvSpPr txBox="1">
            <a:spLocks noGrp="1"/>
          </p:cNvSpPr>
          <p:nvPr>
            <p:ph type="subTitle" idx="1"/>
          </p:nvPr>
        </p:nvSpPr>
        <p:spPr>
          <a:xfrm>
            <a:off x="409143" y="3425289"/>
            <a:ext cx="5047500" cy="307749"/>
          </a:xfrm>
          <a:prstGeom prst="rect">
            <a:avLst/>
          </a:prstGeom>
          <a:noFill/>
          <a:ln>
            <a:noFill/>
          </a:ln>
        </p:spPr>
        <p:txBody>
          <a:bodyPr spcFirstLastPara="1" wrap="square" lIns="76175" tIns="76175" rIns="76175" bIns="76175" anchor="t" anchorCtr="0">
            <a:noAutofit/>
          </a:bodyPr>
          <a:lstStyle/>
          <a:p>
            <a:pPr marL="0" marR="0" lvl="0" indent="0" algn="l" rtl="0">
              <a:lnSpc>
                <a:spcPct val="90000"/>
              </a:lnSpc>
              <a:spcBef>
                <a:spcPts val="0"/>
              </a:spcBef>
              <a:spcAft>
                <a:spcPts val="400"/>
              </a:spcAft>
              <a:buClr>
                <a:schemeClr val="dk1"/>
              </a:buClr>
              <a:buSzPts val="417"/>
              <a:buFont typeface="Trebuchet MS"/>
              <a:buNone/>
            </a:pPr>
            <a:r>
              <a:rPr lang="en-US" dirty="0"/>
              <a:t>Jay Urbain, PhD</a:t>
            </a:r>
          </a:p>
          <a:p>
            <a:pPr marL="0" marR="0" lvl="0" indent="0" algn="l" rtl="0">
              <a:lnSpc>
                <a:spcPct val="90000"/>
              </a:lnSpc>
              <a:spcBef>
                <a:spcPts val="0"/>
              </a:spcBef>
              <a:spcAft>
                <a:spcPts val="400"/>
              </a:spcAft>
              <a:buClr>
                <a:schemeClr val="dk1"/>
              </a:buClr>
              <a:buSzPts val="417"/>
              <a:buFont typeface="Trebuchet MS"/>
              <a:buNone/>
            </a:pPr>
            <a:r>
              <a:rPr lang="en-US" dirty="0"/>
              <a:t>Professor, Electrical Engineering and Computer Science Department</a:t>
            </a:r>
          </a:p>
          <a:p>
            <a:pPr marL="0" marR="0" lvl="0" indent="0" algn="l" rtl="0">
              <a:lnSpc>
                <a:spcPct val="90000"/>
              </a:lnSpc>
              <a:spcBef>
                <a:spcPts val="0"/>
              </a:spcBef>
              <a:spcAft>
                <a:spcPts val="400"/>
              </a:spcAft>
              <a:buClr>
                <a:schemeClr val="dk1"/>
              </a:buClr>
              <a:buSzPts val="417"/>
              <a:buFont typeface="Trebuchet MS"/>
              <a:buNone/>
            </a:pPr>
            <a:r>
              <a:rPr lang="en-US" dirty="0"/>
              <a:t>Milwaukee School of Engineering</a:t>
            </a:r>
          </a:p>
          <a:p>
            <a:pPr marL="0" marR="0" lvl="0" indent="0" algn="l" rtl="0">
              <a:lnSpc>
                <a:spcPct val="90000"/>
              </a:lnSpc>
              <a:spcBef>
                <a:spcPts val="0"/>
              </a:spcBef>
              <a:spcAft>
                <a:spcPts val="400"/>
              </a:spcAft>
              <a:buClr>
                <a:schemeClr val="dk1"/>
              </a:buClr>
              <a:buSzPts val="417"/>
              <a:buFont typeface="Trebuchet MS"/>
              <a:buNone/>
            </a:pPr>
            <a:r>
              <a:rPr lang="en-US" dirty="0" err="1"/>
              <a:t>urbain@msoe.edu</a:t>
            </a:r>
            <a:endParaRPr lang="en-US" dirty="0"/>
          </a:p>
          <a:p>
            <a:pPr marL="0" marR="0" lvl="0" indent="0" algn="l" rtl="0">
              <a:lnSpc>
                <a:spcPct val="90000"/>
              </a:lnSpc>
              <a:spcBef>
                <a:spcPts val="0"/>
              </a:spcBef>
              <a:spcAft>
                <a:spcPts val="400"/>
              </a:spcAft>
              <a:buClr>
                <a:schemeClr val="dk1"/>
              </a:buClr>
              <a:buSzPts val="417"/>
              <a:buFont typeface="Trebuchet MS"/>
              <a:buNone/>
            </a:pPr>
            <a:r>
              <a:rPr lang="en-US" dirty="0"/>
              <a:t>July 2018</a:t>
            </a:r>
            <a:endParaRPr dirty="0"/>
          </a:p>
        </p:txBody>
      </p:sp>
      <p:sp>
        <p:nvSpPr>
          <p:cNvPr id="116" name="Google Shape;116;p26"/>
          <p:cNvSpPr txBox="1">
            <a:spLocks noGrp="1"/>
          </p:cNvSpPr>
          <p:nvPr>
            <p:ph type="title"/>
          </p:nvPr>
        </p:nvSpPr>
        <p:spPr>
          <a:xfrm>
            <a:off x="409142" y="2521701"/>
            <a:ext cx="8294590" cy="819000"/>
          </a:xfrm>
          <a:prstGeom prst="rect">
            <a:avLst/>
          </a:prstGeom>
          <a:noFill/>
          <a:ln>
            <a:noFill/>
          </a:ln>
        </p:spPr>
        <p:txBody>
          <a:bodyPr spcFirstLastPara="1" wrap="square" lIns="76175" tIns="76175" rIns="76175" bIns="76175" anchor="b" anchorCtr="0">
            <a:noAutofit/>
          </a:bodyPr>
          <a:lstStyle/>
          <a:p>
            <a:pPr marL="0" marR="0" lvl="0" indent="0" algn="l" rtl="0">
              <a:lnSpc>
                <a:spcPct val="90000"/>
              </a:lnSpc>
              <a:spcBef>
                <a:spcPts val="0"/>
              </a:spcBef>
              <a:spcAft>
                <a:spcPts val="0"/>
              </a:spcAft>
              <a:buClr>
                <a:schemeClr val="lt2"/>
              </a:buClr>
              <a:buSzPts val="750"/>
              <a:buFont typeface="Trebuchet MS"/>
              <a:buNone/>
            </a:pPr>
            <a:r>
              <a:rPr lang="en-US" sz="3000" b="1" i="0" u="none" strike="noStrike" cap="none" dirty="0">
                <a:solidFill>
                  <a:srgbClr val="7030A0"/>
                </a:solidFill>
                <a:sym typeface="Trebuchet MS"/>
              </a:rPr>
              <a:t>Deep Learning for NLP: TEXT TRANSLATION</a:t>
            </a:r>
            <a:endParaRPr dirty="0">
              <a:solidFill>
                <a:srgbClr val="7030A0"/>
              </a:solidFill>
            </a:endParaRPr>
          </a:p>
        </p:txBody>
      </p:sp>
      <p:sp>
        <p:nvSpPr>
          <p:cNvPr id="117" name="Google Shape;117;p26"/>
          <p:cNvSpPr txBox="1"/>
          <p:nvPr/>
        </p:nvSpPr>
        <p:spPr>
          <a:xfrm>
            <a:off x="409143" y="3823305"/>
            <a:ext cx="5047500" cy="400000"/>
          </a:xfrm>
          <a:prstGeom prst="rect">
            <a:avLst/>
          </a:prstGeom>
          <a:noFill/>
          <a:ln>
            <a:noFill/>
          </a:ln>
        </p:spPr>
        <p:txBody>
          <a:bodyPr spcFirstLastPara="1" wrap="square" lIns="76175" tIns="38075" rIns="76175" bIns="38075" anchor="t" anchorCtr="0">
            <a:noAutofit/>
          </a:bodyPr>
          <a:lstStyle/>
          <a:p>
            <a:pPr marL="0" marR="0" lvl="0" indent="0" algn="l" rtl="0">
              <a:lnSpc>
                <a:spcPct val="90000"/>
              </a:lnSpc>
              <a:spcBef>
                <a:spcPts val="0"/>
              </a:spcBef>
              <a:spcAft>
                <a:spcPts val="0"/>
              </a:spcAft>
              <a:buClr>
                <a:srgbClr val="000000"/>
              </a:buClr>
              <a:buSzPts val="292"/>
              <a:buFont typeface="Trebuchet MS"/>
              <a:buNone/>
            </a:pPr>
            <a:endParaRPr/>
          </a:p>
        </p:txBody>
      </p:sp>
    </p:spTree>
    <p:extLst>
      <p:ext uri="{BB962C8B-B14F-4D97-AF65-F5344CB8AC3E}">
        <p14:creationId xmlns:p14="http://schemas.microsoft.com/office/powerpoint/2010/main" val="1707903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36"/>
          <p:cNvSpPr txBox="1">
            <a:spLocks noGrp="1"/>
          </p:cNvSpPr>
          <p:nvPr>
            <p:ph type="title"/>
          </p:nvPr>
        </p:nvSpPr>
        <p:spPr>
          <a:xfrm>
            <a:off x="0" y="139614"/>
            <a:ext cx="9144000" cy="569676"/>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Font typeface="Trebuchet MS"/>
              <a:buNone/>
            </a:pPr>
            <a:r>
              <a:rPr lang="en-US" sz="3600" b="1" i="0" u="none" strike="noStrike" cap="none" dirty="0">
                <a:solidFill>
                  <a:srgbClr val="7030A0"/>
                </a:solidFill>
                <a:latin typeface="Trebuchet MS"/>
                <a:ea typeface="Trebuchet MS"/>
                <a:cs typeface="Trebuchet MS"/>
                <a:sym typeface="Trebuchet MS"/>
              </a:rPr>
              <a:t>ATTENTION MAPS IN TRANSLATION</a:t>
            </a:r>
            <a:endParaRPr dirty="0">
              <a:solidFill>
                <a:srgbClr val="7030A0"/>
              </a:solidFill>
            </a:endParaRPr>
          </a:p>
        </p:txBody>
      </p:sp>
      <p:sp>
        <p:nvSpPr>
          <p:cNvPr id="315" name="Google Shape;315;p36"/>
          <p:cNvSpPr txBox="1"/>
          <p:nvPr/>
        </p:nvSpPr>
        <p:spPr>
          <a:xfrm>
            <a:off x="1" y="4823983"/>
            <a:ext cx="4561726" cy="319517"/>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666666"/>
              </a:buClr>
              <a:buFont typeface="Arial"/>
              <a:buNone/>
            </a:pPr>
            <a:r>
              <a:rPr lang="en-US" sz="800" b="0" i="0" u="none" strike="noStrike" cap="none">
                <a:solidFill>
                  <a:srgbClr val="666666"/>
                </a:solidFill>
                <a:latin typeface="Arial"/>
                <a:ea typeface="Arial"/>
                <a:cs typeface="Arial"/>
                <a:sym typeface="Arial"/>
              </a:rPr>
              <a:t>Bahdanau et al. "Neural Machine Translation by Jointly Learning to Align and Translate", 2014</a:t>
            </a:r>
            <a:endParaRPr/>
          </a:p>
        </p:txBody>
      </p:sp>
      <p:pic>
        <p:nvPicPr>
          <p:cNvPr id="316" name="Google Shape;316;p36"/>
          <p:cNvPicPr preferRelativeResize="0"/>
          <p:nvPr/>
        </p:nvPicPr>
        <p:blipFill rotWithShape="1">
          <a:blip r:embed="rId3">
            <a:alphaModFix/>
          </a:blip>
          <a:srcRect/>
          <a:stretch/>
        </p:blipFill>
        <p:spPr>
          <a:xfrm>
            <a:off x="597500" y="1225200"/>
            <a:ext cx="3334364" cy="3432404"/>
          </a:xfrm>
          <a:prstGeom prst="rect">
            <a:avLst/>
          </a:prstGeom>
          <a:noFill/>
          <a:ln>
            <a:noFill/>
          </a:ln>
        </p:spPr>
      </p:pic>
      <p:pic>
        <p:nvPicPr>
          <p:cNvPr id="317" name="Google Shape;317;p36"/>
          <p:cNvPicPr preferRelativeResize="0"/>
          <p:nvPr/>
        </p:nvPicPr>
        <p:blipFill rotWithShape="1">
          <a:blip r:embed="rId4">
            <a:alphaModFix/>
          </a:blip>
          <a:srcRect/>
          <a:stretch/>
        </p:blipFill>
        <p:spPr>
          <a:xfrm>
            <a:off x="5099501" y="1141062"/>
            <a:ext cx="3414113" cy="3515694"/>
          </a:xfrm>
          <a:prstGeom prst="rect">
            <a:avLst/>
          </a:prstGeom>
          <a:noFill/>
          <a:ln>
            <a:noFill/>
          </a:ln>
        </p:spPr>
      </p:pic>
      <p:sp>
        <p:nvSpPr>
          <p:cNvPr id="318" name="Google Shape;318;p36"/>
          <p:cNvSpPr txBox="1"/>
          <p:nvPr/>
        </p:nvSpPr>
        <p:spPr>
          <a:xfrm>
            <a:off x="1668463" y="953607"/>
            <a:ext cx="2262300" cy="341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Font typeface="Trebuchet MS"/>
              <a:buNone/>
            </a:pPr>
            <a:r>
              <a:rPr lang="en-US" sz="1400" b="0" i="0" u="none" strike="noStrike" cap="none">
                <a:solidFill>
                  <a:srgbClr val="000000"/>
                </a:solidFill>
                <a:latin typeface="Trebuchet MS"/>
                <a:ea typeface="Trebuchet MS"/>
                <a:cs typeface="Trebuchet MS"/>
                <a:sym typeface="Trebuchet MS"/>
              </a:rPr>
              <a:t>source language (English)</a:t>
            </a:r>
            <a:endParaRPr/>
          </a:p>
        </p:txBody>
      </p:sp>
      <p:sp>
        <p:nvSpPr>
          <p:cNvPr id="319" name="Google Shape;319;p36"/>
          <p:cNvSpPr txBox="1"/>
          <p:nvPr/>
        </p:nvSpPr>
        <p:spPr>
          <a:xfrm rot="-5400000">
            <a:off x="-752642" y="2911227"/>
            <a:ext cx="2402586" cy="297697"/>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Font typeface="Trebuchet MS"/>
              <a:buNone/>
            </a:pPr>
            <a:r>
              <a:rPr lang="en-US" sz="1400" b="0" i="0" u="none" strike="noStrike" cap="none">
                <a:solidFill>
                  <a:srgbClr val="000000"/>
                </a:solidFill>
                <a:latin typeface="Trebuchet MS"/>
                <a:ea typeface="Trebuchet MS"/>
                <a:cs typeface="Trebuchet MS"/>
                <a:sym typeface="Trebuchet MS"/>
              </a:rPr>
              <a:t>target language (French)</a:t>
            </a:r>
            <a:endParaRPr/>
          </a:p>
        </p:txBody>
      </p:sp>
      <p:sp>
        <p:nvSpPr>
          <p:cNvPr id="320" name="Google Shape;320;p36"/>
          <p:cNvSpPr txBox="1"/>
          <p:nvPr/>
        </p:nvSpPr>
        <p:spPr>
          <a:xfrm rot="-5400000">
            <a:off x="3667913" y="2904731"/>
            <a:ext cx="2380644" cy="332629"/>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Font typeface="Trebuchet MS"/>
              <a:buNone/>
            </a:pPr>
            <a:r>
              <a:rPr lang="en-US" sz="1400" b="0" i="0" u="none" strike="noStrike" cap="none">
                <a:solidFill>
                  <a:srgbClr val="000000"/>
                </a:solidFill>
                <a:latin typeface="Trebuchet MS"/>
                <a:ea typeface="Trebuchet MS"/>
                <a:cs typeface="Trebuchet MS"/>
                <a:sym typeface="Trebuchet MS"/>
              </a:rPr>
              <a:t>target language (French)</a:t>
            </a:r>
            <a:endParaRPr/>
          </a:p>
        </p:txBody>
      </p:sp>
      <p:sp>
        <p:nvSpPr>
          <p:cNvPr id="321" name="Google Shape;321;p36"/>
          <p:cNvSpPr txBox="1"/>
          <p:nvPr/>
        </p:nvSpPr>
        <p:spPr>
          <a:xfrm>
            <a:off x="6133361" y="873562"/>
            <a:ext cx="2262300" cy="341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Font typeface="Trebuchet MS"/>
              <a:buNone/>
            </a:pPr>
            <a:r>
              <a:rPr lang="en-US" sz="1400" b="0" i="0" u="none" strike="noStrike" cap="none">
                <a:solidFill>
                  <a:srgbClr val="000000"/>
                </a:solidFill>
                <a:latin typeface="Trebuchet MS"/>
                <a:ea typeface="Trebuchet MS"/>
                <a:cs typeface="Trebuchet MS"/>
                <a:sym typeface="Trebuchet MS"/>
              </a:rPr>
              <a:t>source language (English)</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Tree>
  </p:cSld>
  <p:clrMapOvr>
    <a:masterClrMapping/>
  </p:clrMapOvr>
  <p:transition spd="med">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8" descr="This is the result of an eye tracker showing what parts of the screen I am looking at while reading a Python program.  Also, see http://youtu.be/VtuO9un2Vyg. It's another video from the same experiment, but with a different variant of this program and a different programmer." title="Code Comprehension with Eye Tracking">
            <a:hlinkClick r:id="rId3"/>
          </p:cNvPr>
          <p:cNvSpPr/>
          <p:nvPr/>
        </p:nvSpPr>
        <p:spPr>
          <a:xfrm>
            <a:off x="1079637" y="1104869"/>
            <a:ext cx="7149111" cy="3802325"/>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6" name="Google Shape;126;p28"/>
          <p:cNvSpPr txBox="1"/>
          <p:nvPr/>
        </p:nvSpPr>
        <p:spPr>
          <a:xfrm>
            <a:off x="626724" y="215757"/>
            <a:ext cx="8054939" cy="64633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Font typeface="Trebuchet MS"/>
              <a:buNone/>
            </a:pPr>
            <a:r>
              <a:rPr lang="en-US" sz="3600" b="1" i="0" u="none" strike="noStrike" cap="none" dirty="0">
                <a:solidFill>
                  <a:srgbClr val="7030A0"/>
                </a:solidFill>
                <a:latin typeface="Trebuchet MS"/>
                <a:ea typeface="Trebuchet MS"/>
                <a:cs typeface="Trebuchet MS"/>
                <a:sym typeface="Trebuchet MS"/>
              </a:rPr>
              <a:t>HUMAN ATTENTION FOR REASONING</a:t>
            </a:r>
            <a:endParaRPr dirty="0">
              <a:solidFill>
                <a:srgbClr val="7030A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9"/>
          <p:cNvSpPr txBox="1">
            <a:spLocks noGrp="1"/>
          </p:cNvSpPr>
          <p:nvPr>
            <p:ph type="title"/>
          </p:nvPr>
        </p:nvSpPr>
        <p:spPr>
          <a:xfrm>
            <a:off x="0" y="169073"/>
            <a:ext cx="8520600" cy="1141327"/>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Font typeface="Trebuchet MS"/>
              <a:buNone/>
            </a:pPr>
            <a:r>
              <a:rPr lang="en-US" sz="3600" b="1" i="0" u="none" strike="noStrike" cap="none" dirty="0">
                <a:solidFill>
                  <a:srgbClr val="7030A0"/>
                </a:solidFill>
                <a:latin typeface="Trebuchet MS"/>
                <a:ea typeface="Trebuchet MS"/>
                <a:cs typeface="Trebuchet MS"/>
                <a:sym typeface="Trebuchet MS"/>
              </a:rPr>
              <a:t>WHY GIVE ATTENTION TO DEEP LEARNING?</a:t>
            </a:r>
            <a:endParaRPr dirty="0">
              <a:solidFill>
                <a:srgbClr val="7030A0"/>
              </a:solidFill>
            </a:endParaRPr>
          </a:p>
        </p:txBody>
      </p:sp>
      <p:sp>
        <p:nvSpPr>
          <p:cNvPr id="132" name="Google Shape;132;p29"/>
          <p:cNvSpPr txBox="1">
            <a:spLocks noGrp="1"/>
          </p:cNvSpPr>
          <p:nvPr>
            <p:ph type="body" idx="1"/>
          </p:nvPr>
        </p:nvSpPr>
        <p:spPr>
          <a:xfrm>
            <a:off x="936875" y="1571945"/>
            <a:ext cx="3630713" cy="2996929"/>
          </a:xfrm>
          <a:prstGeom prst="rect">
            <a:avLst/>
          </a:prstGeom>
          <a:noFill/>
          <a:ln>
            <a:noFill/>
          </a:ln>
        </p:spPr>
        <p:txBody>
          <a:bodyPr spcFirstLastPara="1" wrap="square" lIns="91425" tIns="91425" rIns="91425" bIns="91425" anchor="t" anchorCtr="0">
            <a:noAutofit/>
          </a:bodyPr>
          <a:lstStyle/>
          <a:p>
            <a:pPr marL="0" marR="0" lvl="0" indent="0" algn="l" rtl="0">
              <a:lnSpc>
                <a:spcPct val="200000"/>
              </a:lnSpc>
              <a:spcBef>
                <a:spcPts val="0"/>
              </a:spcBef>
              <a:spcAft>
                <a:spcPts val="0"/>
              </a:spcAft>
              <a:buClr>
                <a:schemeClr val="dk1"/>
              </a:buClr>
              <a:buSzPts val="2000"/>
              <a:buFont typeface="Trebuchet MS"/>
              <a:buChar char="●"/>
            </a:pPr>
            <a:r>
              <a:rPr lang="en-US" sz="2000" b="1" i="0" u="none" strike="noStrike" cap="none" dirty="0">
                <a:solidFill>
                  <a:schemeClr val="dk1"/>
                </a:solidFill>
                <a:latin typeface="Trebuchet MS"/>
                <a:ea typeface="Trebuchet MS"/>
                <a:cs typeface="Trebuchet MS"/>
                <a:sym typeface="Trebuchet MS"/>
              </a:rPr>
              <a:t> </a:t>
            </a:r>
            <a:r>
              <a:rPr lang="en-US" sz="2000" b="1" i="0" u="none" strike="noStrike" cap="none" dirty="0">
                <a:solidFill>
                  <a:srgbClr val="7030A0"/>
                </a:solidFill>
                <a:latin typeface="Trebuchet MS"/>
                <a:ea typeface="Trebuchet MS"/>
                <a:cs typeface="Trebuchet MS"/>
                <a:sym typeface="Trebuchet MS"/>
              </a:rPr>
              <a:t>Better</a:t>
            </a:r>
            <a:r>
              <a:rPr lang="en-US" sz="2000" b="0" i="0" u="none" strike="noStrike" cap="none" dirty="0">
                <a:solidFill>
                  <a:schemeClr val="dk1"/>
                </a:solidFill>
                <a:latin typeface="Trebuchet MS"/>
                <a:ea typeface="Trebuchet MS"/>
                <a:cs typeface="Trebuchet MS"/>
                <a:sym typeface="Trebuchet MS"/>
              </a:rPr>
              <a:t> interpretability</a:t>
            </a:r>
            <a:endParaRPr dirty="0"/>
          </a:p>
          <a:p>
            <a:pPr marL="0" marR="0" lvl="0" indent="0" algn="l" rtl="0">
              <a:lnSpc>
                <a:spcPct val="200000"/>
              </a:lnSpc>
              <a:spcBef>
                <a:spcPts val="1600"/>
              </a:spcBef>
              <a:spcAft>
                <a:spcPts val="0"/>
              </a:spcAft>
              <a:buClr>
                <a:schemeClr val="dk1"/>
              </a:buClr>
              <a:buSzPts val="2000"/>
              <a:buFont typeface="Trebuchet MS"/>
              <a:buChar char="●"/>
            </a:pPr>
            <a:r>
              <a:rPr lang="en-US" sz="2000" b="1" i="0" u="none" strike="noStrike" cap="none" dirty="0">
                <a:solidFill>
                  <a:schemeClr val="dk1"/>
                </a:solidFill>
                <a:latin typeface="Trebuchet MS"/>
                <a:ea typeface="Trebuchet MS"/>
                <a:cs typeface="Trebuchet MS"/>
                <a:sym typeface="Trebuchet MS"/>
              </a:rPr>
              <a:t> </a:t>
            </a:r>
            <a:r>
              <a:rPr lang="en-US" sz="2000" b="1" i="0" u="none" strike="noStrike" cap="none" dirty="0">
                <a:solidFill>
                  <a:srgbClr val="7030A0"/>
                </a:solidFill>
                <a:latin typeface="Trebuchet MS"/>
                <a:ea typeface="Trebuchet MS"/>
                <a:cs typeface="Trebuchet MS"/>
                <a:sym typeface="Trebuchet MS"/>
              </a:rPr>
              <a:t>Faster</a:t>
            </a:r>
            <a:r>
              <a:rPr lang="en-US" sz="2000" b="0" i="0" u="none" strike="noStrike" cap="none" dirty="0">
                <a:solidFill>
                  <a:schemeClr val="dk1"/>
                </a:solidFill>
                <a:latin typeface="Trebuchet MS"/>
                <a:ea typeface="Trebuchet MS"/>
                <a:cs typeface="Trebuchet MS"/>
                <a:sym typeface="Trebuchet MS"/>
              </a:rPr>
              <a:t> models</a:t>
            </a:r>
            <a:endParaRPr dirty="0"/>
          </a:p>
          <a:p>
            <a:pPr marL="0" marR="0" lvl="0" indent="0" algn="l" rtl="0">
              <a:lnSpc>
                <a:spcPct val="200000"/>
              </a:lnSpc>
              <a:spcBef>
                <a:spcPts val="1600"/>
              </a:spcBef>
              <a:spcAft>
                <a:spcPts val="0"/>
              </a:spcAft>
              <a:buClr>
                <a:schemeClr val="dk1"/>
              </a:buClr>
              <a:buSzPts val="2000"/>
              <a:buFont typeface="Trebuchet MS"/>
              <a:buChar char="●"/>
            </a:pPr>
            <a:r>
              <a:rPr lang="en-US" sz="2000" b="1" i="0" u="none" strike="noStrike" cap="none" dirty="0">
                <a:solidFill>
                  <a:schemeClr val="dk1"/>
                </a:solidFill>
                <a:latin typeface="Trebuchet MS"/>
                <a:ea typeface="Trebuchet MS"/>
                <a:cs typeface="Trebuchet MS"/>
                <a:sym typeface="Trebuchet MS"/>
              </a:rPr>
              <a:t> </a:t>
            </a:r>
            <a:r>
              <a:rPr lang="en-US" sz="2000" b="1" i="0" u="none" strike="noStrike" cap="none" dirty="0">
                <a:solidFill>
                  <a:srgbClr val="7030A0"/>
                </a:solidFill>
                <a:latin typeface="Trebuchet MS"/>
                <a:ea typeface="Trebuchet MS"/>
                <a:cs typeface="Trebuchet MS"/>
                <a:sym typeface="Trebuchet MS"/>
              </a:rPr>
              <a:t>Stronger</a:t>
            </a:r>
            <a:r>
              <a:rPr lang="en-US" sz="2000" b="0" i="0" u="none" strike="noStrike" cap="none" dirty="0">
                <a:solidFill>
                  <a:schemeClr val="dk1"/>
                </a:solidFill>
                <a:latin typeface="Trebuchet MS"/>
                <a:ea typeface="Trebuchet MS"/>
                <a:cs typeface="Trebuchet MS"/>
                <a:sym typeface="Trebuchet MS"/>
              </a:rPr>
              <a:t> results</a:t>
            </a:r>
            <a:endParaRPr dirty="0"/>
          </a:p>
        </p:txBody>
      </p:sp>
      <p:pic>
        <p:nvPicPr>
          <p:cNvPr id="133" name="Google Shape;133;p29" descr="File:Daft punk.jpg"/>
          <p:cNvPicPr preferRelativeResize="0"/>
          <p:nvPr/>
        </p:nvPicPr>
        <p:blipFill rotWithShape="1">
          <a:blip r:embed="rId3">
            <a:alphaModFix/>
          </a:blip>
          <a:srcRect/>
          <a:stretch/>
        </p:blipFill>
        <p:spPr>
          <a:xfrm>
            <a:off x="4784096" y="1571946"/>
            <a:ext cx="3867726" cy="2170157"/>
          </a:xfrm>
          <a:prstGeom prst="rect">
            <a:avLst/>
          </a:prstGeom>
          <a:noFill/>
          <a:ln>
            <a:noFill/>
          </a:ln>
        </p:spPr>
      </p:pic>
      <p:pic>
        <p:nvPicPr>
          <p:cNvPr id="134" name="Google Shape;134;p29" descr="Image result for DAFT punk green"/>
          <p:cNvPicPr preferRelativeResize="0"/>
          <p:nvPr/>
        </p:nvPicPr>
        <p:blipFill rotWithShape="1">
          <a:blip r:embed="rId4">
            <a:alphaModFix/>
          </a:blip>
          <a:srcRect/>
          <a:stretch/>
        </p:blipFill>
        <p:spPr>
          <a:xfrm>
            <a:off x="5217111" y="1567178"/>
            <a:ext cx="3001696" cy="3001696"/>
          </a:xfrm>
          <a:prstGeom prst="rect">
            <a:avLst/>
          </a:prstGeom>
          <a:noFill/>
          <a:ln>
            <a:noFill/>
          </a:ln>
        </p:spPr>
      </p:pic>
      <p:sp>
        <p:nvSpPr>
          <p:cNvPr id="135" name="Google Shape;135;p29"/>
          <p:cNvSpPr/>
          <p:nvPr/>
        </p:nvSpPr>
        <p:spPr>
          <a:xfrm>
            <a:off x="7037799" y="4825651"/>
            <a:ext cx="2106201" cy="31784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595959"/>
              </a:buClr>
              <a:buFont typeface="Arial"/>
              <a:buNone/>
            </a:pPr>
            <a:r>
              <a:rPr lang="en-US" sz="700" b="0" i="0" u="none" strike="noStrike" cap="none">
                <a:solidFill>
                  <a:srgbClr val="595959"/>
                </a:solidFill>
                <a:latin typeface="Arial"/>
                <a:ea typeface="Arial"/>
                <a:cs typeface="Arial"/>
                <a:sym typeface="Arial"/>
              </a:rPr>
              <a:t>Slide idea: J. Redmon, YOLO 9000 presentation</a:t>
            </a:r>
            <a:endParaRPr sz="7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595959"/>
              </a:buClr>
              <a:buFont typeface="Arial"/>
              <a:buNone/>
            </a:pPr>
            <a:r>
              <a:rPr lang="en-US" sz="700" b="0" i="0" u="none" strike="noStrike" cap="none">
                <a:solidFill>
                  <a:srgbClr val="595959"/>
                </a:solidFill>
                <a:latin typeface="Arial"/>
                <a:ea typeface="Arial"/>
                <a:cs typeface="Arial"/>
                <a:sym typeface="Arial"/>
              </a:rPr>
              <a:t>Picture from </a:t>
            </a:r>
            <a:r>
              <a:rPr lang="en-US" sz="700" b="0" i="0" u="sng" strike="noStrike" cap="none">
                <a:solidFill>
                  <a:schemeClr val="hlink"/>
                </a:solidFill>
                <a:latin typeface="Arial"/>
                <a:ea typeface="Arial"/>
                <a:cs typeface="Arial"/>
                <a:sym typeface="Arial"/>
                <a:hlinkClick r:id="rId5"/>
              </a:rPr>
              <a:t>tumblr</a:t>
            </a:r>
            <a:endParaRPr sz="7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30"/>
          <p:cNvSpPr/>
          <p:nvPr/>
        </p:nvSpPr>
        <p:spPr>
          <a:xfrm>
            <a:off x="750075" y="1677725"/>
            <a:ext cx="1117500" cy="1131900"/>
          </a:xfrm>
          <a:prstGeom prst="cube">
            <a:avLst>
              <a:gd name="adj" fmla="val 34581"/>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cxnSp>
        <p:nvCxnSpPr>
          <p:cNvPr id="141" name="Google Shape;141;p30"/>
          <p:cNvCxnSpPr/>
          <p:nvPr/>
        </p:nvCxnSpPr>
        <p:spPr>
          <a:xfrm>
            <a:off x="1586404" y="2280582"/>
            <a:ext cx="2521800" cy="1014300"/>
          </a:xfrm>
          <a:prstGeom prst="curvedConnector3">
            <a:avLst>
              <a:gd name="adj1" fmla="val 49998"/>
            </a:avLst>
          </a:prstGeom>
          <a:noFill/>
          <a:ln w="9525" cap="flat" cmpd="sng">
            <a:solidFill>
              <a:srgbClr val="000000"/>
            </a:solidFill>
            <a:prstDash val="solid"/>
            <a:round/>
            <a:headEnd type="none" w="sm" len="sm"/>
            <a:tailEnd type="triangle" w="lg" len="lg"/>
          </a:ln>
        </p:spPr>
      </p:cxnSp>
      <p:cxnSp>
        <p:nvCxnSpPr>
          <p:cNvPr id="142" name="Google Shape;142;p30"/>
          <p:cNvCxnSpPr/>
          <p:nvPr/>
        </p:nvCxnSpPr>
        <p:spPr>
          <a:xfrm>
            <a:off x="1586404" y="2280582"/>
            <a:ext cx="4636200" cy="1053900"/>
          </a:xfrm>
          <a:prstGeom prst="curvedConnector3">
            <a:avLst>
              <a:gd name="adj1" fmla="val 50000"/>
            </a:avLst>
          </a:prstGeom>
          <a:noFill/>
          <a:ln w="9525" cap="flat" cmpd="sng">
            <a:solidFill>
              <a:srgbClr val="000000"/>
            </a:solidFill>
            <a:prstDash val="solid"/>
            <a:round/>
            <a:headEnd type="none" w="sm" len="sm"/>
            <a:tailEnd type="triangle" w="lg" len="lg"/>
          </a:ln>
        </p:spPr>
      </p:cxnSp>
      <p:cxnSp>
        <p:nvCxnSpPr>
          <p:cNvPr id="143" name="Google Shape;143;p30"/>
          <p:cNvCxnSpPr/>
          <p:nvPr/>
        </p:nvCxnSpPr>
        <p:spPr>
          <a:xfrm>
            <a:off x="4273874" y="1592838"/>
            <a:ext cx="1948800" cy="1741500"/>
          </a:xfrm>
          <a:prstGeom prst="curvedConnector3">
            <a:avLst>
              <a:gd name="adj1" fmla="val 49997"/>
            </a:avLst>
          </a:prstGeom>
          <a:noFill/>
          <a:ln w="9525" cap="flat" cmpd="sng">
            <a:solidFill>
              <a:srgbClr val="000000"/>
            </a:solidFill>
            <a:prstDash val="solid"/>
            <a:round/>
            <a:headEnd type="none" w="sm" len="sm"/>
            <a:tailEnd type="triangle" w="lg" len="lg"/>
          </a:ln>
        </p:spPr>
      </p:cxnSp>
      <p:sp>
        <p:nvSpPr>
          <p:cNvPr id="144" name="Google Shape;144;p30"/>
          <p:cNvSpPr txBox="1">
            <a:spLocks noGrp="1"/>
          </p:cNvSpPr>
          <p:nvPr>
            <p:ph type="title"/>
          </p:nvPr>
        </p:nvSpPr>
        <p:spPr>
          <a:xfrm>
            <a:off x="0" y="92714"/>
            <a:ext cx="9144000" cy="572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Font typeface="Trebuchet MS"/>
              <a:buNone/>
            </a:pPr>
            <a:r>
              <a:rPr lang="en-US" sz="3200" b="1" i="0" u="none" strike="noStrike" cap="none" dirty="0">
                <a:solidFill>
                  <a:srgbClr val="7030A0"/>
                </a:solidFill>
                <a:latin typeface="Trebuchet MS"/>
                <a:ea typeface="Trebuchet MS"/>
                <a:cs typeface="Trebuchet MS"/>
                <a:sym typeface="Trebuchet MS"/>
              </a:rPr>
              <a:t>SOFT ATTENTION FOR IMAGE CAPTIONING</a:t>
            </a:r>
            <a:endParaRPr dirty="0">
              <a:solidFill>
                <a:srgbClr val="7030A0"/>
              </a:solidFill>
            </a:endParaRPr>
          </a:p>
        </p:txBody>
      </p:sp>
      <p:sp>
        <p:nvSpPr>
          <p:cNvPr id="145" name="Google Shape;145;p30"/>
          <p:cNvSpPr/>
          <p:nvPr/>
        </p:nvSpPr>
        <p:spPr>
          <a:xfrm>
            <a:off x="2684213" y="2205425"/>
            <a:ext cx="588900" cy="572700"/>
          </a:xfrm>
          <a:prstGeom prst="rect">
            <a:avLst/>
          </a:prstGeom>
          <a:solidFill>
            <a:srgbClr val="B047F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highlight>
                <a:srgbClr val="76B900"/>
              </a:highlight>
              <a:latin typeface="Arial"/>
              <a:ea typeface="Arial"/>
              <a:cs typeface="Arial"/>
              <a:sym typeface="Arial"/>
            </a:endParaRPr>
          </a:p>
        </p:txBody>
      </p:sp>
      <p:cxnSp>
        <p:nvCxnSpPr>
          <p:cNvPr id="146" name="Google Shape;146;p30"/>
          <p:cNvCxnSpPr>
            <a:stCxn id="145" idx="3"/>
          </p:cNvCxnSpPr>
          <p:nvPr/>
        </p:nvCxnSpPr>
        <p:spPr>
          <a:xfrm>
            <a:off x="3273113" y="2491775"/>
            <a:ext cx="903300" cy="0"/>
          </a:xfrm>
          <a:prstGeom prst="straightConnector1">
            <a:avLst/>
          </a:prstGeom>
          <a:noFill/>
          <a:ln w="9525" cap="flat" cmpd="sng">
            <a:solidFill>
              <a:schemeClr val="dk2"/>
            </a:solidFill>
            <a:prstDash val="solid"/>
            <a:round/>
            <a:headEnd type="none" w="sm" len="sm"/>
            <a:tailEnd type="triangle" w="lg" len="lg"/>
          </a:ln>
        </p:spPr>
      </p:cxnSp>
      <p:pic>
        <p:nvPicPr>
          <p:cNvPr id="147" name="Google Shape;147;p30"/>
          <p:cNvPicPr preferRelativeResize="0"/>
          <p:nvPr/>
        </p:nvPicPr>
        <p:blipFill rotWithShape="1">
          <a:blip r:embed="rId3">
            <a:alphaModFix/>
          </a:blip>
          <a:srcRect r="3605"/>
          <a:stretch/>
        </p:blipFill>
        <p:spPr>
          <a:xfrm>
            <a:off x="510642" y="3463375"/>
            <a:ext cx="1203923" cy="1207150"/>
          </a:xfrm>
          <a:prstGeom prst="rect">
            <a:avLst/>
          </a:prstGeom>
          <a:noFill/>
          <a:ln>
            <a:noFill/>
          </a:ln>
        </p:spPr>
      </p:pic>
      <p:cxnSp>
        <p:nvCxnSpPr>
          <p:cNvPr id="148" name="Google Shape;148;p30"/>
          <p:cNvCxnSpPr>
            <a:stCxn id="147" idx="0"/>
            <a:endCxn id="140" idx="3"/>
          </p:cNvCxnSpPr>
          <p:nvPr/>
        </p:nvCxnSpPr>
        <p:spPr>
          <a:xfrm rot="10800000" flipH="1">
            <a:off x="1112604" y="2809675"/>
            <a:ext cx="3000" cy="653700"/>
          </a:xfrm>
          <a:prstGeom prst="straightConnector1">
            <a:avLst/>
          </a:prstGeom>
          <a:noFill/>
          <a:ln w="9525" cap="flat" cmpd="sng">
            <a:solidFill>
              <a:srgbClr val="000000"/>
            </a:solidFill>
            <a:prstDash val="solid"/>
            <a:round/>
            <a:headEnd type="none" w="sm" len="sm"/>
            <a:tailEnd type="triangle" w="lg" len="lg"/>
          </a:ln>
        </p:spPr>
      </p:cxnSp>
      <p:sp>
        <p:nvSpPr>
          <p:cNvPr id="149" name="Google Shape;149;p30"/>
          <p:cNvSpPr txBox="1"/>
          <p:nvPr/>
        </p:nvSpPr>
        <p:spPr>
          <a:xfrm>
            <a:off x="1226450" y="2959550"/>
            <a:ext cx="833100" cy="428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Font typeface="Arial"/>
              <a:buNone/>
            </a:pPr>
            <a:r>
              <a:rPr lang="en-US" sz="1400" b="0" i="0" u="none" strike="noStrike" cap="none">
                <a:solidFill>
                  <a:srgbClr val="000000"/>
                </a:solidFill>
                <a:latin typeface="Arial"/>
                <a:ea typeface="Arial"/>
                <a:cs typeface="Arial"/>
                <a:sym typeface="Arial"/>
              </a:rPr>
              <a:t>convnet</a:t>
            </a:r>
            <a:endParaRPr/>
          </a:p>
        </p:txBody>
      </p:sp>
      <p:sp>
        <p:nvSpPr>
          <p:cNvPr id="150" name="Google Shape;150;p30"/>
          <p:cNvSpPr txBox="1"/>
          <p:nvPr/>
        </p:nvSpPr>
        <p:spPr>
          <a:xfrm>
            <a:off x="-139450" y="1429400"/>
            <a:ext cx="1075500" cy="4284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Font typeface="Arial"/>
              <a:buNone/>
            </a:pPr>
            <a:r>
              <a:rPr lang="en-US" sz="1400" b="0" i="0" u="none" strike="noStrike" cap="none">
                <a:solidFill>
                  <a:srgbClr val="000000"/>
                </a:solidFill>
                <a:latin typeface="Arial"/>
                <a:ea typeface="Arial"/>
                <a:cs typeface="Arial"/>
                <a:sym typeface="Arial"/>
              </a:rPr>
              <a:t>D</a:t>
            </a:r>
            <a:br>
              <a:rPr lang="en-US" sz="1400" b="0" i="0" u="none" strike="noStrike" cap="none">
                <a:solidFill>
                  <a:srgbClr val="000000"/>
                </a:solidFill>
                <a:latin typeface="Arial"/>
                <a:ea typeface="Arial"/>
                <a:cs typeface="Arial"/>
                <a:sym typeface="Arial"/>
              </a:rPr>
            </a:br>
            <a:r>
              <a:rPr lang="en-US" sz="1400" b="0" i="0" u="none" strike="noStrike" cap="none">
                <a:solidFill>
                  <a:srgbClr val="000000"/>
                </a:solidFill>
                <a:latin typeface="Arial"/>
                <a:ea typeface="Arial"/>
                <a:cs typeface="Arial"/>
                <a:sym typeface="Arial"/>
              </a:rPr>
              <a:t>features</a:t>
            </a:r>
            <a:endParaRPr/>
          </a:p>
        </p:txBody>
      </p:sp>
      <p:sp>
        <p:nvSpPr>
          <p:cNvPr id="151" name="Google Shape;151;p30"/>
          <p:cNvSpPr txBox="1"/>
          <p:nvPr/>
        </p:nvSpPr>
        <p:spPr>
          <a:xfrm>
            <a:off x="654904" y="2129232"/>
            <a:ext cx="931500" cy="302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Font typeface="Arial"/>
              <a:buNone/>
            </a:pPr>
            <a:r>
              <a:rPr lang="en-US" sz="1400" b="0" i="0" u="none" strike="noStrike" cap="none">
                <a:solidFill>
                  <a:srgbClr val="000000"/>
                </a:solidFill>
                <a:latin typeface="Arial"/>
                <a:ea typeface="Arial"/>
                <a:cs typeface="Arial"/>
                <a:sym typeface="Arial"/>
              </a:rPr>
              <a:t>L</a:t>
            </a:r>
            <a:br>
              <a:rPr lang="en-US" sz="1400" b="0" i="0" u="none" strike="noStrike" cap="none">
                <a:solidFill>
                  <a:srgbClr val="000000"/>
                </a:solidFill>
                <a:latin typeface="Arial"/>
                <a:ea typeface="Arial"/>
                <a:cs typeface="Arial"/>
                <a:sym typeface="Arial"/>
              </a:rPr>
            </a:br>
            <a:r>
              <a:rPr lang="en-US" sz="1400" b="0" i="0" u="none" strike="noStrike" cap="none">
                <a:solidFill>
                  <a:srgbClr val="000000"/>
                </a:solidFill>
                <a:latin typeface="Arial"/>
                <a:ea typeface="Arial"/>
                <a:cs typeface="Arial"/>
                <a:sym typeface="Arial"/>
              </a:rPr>
              <a:t>positions</a:t>
            </a:r>
            <a:endParaRPr/>
          </a:p>
        </p:txBody>
      </p:sp>
      <p:sp>
        <p:nvSpPr>
          <p:cNvPr id="152" name="Google Shape;152;p30"/>
          <p:cNvSpPr/>
          <p:nvPr/>
        </p:nvSpPr>
        <p:spPr>
          <a:xfrm>
            <a:off x="4176313" y="2205425"/>
            <a:ext cx="588900" cy="572700"/>
          </a:xfrm>
          <a:prstGeom prst="rect">
            <a:avLst/>
          </a:prstGeom>
          <a:solidFill>
            <a:srgbClr val="B047F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cxnSp>
        <p:nvCxnSpPr>
          <p:cNvPr id="153" name="Google Shape;153;p30"/>
          <p:cNvCxnSpPr>
            <a:stCxn id="152" idx="3"/>
          </p:cNvCxnSpPr>
          <p:nvPr/>
        </p:nvCxnSpPr>
        <p:spPr>
          <a:xfrm>
            <a:off x="4765213" y="2491775"/>
            <a:ext cx="1500300" cy="0"/>
          </a:xfrm>
          <a:prstGeom prst="straightConnector1">
            <a:avLst/>
          </a:prstGeom>
          <a:noFill/>
          <a:ln w="9525" cap="flat" cmpd="sng">
            <a:solidFill>
              <a:schemeClr val="dk2"/>
            </a:solidFill>
            <a:prstDash val="solid"/>
            <a:round/>
            <a:headEnd type="none" w="sm" len="sm"/>
            <a:tailEnd type="triangle" w="lg" len="lg"/>
          </a:ln>
        </p:spPr>
      </p:cxnSp>
      <p:sp>
        <p:nvSpPr>
          <p:cNvPr id="154" name="Google Shape;154;p30"/>
          <p:cNvSpPr/>
          <p:nvPr/>
        </p:nvSpPr>
        <p:spPr>
          <a:xfrm>
            <a:off x="6265513" y="2205425"/>
            <a:ext cx="588900" cy="572700"/>
          </a:xfrm>
          <a:prstGeom prst="rect">
            <a:avLst/>
          </a:prstGeom>
          <a:solidFill>
            <a:srgbClr val="B047F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cxnSp>
        <p:nvCxnSpPr>
          <p:cNvPr id="155" name="Google Shape;155;p30"/>
          <p:cNvCxnSpPr/>
          <p:nvPr/>
        </p:nvCxnSpPr>
        <p:spPr>
          <a:xfrm rot="10800000">
            <a:off x="2978675" y="1677750"/>
            <a:ext cx="4200" cy="515400"/>
          </a:xfrm>
          <a:prstGeom prst="straightConnector1">
            <a:avLst/>
          </a:prstGeom>
          <a:noFill/>
          <a:ln w="9525" cap="flat" cmpd="sng">
            <a:solidFill>
              <a:srgbClr val="000000"/>
            </a:solidFill>
            <a:prstDash val="solid"/>
            <a:round/>
            <a:headEnd type="none" w="sm" len="sm"/>
            <a:tailEnd type="triangle" w="lg" len="lg"/>
          </a:ln>
        </p:spPr>
      </p:cxnSp>
      <p:cxnSp>
        <p:nvCxnSpPr>
          <p:cNvPr id="156" name="Google Shape;156;p30"/>
          <p:cNvCxnSpPr>
            <a:stCxn id="152" idx="0"/>
          </p:cNvCxnSpPr>
          <p:nvPr/>
        </p:nvCxnSpPr>
        <p:spPr>
          <a:xfrm rot="10800000">
            <a:off x="4158163" y="1677725"/>
            <a:ext cx="312600" cy="527700"/>
          </a:xfrm>
          <a:prstGeom prst="straightConnector1">
            <a:avLst/>
          </a:prstGeom>
          <a:noFill/>
          <a:ln w="9525" cap="flat" cmpd="sng">
            <a:solidFill>
              <a:srgbClr val="000000"/>
            </a:solidFill>
            <a:prstDash val="solid"/>
            <a:round/>
            <a:headEnd type="none" w="sm" len="sm"/>
            <a:tailEnd type="triangle" w="lg" len="lg"/>
          </a:ln>
        </p:spPr>
      </p:cxnSp>
      <p:cxnSp>
        <p:nvCxnSpPr>
          <p:cNvPr id="157" name="Google Shape;157;p30"/>
          <p:cNvCxnSpPr>
            <a:stCxn id="152" idx="0"/>
          </p:cNvCxnSpPr>
          <p:nvPr/>
        </p:nvCxnSpPr>
        <p:spPr>
          <a:xfrm rot="10800000" flipH="1">
            <a:off x="4470763" y="1677725"/>
            <a:ext cx="294600" cy="527700"/>
          </a:xfrm>
          <a:prstGeom prst="straightConnector1">
            <a:avLst/>
          </a:prstGeom>
          <a:noFill/>
          <a:ln w="9525" cap="flat" cmpd="sng">
            <a:solidFill>
              <a:srgbClr val="000000"/>
            </a:solidFill>
            <a:prstDash val="solid"/>
            <a:round/>
            <a:headEnd type="none" w="sm" len="sm"/>
            <a:tailEnd type="triangle" w="lg" len="lg"/>
          </a:ln>
        </p:spPr>
      </p:cxnSp>
      <p:cxnSp>
        <p:nvCxnSpPr>
          <p:cNvPr id="158" name="Google Shape;158;p30"/>
          <p:cNvCxnSpPr>
            <a:stCxn id="154" idx="0"/>
          </p:cNvCxnSpPr>
          <p:nvPr/>
        </p:nvCxnSpPr>
        <p:spPr>
          <a:xfrm rot="10800000" flipH="1">
            <a:off x="6559963" y="1714625"/>
            <a:ext cx="460800" cy="490800"/>
          </a:xfrm>
          <a:prstGeom prst="straightConnector1">
            <a:avLst/>
          </a:prstGeom>
          <a:noFill/>
          <a:ln w="9525" cap="flat" cmpd="sng">
            <a:solidFill>
              <a:schemeClr val="dk2"/>
            </a:solidFill>
            <a:prstDash val="solid"/>
            <a:round/>
            <a:headEnd type="none" w="sm" len="sm"/>
            <a:tailEnd type="triangle" w="lg" len="lg"/>
          </a:ln>
        </p:spPr>
      </p:cxnSp>
      <p:cxnSp>
        <p:nvCxnSpPr>
          <p:cNvPr id="159" name="Google Shape;159;p30"/>
          <p:cNvCxnSpPr>
            <a:stCxn id="154" idx="0"/>
          </p:cNvCxnSpPr>
          <p:nvPr/>
        </p:nvCxnSpPr>
        <p:spPr>
          <a:xfrm rot="10800000">
            <a:off x="6181063" y="1665425"/>
            <a:ext cx="378900" cy="540000"/>
          </a:xfrm>
          <a:prstGeom prst="straightConnector1">
            <a:avLst/>
          </a:prstGeom>
          <a:noFill/>
          <a:ln w="9525" cap="flat" cmpd="sng">
            <a:solidFill>
              <a:schemeClr val="dk2"/>
            </a:solidFill>
            <a:prstDash val="solid"/>
            <a:round/>
            <a:headEnd type="none" w="sm" len="sm"/>
            <a:tailEnd type="triangle" w="lg" len="lg"/>
          </a:ln>
        </p:spPr>
      </p:cxnSp>
      <p:cxnSp>
        <p:nvCxnSpPr>
          <p:cNvPr id="160" name="Google Shape;160;p30"/>
          <p:cNvCxnSpPr>
            <a:endCxn id="145" idx="1"/>
          </p:cNvCxnSpPr>
          <p:nvPr/>
        </p:nvCxnSpPr>
        <p:spPr>
          <a:xfrm>
            <a:off x="1600013" y="2491775"/>
            <a:ext cx="1084200" cy="0"/>
          </a:xfrm>
          <a:prstGeom prst="straightConnector1">
            <a:avLst/>
          </a:prstGeom>
          <a:noFill/>
          <a:ln w="9525" cap="flat" cmpd="sng">
            <a:solidFill>
              <a:srgbClr val="000000"/>
            </a:solidFill>
            <a:prstDash val="solid"/>
            <a:round/>
            <a:headEnd type="none" w="sm" len="sm"/>
            <a:tailEnd type="triangle" w="lg" len="lg"/>
          </a:ln>
        </p:spPr>
      </p:cxnSp>
      <p:cxnSp>
        <p:nvCxnSpPr>
          <p:cNvPr id="161" name="Google Shape;161;p30"/>
          <p:cNvCxnSpPr/>
          <p:nvPr/>
        </p:nvCxnSpPr>
        <p:spPr>
          <a:xfrm rot="10800000">
            <a:off x="4978725" y="1080990"/>
            <a:ext cx="5400" cy="378300"/>
          </a:xfrm>
          <a:prstGeom prst="straightConnector1">
            <a:avLst/>
          </a:prstGeom>
          <a:noFill/>
          <a:ln w="9525" cap="flat" cmpd="sng">
            <a:solidFill>
              <a:srgbClr val="000000"/>
            </a:solidFill>
            <a:prstDash val="solid"/>
            <a:round/>
            <a:headEnd type="none" w="sm" len="sm"/>
            <a:tailEnd type="triangle" w="lg" len="lg"/>
          </a:ln>
        </p:spPr>
      </p:cxnSp>
      <p:cxnSp>
        <p:nvCxnSpPr>
          <p:cNvPr id="162" name="Google Shape;162;p30"/>
          <p:cNvCxnSpPr/>
          <p:nvPr/>
        </p:nvCxnSpPr>
        <p:spPr>
          <a:xfrm rot="10800000">
            <a:off x="7192775" y="1080990"/>
            <a:ext cx="5400" cy="378300"/>
          </a:xfrm>
          <a:prstGeom prst="straightConnector1">
            <a:avLst/>
          </a:prstGeom>
          <a:noFill/>
          <a:ln w="9525" cap="flat" cmpd="sng">
            <a:solidFill>
              <a:schemeClr val="dk2"/>
            </a:solidFill>
            <a:prstDash val="solid"/>
            <a:round/>
            <a:headEnd type="none" w="sm" len="sm"/>
            <a:tailEnd type="triangle" w="lg" len="lg"/>
          </a:ln>
        </p:spPr>
      </p:cxnSp>
      <p:cxnSp>
        <p:nvCxnSpPr>
          <p:cNvPr id="163" name="Google Shape;163;p30"/>
          <p:cNvCxnSpPr>
            <a:endCxn id="154" idx="2"/>
          </p:cNvCxnSpPr>
          <p:nvPr/>
        </p:nvCxnSpPr>
        <p:spPr>
          <a:xfrm rot="-5400000" flipH="1">
            <a:off x="4916713" y="1134875"/>
            <a:ext cx="1803300" cy="1483200"/>
          </a:xfrm>
          <a:prstGeom prst="curvedConnector4">
            <a:avLst>
              <a:gd name="adj1" fmla="val 1"/>
              <a:gd name="adj2" fmla="val 2"/>
            </a:avLst>
          </a:prstGeom>
          <a:noFill/>
          <a:ln w="9525" cap="flat" cmpd="sng">
            <a:solidFill>
              <a:srgbClr val="000000"/>
            </a:solidFill>
            <a:prstDash val="solid"/>
            <a:round/>
            <a:headEnd type="none" w="sm" len="sm"/>
            <a:tailEnd type="triangle" w="lg" len="lg"/>
          </a:ln>
        </p:spPr>
      </p:cxnSp>
      <p:cxnSp>
        <p:nvCxnSpPr>
          <p:cNvPr id="164" name="Google Shape;164;p30"/>
          <p:cNvCxnSpPr/>
          <p:nvPr/>
        </p:nvCxnSpPr>
        <p:spPr>
          <a:xfrm rot="10800000">
            <a:off x="4462681" y="2780146"/>
            <a:ext cx="10800" cy="425100"/>
          </a:xfrm>
          <a:prstGeom prst="straightConnector1">
            <a:avLst/>
          </a:prstGeom>
          <a:noFill/>
          <a:ln w="9525" cap="flat" cmpd="sng">
            <a:solidFill>
              <a:srgbClr val="000000"/>
            </a:solidFill>
            <a:prstDash val="solid"/>
            <a:round/>
            <a:headEnd type="none" w="sm" len="sm"/>
            <a:tailEnd type="triangle" w="lg" len="lg"/>
          </a:ln>
        </p:spPr>
      </p:cxnSp>
      <p:cxnSp>
        <p:nvCxnSpPr>
          <p:cNvPr id="165" name="Google Shape;165;p30"/>
          <p:cNvCxnSpPr>
            <a:endCxn id="154" idx="2"/>
          </p:cNvCxnSpPr>
          <p:nvPr/>
        </p:nvCxnSpPr>
        <p:spPr>
          <a:xfrm rot="10800000">
            <a:off x="6559963" y="2778125"/>
            <a:ext cx="7800" cy="382200"/>
          </a:xfrm>
          <a:prstGeom prst="straightConnector1">
            <a:avLst/>
          </a:prstGeom>
          <a:noFill/>
          <a:ln w="9525" cap="flat" cmpd="sng">
            <a:solidFill>
              <a:srgbClr val="000000"/>
            </a:solidFill>
            <a:prstDash val="solid"/>
            <a:round/>
            <a:headEnd type="none" w="sm" len="sm"/>
            <a:tailEnd type="triangle" w="lg" len="lg"/>
          </a:ln>
        </p:spPr>
      </p:cxnSp>
      <p:cxnSp>
        <p:nvCxnSpPr>
          <p:cNvPr id="166" name="Google Shape;166;p30"/>
          <p:cNvCxnSpPr/>
          <p:nvPr/>
        </p:nvCxnSpPr>
        <p:spPr>
          <a:xfrm rot="-5400000" flipH="1">
            <a:off x="2742150" y="1928842"/>
            <a:ext cx="1701300" cy="1030800"/>
          </a:xfrm>
          <a:prstGeom prst="curvedConnector3">
            <a:avLst>
              <a:gd name="adj1" fmla="val 0"/>
            </a:avLst>
          </a:prstGeom>
          <a:noFill/>
          <a:ln w="9525" cap="flat" cmpd="sng">
            <a:solidFill>
              <a:srgbClr val="000000"/>
            </a:solidFill>
            <a:prstDash val="solid"/>
            <a:round/>
            <a:headEnd type="none" w="sm" len="sm"/>
            <a:tailEnd type="triangle" w="lg" len="lg"/>
          </a:ln>
        </p:spPr>
      </p:cxnSp>
      <p:sp>
        <p:nvSpPr>
          <p:cNvPr id="167" name="Google Shape;167;p30"/>
          <p:cNvSpPr txBox="1"/>
          <p:nvPr/>
        </p:nvSpPr>
        <p:spPr>
          <a:xfrm>
            <a:off x="3057350" y="3494563"/>
            <a:ext cx="2651400" cy="37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Font typeface="Arial"/>
              <a:buNone/>
            </a:pPr>
            <a:r>
              <a:rPr lang="en-US" sz="1400" b="0" i="0" u="none" strike="noStrike" cap="none">
                <a:solidFill>
                  <a:srgbClr val="000000"/>
                </a:solidFill>
                <a:latin typeface="Arial"/>
                <a:ea typeface="Arial"/>
                <a:cs typeface="Arial"/>
                <a:sym typeface="Arial"/>
              </a:rPr>
              <a:t>weighted average of features</a:t>
            </a:r>
            <a:endParaRPr/>
          </a:p>
        </p:txBody>
      </p:sp>
      <p:pic>
        <p:nvPicPr>
          <p:cNvPr id="168" name="Google Shape;168;p30"/>
          <p:cNvPicPr preferRelativeResize="0"/>
          <p:nvPr/>
        </p:nvPicPr>
        <p:blipFill rotWithShape="1">
          <a:blip r:embed="rId4">
            <a:alphaModFix/>
          </a:blip>
          <a:srcRect/>
          <a:stretch/>
        </p:blipFill>
        <p:spPr>
          <a:xfrm>
            <a:off x="2863022" y="2376122"/>
            <a:ext cx="231300" cy="231300"/>
          </a:xfrm>
          <a:prstGeom prst="rect">
            <a:avLst/>
          </a:prstGeom>
          <a:noFill/>
          <a:ln>
            <a:noFill/>
          </a:ln>
        </p:spPr>
      </p:pic>
      <p:pic>
        <p:nvPicPr>
          <p:cNvPr id="169" name="Google Shape;169;p30"/>
          <p:cNvPicPr preferRelativeResize="0"/>
          <p:nvPr/>
        </p:nvPicPr>
        <p:blipFill rotWithShape="1">
          <a:blip r:embed="rId5">
            <a:alphaModFix/>
          </a:blip>
          <a:srcRect/>
          <a:stretch/>
        </p:blipFill>
        <p:spPr>
          <a:xfrm>
            <a:off x="6444275" y="2376138"/>
            <a:ext cx="231300" cy="231300"/>
          </a:xfrm>
          <a:prstGeom prst="rect">
            <a:avLst/>
          </a:prstGeom>
          <a:noFill/>
          <a:ln>
            <a:noFill/>
          </a:ln>
        </p:spPr>
      </p:pic>
      <p:pic>
        <p:nvPicPr>
          <p:cNvPr id="170" name="Google Shape;170;p30"/>
          <p:cNvPicPr preferRelativeResize="0"/>
          <p:nvPr/>
        </p:nvPicPr>
        <p:blipFill rotWithShape="1">
          <a:blip r:embed="rId6">
            <a:alphaModFix/>
          </a:blip>
          <a:srcRect/>
          <a:stretch/>
        </p:blipFill>
        <p:spPr>
          <a:xfrm>
            <a:off x="4355175" y="2373413"/>
            <a:ext cx="231242" cy="238761"/>
          </a:xfrm>
          <a:prstGeom prst="rect">
            <a:avLst/>
          </a:prstGeom>
          <a:noFill/>
          <a:ln>
            <a:noFill/>
          </a:ln>
        </p:spPr>
      </p:pic>
      <p:cxnSp>
        <p:nvCxnSpPr>
          <p:cNvPr id="171" name="Google Shape;171;p30"/>
          <p:cNvCxnSpPr/>
          <p:nvPr/>
        </p:nvCxnSpPr>
        <p:spPr>
          <a:xfrm>
            <a:off x="6858113" y="2492800"/>
            <a:ext cx="674700" cy="0"/>
          </a:xfrm>
          <a:prstGeom prst="straightConnector1">
            <a:avLst/>
          </a:prstGeom>
          <a:noFill/>
          <a:ln w="9525" cap="flat" cmpd="sng">
            <a:solidFill>
              <a:schemeClr val="dk2"/>
            </a:solidFill>
            <a:prstDash val="solid"/>
            <a:round/>
            <a:headEnd type="none" w="sm" len="sm"/>
            <a:tailEnd type="triangle" w="lg" len="lg"/>
          </a:ln>
        </p:spPr>
      </p:cxnSp>
      <p:sp>
        <p:nvSpPr>
          <p:cNvPr id="172" name="Google Shape;172;p30"/>
          <p:cNvSpPr txBox="1"/>
          <p:nvPr/>
        </p:nvSpPr>
        <p:spPr>
          <a:xfrm>
            <a:off x="7446925" y="2251925"/>
            <a:ext cx="588900" cy="302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r>
              <a:rPr lang="en-US" sz="2400" b="0" i="0" u="none" strike="noStrike" cap="none">
                <a:solidFill>
                  <a:srgbClr val="000000"/>
                </a:solidFill>
                <a:latin typeface="Arial"/>
                <a:ea typeface="Arial"/>
                <a:cs typeface="Arial"/>
                <a:sym typeface="Arial"/>
              </a:rPr>
              <a:t>...</a:t>
            </a:r>
            <a:endParaRPr/>
          </a:p>
        </p:txBody>
      </p:sp>
      <p:sp>
        <p:nvSpPr>
          <p:cNvPr id="173" name="Google Shape;173;p30"/>
          <p:cNvSpPr txBox="1"/>
          <p:nvPr/>
        </p:nvSpPr>
        <p:spPr>
          <a:xfrm>
            <a:off x="-15850" y="4875650"/>
            <a:ext cx="5951955" cy="26785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999999"/>
              </a:buClr>
              <a:buFont typeface="Arial"/>
              <a:buNone/>
            </a:pPr>
            <a:r>
              <a:rPr lang="en-US" sz="1000" b="0" i="0" u="none" strike="noStrike" cap="none">
                <a:solidFill>
                  <a:srgbClr val="999999"/>
                </a:solidFill>
                <a:latin typeface="Arial"/>
                <a:ea typeface="Arial"/>
                <a:cs typeface="Arial"/>
                <a:sym typeface="Arial"/>
              </a:rPr>
              <a:t>Xu et al. “Show, Attend and Tell: Neural Image Caption Generation with Visual Attention” ICML 2015</a:t>
            </a:r>
            <a:endParaRPr/>
          </a:p>
        </p:txBody>
      </p:sp>
      <p:pic>
        <p:nvPicPr>
          <p:cNvPr id="174" name="Google Shape;174;p30"/>
          <p:cNvPicPr preferRelativeResize="0"/>
          <p:nvPr/>
        </p:nvPicPr>
        <p:blipFill rotWithShape="1">
          <a:blip r:embed="rId7">
            <a:alphaModFix/>
          </a:blip>
          <a:srcRect/>
          <a:stretch/>
        </p:blipFill>
        <p:spPr>
          <a:xfrm>
            <a:off x="2846100" y="1518758"/>
            <a:ext cx="231207" cy="149653"/>
          </a:xfrm>
          <a:prstGeom prst="rect">
            <a:avLst/>
          </a:prstGeom>
          <a:noFill/>
          <a:ln>
            <a:noFill/>
          </a:ln>
        </p:spPr>
      </p:pic>
      <p:pic>
        <p:nvPicPr>
          <p:cNvPr id="175" name="Google Shape;175;p30"/>
          <p:cNvPicPr preferRelativeResize="0"/>
          <p:nvPr/>
        </p:nvPicPr>
        <p:blipFill rotWithShape="1">
          <a:blip r:embed="rId8">
            <a:alphaModFix/>
          </a:blip>
          <a:srcRect/>
          <a:stretch/>
        </p:blipFill>
        <p:spPr>
          <a:xfrm>
            <a:off x="4042574" y="1520149"/>
            <a:ext cx="231261" cy="145361"/>
          </a:xfrm>
          <a:prstGeom prst="rect">
            <a:avLst/>
          </a:prstGeom>
          <a:noFill/>
          <a:ln>
            <a:noFill/>
          </a:ln>
        </p:spPr>
      </p:pic>
      <p:pic>
        <p:nvPicPr>
          <p:cNvPr id="176" name="Google Shape;176;p30"/>
          <p:cNvPicPr preferRelativeResize="0"/>
          <p:nvPr/>
        </p:nvPicPr>
        <p:blipFill rotWithShape="1">
          <a:blip r:embed="rId9">
            <a:alphaModFix/>
          </a:blip>
          <a:srcRect/>
          <a:stretch/>
        </p:blipFill>
        <p:spPr>
          <a:xfrm>
            <a:off x="6096000" y="1516840"/>
            <a:ext cx="231261" cy="151956"/>
          </a:xfrm>
          <a:prstGeom prst="rect">
            <a:avLst/>
          </a:prstGeom>
          <a:noFill/>
          <a:ln>
            <a:noFill/>
          </a:ln>
        </p:spPr>
      </p:pic>
      <p:pic>
        <p:nvPicPr>
          <p:cNvPr id="177" name="Google Shape;177;p30"/>
          <p:cNvPicPr preferRelativeResize="0"/>
          <p:nvPr/>
        </p:nvPicPr>
        <p:blipFill rotWithShape="1">
          <a:blip r:embed="rId10">
            <a:alphaModFix/>
          </a:blip>
          <a:srcRect/>
          <a:stretch/>
        </p:blipFill>
        <p:spPr>
          <a:xfrm>
            <a:off x="1867575" y="3930815"/>
            <a:ext cx="7035997" cy="884671"/>
          </a:xfrm>
          <a:prstGeom prst="rect">
            <a:avLst/>
          </a:prstGeom>
          <a:noFill/>
          <a:ln>
            <a:noFill/>
          </a:ln>
        </p:spPr>
      </p:pic>
      <p:pic>
        <p:nvPicPr>
          <p:cNvPr id="178" name="Google Shape;178;p30"/>
          <p:cNvPicPr preferRelativeResize="0"/>
          <p:nvPr/>
        </p:nvPicPr>
        <p:blipFill rotWithShape="1">
          <a:blip r:embed="rId11">
            <a:alphaModFix/>
          </a:blip>
          <a:srcRect/>
          <a:stretch/>
        </p:blipFill>
        <p:spPr>
          <a:xfrm>
            <a:off x="4909750" y="877950"/>
            <a:ext cx="167050" cy="193685"/>
          </a:xfrm>
          <a:prstGeom prst="rect">
            <a:avLst/>
          </a:prstGeom>
          <a:noFill/>
          <a:ln>
            <a:noFill/>
          </a:ln>
        </p:spPr>
      </p:pic>
      <p:pic>
        <p:nvPicPr>
          <p:cNvPr id="179" name="Google Shape;179;p30"/>
          <p:cNvPicPr preferRelativeResize="0"/>
          <p:nvPr/>
        </p:nvPicPr>
        <p:blipFill rotWithShape="1">
          <a:blip r:embed="rId12">
            <a:alphaModFix/>
          </a:blip>
          <a:srcRect/>
          <a:stretch/>
        </p:blipFill>
        <p:spPr>
          <a:xfrm>
            <a:off x="7111950" y="881680"/>
            <a:ext cx="167000" cy="186220"/>
          </a:xfrm>
          <a:prstGeom prst="rect">
            <a:avLst/>
          </a:prstGeom>
          <a:noFill/>
          <a:ln>
            <a:noFill/>
          </a:ln>
        </p:spPr>
      </p:pic>
      <p:pic>
        <p:nvPicPr>
          <p:cNvPr id="180" name="Google Shape;180;p30"/>
          <p:cNvPicPr preferRelativeResize="0"/>
          <p:nvPr/>
        </p:nvPicPr>
        <p:blipFill rotWithShape="1">
          <a:blip r:embed="rId13">
            <a:alphaModFix/>
          </a:blip>
          <a:srcRect/>
          <a:stretch/>
        </p:blipFill>
        <p:spPr>
          <a:xfrm>
            <a:off x="4698825" y="1468723"/>
            <a:ext cx="587958" cy="209304"/>
          </a:xfrm>
          <a:prstGeom prst="rect">
            <a:avLst/>
          </a:prstGeom>
          <a:noFill/>
          <a:ln>
            <a:noFill/>
          </a:ln>
        </p:spPr>
      </p:pic>
      <p:pic>
        <p:nvPicPr>
          <p:cNvPr id="181" name="Google Shape;181;p30"/>
          <p:cNvPicPr preferRelativeResize="0"/>
          <p:nvPr/>
        </p:nvPicPr>
        <p:blipFill rotWithShape="1">
          <a:blip r:embed="rId14">
            <a:alphaModFix/>
          </a:blip>
          <a:srcRect/>
          <a:stretch/>
        </p:blipFill>
        <p:spPr>
          <a:xfrm>
            <a:off x="6743825" y="1461326"/>
            <a:ext cx="901765" cy="224080"/>
          </a:xfrm>
          <a:prstGeom prst="rect">
            <a:avLst/>
          </a:prstGeom>
          <a:noFill/>
          <a:ln>
            <a:noFill/>
          </a:ln>
        </p:spPr>
      </p:pic>
      <p:pic>
        <p:nvPicPr>
          <p:cNvPr id="182" name="Google Shape;182;p30"/>
          <p:cNvPicPr preferRelativeResize="0"/>
          <p:nvPr/>
        </p:nvPicPr>
        <p:blipFill rotWithShape="1">
          <a:blip r:embed="rId15">
            <a:alphaModFix/>
          </a:blip>
          <a:srcRect/>
          <a:stretch/>
        </p:blipFill>
        <p:spPr>
          <a:xfrm>
            <a:off x="4108100" y="3008633"/>
            <a:ext cx="723638" cy="571268"/>
          </a:xfrm>
          <a:prstGeom prst="rect">
            <a:avLst/>
          </a:prstGeom>
          <a:noFill/>
          <a:ln>
            <a:noFill/>
          </a:ln>
        </p:spPr>
      </p:pic>
      <p:pic>
        <p:nvPicPr>
          <p:cNvPr id="183" name="Google Shape;183;p30"/>
          <p:cNvPicPr preferRelativeResize="0"/>
          <p:nvPr/>
        </p:nvPicPr>
        <p:blipFill rotWithShape="1">
          <a:blip r:embed="rId16">
            <a:alphaModFix/>
          </a:blip>
          <a:srcRect/>
          <a:stretch/>
        </p:blipFill>
        <p:spPr>
          <a:xfrm>
            <a:off x="6222575" y="3048084"/>
            <a:ext cx="723636" cy="571310"/>
          </a:xfrm>
          <a:prstGeom prst="rect">
            <a:avLst/>
          </a:prstGeom>
          <a:noFill/>
          <a:ln>
            <a:noFill/>
          </a:ln>
        </p:spPr>
      </p:pic>
      <p:sp>
        <p:nvSpPr>
          <p:cNvPr id="184" name="Google Shape;184;p30"/>
          <p:cNvSpPr txBox="1"/>
          <p:nvPr/>
        </p:nvSpPr>
        <p:spPr>
          <a:xfrm>
            <a:off x="4833550" y="504950"/>
            <a:ext cx="294600" cy="30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Font typeface="Arial"/>
              <a:buNone/>
            </a:pPr>
            <a:r>
              <a:rPr lang="en-US" sz="1400" b="0" i="0" u="none" strike="noStrike" cap="none">
                <a:solidFill>
                  <a:srgbClr val="000000"/>
                </a:solidFill>
                <a:latin typeface="Arial"/>
                <a:ea typeface="Arial"/>
                <a:cs typeface="Arial"/>
                <a:sym typeface="Arial"/>
              </a:rPr>
              <a:t>a</a:t>
            </a:r>
            <a:endParaRPr/>
          </a:p>
        </p:txBody>
      </p:sp>
      <p:sp>
        <p:nvSpPr>
          <p:cNvPr id="185" name="Google Shape;185;p30"/>
          <p:cNvSpPr txBox="1"/>
          <p:nvPr/>
        </p:nvSpPr>
        <p:spPr>
          <a:xfrm>
            <a:off x="6958175" y="489750"/>
            <a:ext cx="674700" cy="30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Font typeface="Arial"/>
              <a:buNone/>
            </a:pPr>
            <a:r>
              <a:rPr lang="en-US" sz="1400" b="0" i="0" u="none" strike="noStrike" cap="none">
                <a:solidFill>
                  <a:srgbClr val="000000"/>
                </a:solidFill>
                <a:latin typeface="Arial"/>
                <a:ea typeface="Arial"/>
                <a:cs typeface="Arial"/>
                <a:sym typeface="Arial"/>
              </a:rPr>
              <a:t>bird</a:t>
            </a:r>
            <a:endParaRPr/>
          </a:p>
        </p:txBody>
      </p:sp>
      <p:pic>
        <p:nvPicPr>
          <p:cNvPr id="186" name="Google Shape;186;p30"/>
          <p:cNvPicPr preferRelativeResize="0"/>
          <p:nvPr/>
        </p:nvPicPr>
        <p:blipFill rotWithShape="1">
          <a:blip r:embed="rId17">
            <a:alphaModFix/>
          </a:blip>
          <a:srcRect/>
          <a:stretch/>
        </p:blipFill>
        <p:spPr>
          <a:xfrm>
            <a:off x="248425" y="1081005"/>
            <a:ext cx="1937157" cy="23851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15850" y="181840"/>
            <a:ext cx="9144000" cy="572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Font typeface="Trebuchet MS"/>
              <a:buNone/>
            </a:pPr>
            <a:r>
              <a:rPr lang="en-US" sz="3600" b="1" i="0" u="none" strike="noStrike" cap="none" dirty="0">
                <a:solidFill>
                  <a:srgbClr val="7030A0"/>
                </a:solidFill>
                <a:latin typeface="Trebuchet MS"/>
                <a:ea typeface="Trebuchet MS"/>
                <a:cs typeface="Trebuchet MS"/>
                <a:sym typeface="Trebuchet MS"/>
              </a:rPr>
              <a:t>INTROSPECTION VIA SOFT ATTENTION</a:t>
            </a:r>
            <a:endParaRPr dirty="0">
              <a:solidFill>
                <a:srgbClr val="7030A0"/>
              </a:solidFill>
            </a:endParaRPr>
          </a:p>
        </p:txBody>
      </p:sp>
      <p:pic>
        <p:nvPicPr>
          <p:cNvPr id="192" name="Google Shape;192;p31"/>
          <p:cNvPicPr preferRelativeResize="0"/>
          <p:nvPr/>
        </p:nvPicPr>
        <p:blipFill rotWithShape="1">
          <a:blip r:embed="rId3">
            <a:alphaModFix/>
          </a:blip>
          <a:srcRect/>
          <a:stretch/>
        </p:blipFill>
        <p:spPr>
          <a:xfrm>
            <a:off x="4667875" y="1541703"/>
            <a:ext cx="4374675" cy="2658204"/>
          </a:xfrm>
          <a:prstGeom prst="rect">
            <a:avLst/>
          </a:prstGeom>
          <a:noFill/>
          <a:ln>
            <a:noFill/>
          </a:ln>
        </p:spPr>
      </p:pic>
      <p:pic>
        <p:nvPicPr>
          <p:cNvPr id="193" name="Google Shape;193;p31"/>
          <p:cNvPicPr preferRelativeResize="0"/>
          <p:nvPr/>
        </p:nvPicPr>
        <p:blipFill rotWithShape="1">
          <a:blip r:embed="rId4">
            <a:alphaModFix/>
          </a:blip>
          <a:srcRect t="3818"/>
          <a:stretch/>
        </p:blipFill>
        <p:spPr>
          <a:xfrm>
            <a:off x="128275" y="1541703"/>
            <a:ext cx="4441651" cy="2655544"/>
          </a:xfrm>
          <a:prstGeom prst="rect">
            <a:avLst/>
          </a:prstGeom>
          <a:noFill/>
          <a:ln>
            <a:noFill/>
          </a:ln>
        </p:spPr>
      </p:pic>
      <p:sp>
        <p:nvSpPr>
          <p:cNvPr id="194" name="Google Shape;194;p31"/>
          <p:cNvSpPr txBox="1"/>
          <p:nvPr/>
        </p:nvSpPr>
        <p:spPr>
          <a:xfrm>
            <a:off x="-15850" y="4875650"/>
            <a:ext cx="5847024" cy="26785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999999"/>
              </a:buClr>
              <a:buFont typeface="Arial"/>
              <a:buNone/>
            </a:pPr>
            <a:r>
              <a:rPr lang="en-US" sz="800" b="0" i="0" u="none" strike="noStrike" cap="none">
                <a:solidFill>
                  <a:srgbClr val="999999"/>
                </a:solidFill>
                <a:latin typeface="Arial"/>
                <a:ea typeface="Arial"/>
                <a:cs typeface="Arial"/>
                <a:sym typeface="Arial"/>
              </a:rPr>
              <a:t>Xu et al. “Show, Attend and Tell: Neural Image Caption Generation with Visual Attention” ICML 2015</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2"/>
          <p:cNvSpPr txBox="1">
            <a:spLocks noGrp="1"/>
          </p:cNvSpPr>
          <p:nvPr>
            <p:ph type="title"/>
          </p:nvPr>
        </p:nvSpPr>
        <p:spPr>
          <a:xfrm>
            <a:off x="0" y="154154"/>
            <a:ext cx="9144000" cy="572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Font typeface="Trebuchet MS"/>
              <a:buNone/>
            </a:pPr>
            <a:r>
              <a:rPr lang="en-US" sz="3600" b="1" i="0" u="none" strike="noStrike" cap="none" dirty="0">
                <a:solidFill>
                  <a:srgbClr val="7030A0"/>
                </a:solidFill>
                <a:latin typeface="Trebuchet MS"/>
                <a:ea typeface="Trebuchet MS"/>
                <a:cs typeface="Trebuchet MS"/>
                <a:sym typeface="Trebuchet MS"/>
              </a:rPr>
              <a:t>SOFT VS. HARD ATTENTION</a:t>
            </a:r>
            <a:endParaRPr dirty="0">
              <a:solidFill>
                <a:srgbClr val="7030A0"/>
              </a:solidFill>
            </a:endParaRPr>
          </a:p>
        </p:txBody>
      </p:sp>
      <p:sp>
        <p:nvSpPr>
          <p:cNvPr id="200" name="Google Shape;200;p32"/>
          <p:cNvSpPr txBox="1">
            <a:spLocks noGrp="1"/>
          </p:cNvSpPr>
          <p:nvPr>
            <p:ph type="body" idx="1"/>
          </p:nvPr>
        </p:nvSpPr>
        <p:spPr>
          <a:xfrm>
            <a:off x="0" y="738925"/>
            <a:ext cx="8832300" cy="39243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15000"/>
              </a:lnSpc>
              <a:spcBef>
                <a:spcPts val="0"/>
              </a:spcBef>
              <a:spcAft>
                <a:spcPts val="0"/>
              </a:spcAft>
              <a:buClr>
                <a:schemeClr val="dk1"/>
              </a:buClr>
              <a:buSzPts val="1800"/>
              <a:buFont typeface="Trebuchet MS"/>
              <a:buChar char="●"/>
            </a:pPr>
            <a:r>
              <a:rPr lang="en-US" sz="1800" b="0" i="0" u="none" strike="noStrike" cap="none" dirty="0">
                <a:solidFill>
                  <a:srgbClr val="76B900"/>
                </a:solidFill>
                <a:latin typeface="Trebuchet MS"/>
                <a:ea typeface="Trebuchet MS"/>
                <a:cs typeface="Trebuchet MS"/>
                <a:sym typeface="Trebuchet MS"/>
              </a:rPr>
              <a:t>Hard attention</a:t>
            </a:r>
            <a:endParaRPr dirty="0"/>
          </a:p>
          <a:p>
            <a:pPr marL="914400" marR="0" lvl="1" indent="-228600" algn="l" rtl="0">
              <a:lnSpc>
                <a:spcPct val="115000"/>
              </a:lnSpc>
              <a:spcBef>
                <a:spcPts val="1600"/>
              </a:spcBef>
              <a:spcAft>
                <a:spcPts val="0"/>
              </a:spcAft>
              <a:buClr>
                <a:schemeClr val="dk1"/>
              </a:buClr>
              <a:buSzPts val="1400"/>
              <a:buFont typeface="Trebuchet MS"/>
              <a:buChar char="○"/>
            </a:pPr>
            <a:r>
              <a:rPr lang="en-US" sz="1400" b="0" i="0" u="none" strike="noStrike" cap="none" dirty="0">
                <a:solidFill>
                  <a:schemeClr val="dk1"/>
                </a:solidFill>
                <a:latin typeface="Trebuchet MS"/>
                <a:ea typeface="Trebuchet MS"/>
                <a:cs typeface="Trebuchet MS"/>
                <a:sym typeface="Trebuchet MS"/>
              </a:rPr>
              <a:t>Better results (sometimes?)</a:t>
            </a:r>
            <a:endParaRPr dirty="0"/>
          </a:p>
          <a:p>
            <a:pPr marL="914400" marR="0" lvl="1" indent="-228600" algn="l" rtl="0">
              <a:lnSpc>
                <a:spcPct val="115000"/>
              </a:lnSpc>
              <a:spcBef>
                <a:spcPts val="1600"/>
              </a:spcBef>
              <a:spcAft>
                <a:spcPts val="0"/>
              </a:spcAft>
              <a:buClr>
                <a:schemeClr val="dk1"/>
              </a:buClr>
              <a:buSzPts val="1400"/>
              <a:buFont typeface="Trebuchet MS"/>
              <a:buChar char="○"/>
            </a:pPr>
            <a:r>
              <a:rPr lang="en-US" sz="1400" b="0" i="0" u="none" strike="noStrike" cap="none" dirty="0">
                <a:solidFill>
                  <a:schemeClr val="dk1"/>
                </a:solidFill>
                <a:latin typeface="Trebuchet MS"/>
                <a:ea typeface="Trebuchet MS"/>
                <a:cs typeface="Trebuchet MS"/>
                <a:sym typeface="Trebuchet MS"/>
              </a:rPr>
              <a:t>More principled</a:t>
            </a:r>
            <a:endParaRPr dirty="0"/>
          </a:p>
          <a:p>
            <a:pPr marL="914400" marR="0" lvl="1" indent="-228600" algn="l" rtl="0">
              <a:lnSpc>
                <a:spcPct val="115000"/>
              </a:lnSpc>
              <a:spcBef>
                <a:spcPts val="1600"/>
              </a:spcBef>
              <a:spcAft>
                <a:spcPts val="0"/>
              </a:spcAft>
              <a:buClr>
                <a:schemeClr val="dk1"/>
              </a:buClr>
              <a:buSzPts val="1400"/>
              <a:buFont typeface="Trebuchet MS"/>
              <a:buChar char="○"/>
            </a:pPr>
            <a:r>
              <a:rPr lang="en-US" sz="1400" b="0" i="0" u="none" strike="noStrike" cap="none" dirty="0">
                <a:solidFill>
                  <a:schemeClr val="dk1"/>
                </a:solidFill>
                <a:latin typeface="Trebuchet MS"/>
                <a:ea typeface="Trebuchet MS"/>
                <a:cs typeface="Trebuchet MS"/>
                <a:sym typeface="Trebuchet MS"/>
              </a:rPr>
              <a:t>Hard to train</a:t>
            </a:r>
            <a:br>
              <a:rPr lang="en-US" sz="1400" b="0" i="0" u="none" strike="noStrike" cap="none" dirty="0">
                <a:solidFill>
                  <a:schemeClr val="dk1"/>
                </a:solidFill>
                <a:latin typeface="Trebuchet MS"/>
                <a:ea typeface="Trebuchet MS"/>
                <a:cs typeface="Trebuchet MS"/>
                <a:sym typeface="Trebuchet MS"/>
              </a:rPr>
            </a:br>
            <a:endParaRPr sz="1400" b="0" i="0" u="none" strike="noStrike" cap="none" dirty="0">
              <a:solidFill>
                <a:schemeClr val="dk1"/>
              </a:solidFill>
              <a:latin typeface="Trebuchet MS"/>
              <a:ea typeface="Trebuchet MS"/>
              <a:cs typeface="Trebuchet MS"/>
              <a:sym typeface="Trebuchet MS"/>
            </a:endParaRPr>
          </a:p>
          <a:p>
            <a:pPr marL="457200" marR="0" lvl="0" indent="-228600" algn="l" rtl="0">
              <a:lnSpc>
                <a:spcPct val="115000"/>
              </a:lnSpc>
              <a:spcBef>
                <a:spcPts val="1600"/>
              </a:spcBef>
              <a:spcAft>
                <a:spcPts val="0"/>
              </a:spcAft>
              <a:buClr>
                <a:schemeClr val="dk1"/>
              </a:buClr>
              <a:buSzPts val="1800"/>
              <a:buFont typeface="Trebuchet MS"/>
              <a:buChar char="●"/>
            </a:pPr>
            <a:r>
              <a:rPr lang="en-US" sz="1800" b="0" i="0" u="none" strike="noStrike" cap="none" dirty="0">
                <a:solidFill>
                  <a:srgbClr val="76B900"/>
                </a:solidFill>
                <a:latin typeface="Trebuchet MS"/>
                <a:ea typeface="Trebuchet MS"/>
                <a:cs typeface="Trebuchet MS"/>
                <a:sym typeface="Trebuchet MS"/>
              </a:rPr>
              <a:t>Soft attention</a:t>
            </a:r>
            <a:endParaRPr dirty="0"/>
          </a:p>
          <a:p>
            <a:pPr marL="914400" marR="0" lvl="1" indent="-228600" algn="l" rtl="0">
              <a:lnSpc>
                <a:spcPct val="115000"/>
              </a:lnSpc>
              <a:spcBef>
                <a:spcPts val="1600"/>
              </a:spcBef>
              <a:spcAft>
                <a:spcPts val="0"/>
              </a:spcAft>
              <a:buClr>
                <a:schemeClr val="dk1"/>
              </a:buClr>
              <a:buSzPts val="1400"/>
              <a:buFont typeface="Trebuchet MS"/>
              <a:buChar char="○"/>
            </a:pPr>
            <a:r>
              <a:rPr lang="en-US" sz="1400" b="0" i="0" u="none" strike="noStrike" cap="none" dirty="0">
                <a:solidFill>
                  <a:schemeClr val="dk1"/>
                </a:solidFill>
                <a:latin typeface="Trebuchet MS"/>
                <a:ea typeface="Trebuchet MS"/>
                <a:cs typeface="Trebuchet MS"/>
                <a:sym typeface="Trebuchet MS"/>
              </a:rPr>
              <a:t>Not always applicable</a:t>
            </a:r>
            <a:endParaRPr dirty="0"/>
          </a:p>
          <a:p>
            <a:pPr marL="914400" marR="0" lvl="1" indent="-228600" algn="l" rtl="0">
              <a:lnSpc>
                <a:spcPct val="115000"/>
              </a:lnSpc>
              <a:spcBef>
                <a:spcPts val="1600"/>
              </a:spcBef>
              <a:spcAft>
                <a:spcPts val="0"/>
              </a:spcAft>
              <a:buClr>
                <a:schemeClr val="dk1"/>
              </a:buClr>
              <a:buSzPts val="1400"/>
              <a:buFont typeface="Trebuchet MS"/>
              <a:buChar char="○"/>
            </a:pPr>
            <a:r>
              <a:rPr lang="en-US" sz="1400" b="0" i="0" u="none" strike="noStrike" cap="none" dirty="0">
                <a:solidFill>
                  <a:schemeClr val="dk1"/>
                </a:solidFill>
                <a:latin typeface="Trebuchet MS"/>
                <a:ea typeface="Trebuchet MS"/>
                <a:cs typeface="Trebuchet MS"/>
                <a:sym typeface="Trebuchet MS"/>
              </a:rPr>
              <a:t>Easy to train</a:t>
            </a:r>
            <a:endParaRPr dirty="0"/>
          </a:p>
        </p:txBody>
      </p:sp>
      <p:pic>
        <p:nvPicPr>
          <p:cNvPr id="201" name="Google Shape;201;p32"/>
          <p:cNvPicPr preferRelativeResize="0"/>
          <p:nvPr/>
        </p:nvPicPr>
        <p:blipFill rotWithShape="1">
          <a:blip r:embed="rId3">
            <a:alphaModFix/>
          </a:blip>
          <a:srcRect/>
          <a:stretch/>
        </p:blipFill>
        <p:spPr>
          <a:xfrm>
            <a:off x="3907419" y="1330357"/>
            <a:ext cx="4471127" cy="923726"/>
          </a:xfrm>
          <a:prstGeom prst="rect">
            <a:avLst/>
          </a:prstGeom>
          <a:noFill/>
          <a:ln>
            <a:noFill/>
          </a:ln>
        </p:spPr>
      </p:pic>
      <p:sp>
        <p:nvSpPr>
          <p:cNvPr id="202" name="Google Shape;202;p32"/>
          <p:cNvSpPr txBox="1"/>
          <p:nvPr/>
        </p:nvSpPr>
        <p:spPr>
          <a:xfrm>
            <a:off x="60350" y="4875650"/>
            <a:ext cx="4778778" cy="26785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999999"/>
              </a:buClr>
              <a:buFont typeface="Arial"/>
              <a:buNone/>
            </a:pPr>
            <a:r>
              <a:rPr lang="en-US" sz="800" b="0" i="0" u="none" strike="noStrike" cap="none">
                <a:solidFill>
                  <a:srgbClr val="999999"/>
                </a:solidFill>
                <a:latin typeface="Arial"/>
                <a:ea typeface="Arial"/>
                <a:cs typeface="Arial"/>
                <a:sym typeface="Arial"/>
              </a:rPr>
              <a:t>Xu et al. “Show, Attend and Tell: Neural Image Caption Generation with Visual Attention” ICML 2015</a:t>
            </a:r>
            <a:endParaRPr/>
          </a:p>
        </p:txBody>
      </p:sp>
      <p:grpSp>
        <p:nvGrpSpPr>
          <p:cNvPr id="203" name="Google Shape;203;p32"/>
          <p:cNvGrpSpPr/>
          <p:nvPr/>
        </p:nvGrpSpPr>
        <p:grpSpPr>
          <a:xfrm>
            <a:off x="2126751" y="3742752"/>
            <a:ext cx="6852357" cy="1213842"/>
            <a:chOff x="1076349" y="3241042"/>
            <a:chExt cx="6991305" cy="1535180"/>
          </a:xfrm>
        </p:grpSpPr>
        <p:pic>
          <p:nvPicPr>
            <p:cNvPr id="204" name="Google Shape;204;p32"/>
            <p:cNvPicPr preferRelativeResize="0"/>
            <p:nvPr/>
          </p:nvPicPr>
          <p:blipFill rotWithShape="1">
            <a:blip r:embed="rId4">
              <a:alphaModFix/>
            </a:blip>
            <a:srcRect/>
            <a:stretch/>
          </p:blipFill>
          <p:spPr>
            <a:xfrm>
              <a:off x="1076349" y="3291642"/>
              <a:ext cx="6991305" cy="1484580"/>
            </a:xfrm>
            <a:prstGeom prst="rect">
              <a:avLst/>
            </a:prstGeom>
            <a:noFill/>
            <a:ln>
              <a:noFill/>
            </a:ln>
          </p:spPr>
        </p:pic>
        <p:sp>
          <p:nvSpPr>
            <p:cNvPr id="205" name="Google Shape;205;p32"/>
            <p:cNvSpPr txBox="1"/>
            <p:nvPr/>
          </p:nvSpPr>
          <p:spPr>
            <a:xfrm>
              <a:off x="1119050" y="3241042"/>
              <a:ext cx="565500" cy="35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Font typeface="Arial"/>
                <a:buNone/>
              </a:pPr>
              <a:r>
                <a:rPr lang="en-US" sz="1400" b="0" i="0" u="none" strike="noStrike" cap="none">
                  <a:solidFill>
                    <a:srgbClr val="000000"/>
                  </a:solidFill>
                  <a:latin typeface="Arial"/>
                  <a:ea typeface="Arial"/>
                  <a:cs typeface="Arial"/>
                  <a:sym typeface="Arial"/>
                </a:rPr>
                <a:t>soft</a:t>
              </a:r>
              <a:endParaRPr/>
            </a:p>
          </p:txBody>
        </p:sp>
        <p:sp>
          <p:nvSpPr>
            <p:cNvPr id="206" name="Google Shape;206;p32"/>
            <p:cNvSpPr txBox="1"/>
            <p:nvPr/>
          </p:nvSpPr>
          <p:spPr>
            <a:xfrm>
              <a:off x="1119050" y="4268467"/>
              <a:ext cx="565500" cy="35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Font typeface="Arial"/>
                <a:buNone/>
              </a:pPr>
              <a:r>
                <a:rPr lang="en-US" sz="1400" b="0" i="0" u="none" strike="noStrike" cap="none">
                  <a:solidFill>
                    <a:srgbClr val="000000"/>
                  </a:solidFill>
                  <a:latin typeface="Arial"/>
                  <a:ea typeface="Arial"/>
                  <a:cs typeface="Arial"/>
                  <a:sym typeface="Arial"/>
                </a:rPr>
                <a:t>hard</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3"/>
          <p:cNvSpPr txBox="1">
            <a:spLocks noGrp="1"/>
          </p:cNvSpPr>
          <p:nvPr>
            <p:ph type="title"/>
          </p:nvPr>
        </p:nvSpPr>
        <p:spPr>
          <a:xfrm>
            <a:off x="27500" y="238816"/>
            <a:ext cx="9144000" cy="1168744"/>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Font typeface="Trebuchet MS"/>
              <a:buNone/>
            </a:pPr>
            <a:r>
              <a:rPr lang="en-US" sz="3600" b="1" i="0" u="none" strike="noStrike" cap="none">
                <a:solidFill>
                  <a:schemeClr val="dk1"/>
                </a:solidFill>
                <a:latin typeface="Trebuchet MS"/>
                <a:ea typeface="Trebuchet MS"/>
                <a:cs typeface="Trebuchet MS"/>
                <a:sym typeface="Trebuchet MS"/>
              </a:rPr>
              <a:t>NEURAL MACHINE TRANSLATION AND LONG SENTENCES</a:t>
            </a:r>
            <a:endParaRPr/>
          </a:p>
        </p:txBody>
      </p:sp>
      <p:sp>
        <p:nvSpPr>
          <p:cNvPr id="212" name="Google Shape;212;p33"/>
          <p:cNvSpPr txBox="1"/>
          <p:nvPr/>
        </p:nvSpPr>
        <p:spPr>
          <a:xfrm>
            <a:off x="418400" y="3831875"/>
            <a:ext cx="8054700" cy="572700"/>
          </a:xfrm>
          <a:prstGeom prst="rect">
            <a:avLst/>
          </a:prstGeom>
          <a:noFill/>
          <a:ln>
            <a:noFill/>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chemeClr val="dk1"/>
              </a:buClr>
              <a:buFont typeface="Arial"/>
              <a:buNone/>
            </a:pPr>
            <a:r>
              <a:rPr lang="en-US" sz="1600" b="0" i="0" u="none" strike="noStrike" cap="none">
                <a:solidFill>
                  <a:schemeClr val="dk1"/>
                </a:solidFill>
                <a:latin typeface="Arial"/>
                <a:ea typeface="Arial"/>
                <a:cs typeface="Arial"/>
                <a:sym typeface="Arial"/>
              </a:rPr>
              <a:t>В начале 1806 года Николай Ростов вернулся в отпуск. &lt;EOS&gt;</a:t>
            </a:r>
            <a:endParaRPr/>
          </a:p>
        </p:txBody>
      </p:sp>
      <p:sp>
        <p:nvSpPr>
          <p:cNvPr id="213" name="Google Shape;213;p33"/>
          <p:cNvSpPr txBox="1"/>
          <p:nvPr/>
        </p:nvSpPr>
        <p:spPr>
          <a:xfrm>
            <a:off x="3764300" y="2729725"/>
            <a:ext cx="1515300" cy="341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Font typeface="Arial"/>
              <a:buNone/>
            </a:pPr>
            <a:r>
              <a:rPr lang="en-US" sz="1400" b="0" i="0" u="none" strike="noStrike" cap="none">
                <a:solidFill>
                  <a:srgbClr val="000000"/>
                </a:solidFill>
                <a:latin typeface="Arial"/>
                <a:ea typeface="Arial"/>
                <a:cs typeface="Arial"/>
                <a:sym typeface="Arial"/>
              </a:rPr>
              <a:t>1000 numbers</a:t>
            </a:r>
            <a:endParaRPr/>
          </a:p>
        </p:txBody>
      </p:sp>
      <p:sp>
        <p:nvSpPr>
          <p:cNvPr id="214" name="Google Shape;214;p33"/>
          <p:cNvSpPr txBox="1"/>
          <p:nvPr/>
        </p:nvSpPr>
        <p:spPr>
          <a:xfrm>
            <a:off x="418400" y="1635100"/>
            <a:ext cx="8054700" cy="572700"/>
          </a:xfrm>
          <a:prstGeom prst="rect">
            <a:avLst/>
          </a:prstGeom>
          <a:noFill/>
          <a:ln>
            <a:noFill/>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chemeClr val="dk1"/>
              </a:buClr>
              <a:buFont typeface="Trebuchet MS"/>
              <a:buNone/>
            </a:pPr>
            <a:r>
              <a:rPr lang="en-US" sz="1600" b="0" i="0" u="none" strike="noStrike" cap="none">
                <a:solidFill>
                  <a:schemeClr val="dk1"/>
                </a:solidFill>
                <a:latin typeface="Trebuchet MS"/>
                <a:ea typeface="Trebuchet MS"/>
                <a:cs typeface="Trebuchet MS"/>
                <a:sym typeface="Trebuchet MS"/>
              </a:rPr>
              <a:t>Early in the year 1806 Nicholas Rostov returned home on leave. &lt;E</a:t>
            </a:r>
            <a:r>
              <a:rPr lang="en-US" sz="1600" b="0" i="0" u="none" strike="noStrike" cap="none">
                <a:solidFill>
                  <a:schemeClr val="dk1"/>
                </a:solidFill>
                <a:latin typeface="Arial"/>
                <a:ea typeface="Arial"/>
                <a:cs typeface="Arial"/>
                <a:sym typeface="Arial"/>
              </a:rPr>
              <a:t>OS&gt;</a:t>
            </a:r>
            <a:endParaRPr/>
          </a:p>
        </p:txBody>
      </p:sp>
      <p:sp>
        <p:nvSpPr>
          <p:cNvPr id="215" name="Google Shape;215;p33"/>
          <p:cNvSpPr/>
          <p:nvPr/>
        </p:nvSpPr>
        <p:spPr>
          <a:xfrm>
            <a:off x="1860800" y="3071129"/>
            <a:ext cx="5169900" cy="707400"/>
          </a:xfrm>
          <a:prstGeom prst="trapezoid">
            <a:avLst>
              <a:gd name="adj" fmla="val 273989"/>
            </a:avLst>
          </a:prstGeom>
          <a:solidFill>
            <a:srgbClr val="B047F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r>
              <a:rPr lang="en-US" sz="1800" b="1" i="0" u="none" strike="noStrike" cap="none">
                <a:solidFill>
                  <a:srgbClr val="000000"/>
                </a:solidFill>
                <a:latin typeface="Arial"/>
                <a:ea typeface="Arial"/>
                <a:cs typeface="Arial"/>
                <a:sym typeface="Arial"/>
              </a:rPr>
              <a:t>encoder</a:t>
            </a:r>
            <a:endParaRPr/>
          </a:p>
        </p:txBody>
      </p:sp>
      <p:sp>
        <p:nvSpPr>
          <p:cNvPr id="216" name="Google Shape;216;p33"/>
          <p:cNvSpPr/>
          <p:nvPr/>
        </p:nvSpPr>
        <p:spPr>
          <a:xfrm rot="10800000">
            <a:off x="1833300" y="2022329"/>
            <a:ext cx="5169900" cy="707400"/>
          </a:xfrm>
          <a:prstGeom prst="trapezoid">
            <a:avLst>
              <a:gd name="adj" fmla="val 276845"/>
            </a:avLst>
          </a:prstGeom>
          <a:solidFill>
            <a:srgbClr val="B047F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800" b="1" i="0" u="none" strike="noStrike" cap="none">
              <a:solidFill>
                <a:srgbClr val="000000"/>
              </a:solidFill>
              <a:latin typeface="Arial"/>
              <a:ea typeface="Arial"/>
              <a:cs typeface="Arial"/>
              <a:sym typeface="Arial"/>
            </a:endParaRPr>
          </a:p>
        </p:txBody>
      </p:sp>
      <p:sp>
        <p:nvSpPr>
          <p:cNvPr id="217" name="Google Shape;217;p33"/>
          <p:cNvSpPr txBox="1"/>
          <p:nvPr/>
        </p:nvSpPr>
        <p:spPr>
          <a:xfrm>
            <a:off x="3849650" y="2151975"/>
            <a:ext cx="1344600" cy="470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Font typeface="Arial"/>
              <a:buNone/>
            </a:pPr>
            <a:r>
              <a:rPr lang="en-US" sz="1800" b="1" i="0" u="none" strike="noStrike" cap="none">
                <a:solidFill>
                  <a:srgbClr val="000000"/>
                </a:solidFill>
                <a:latin typeface="Arial"/>
                <a:ea typeface="Arial"/>
                <a:cs typeface="Arial"/>
                <a:sym typeface="Arial"/>
              </a:rPr>
              <a:t>decoder</a:t>
            </a:r>
            <a:endParaRPr/>
          </a:p>
        </p:txBody>
      </p:sp>
      <p:sp>
        <p:nvSpPr>
          <p:cNvPr id="218" name="Google Shape;218;p33"/>
          <p:cNvSpPr txBox="1"/>
          <p:nvPr/>
        </p:nvSpPr>
        <p:spPr>
          <a:xfrm>
            <a:off x="0" y="4855488"/>
            <a:ext cx="2116476" cy="288012"/>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666666"/>
              </a:buClr>
              <a:buFont typeface="Arial"/>
              <a:buNone/>
            </a:pPr>
            <a:r>
              <a:rPr lang="en-US" sz="900" b="0" i="0" u="none" strike="noStrike" cap="none">
                <a:solidFill>
                  <a:srgbClr val="666666"/>
                </a:solidFill>
                <a:latin typeface="Arial"/>
                <a:ea typeface="Arial"/>
                <a:cs typeface="Arial"/>
                <a:sym typeface="Arial"/>
              </a:rPr>
              <a:t>Leo Tolstoy "War and Peace", 1869</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pic>
        <p:nvPicPr>
          <p:cNvPr id="223" name="Google Shape;223;p34"/>
          <p:cNvPicPr preferRelativeResize="0"/>
          <p:nvPr/>
        </p:nvPicPr>
        <p:blipFill rotWithShape="1">
          <a:blip r:embed="rId3">
            <a:alphaModFix/>
          </a:blip>
          <a:srcRect/>
          <a:stretch/>
        </p:blipFill>
        <p:spPr>
          <a:xfrm>
            <a:off x="6766953" y="2022334"/>
            <a:ext cx="1796871" cy="1640341"/>
          </a:xfrm>
          <a:prstGeom prst="rect">
            <a:avLst/>
          </a:prstGeom>
          <a:noFill/>
          <a:ln>
            <a:noFill/>
          </a:ln>
        </p:spPr>
      </p:pic>
      <p:sp>
        <p:nvSpPr>
          <p:cNvPr id="224" name="Google Shape;224;p34"/>
          <p:cNvSpPr/>
          <p:nvPr/>
        </p:nvSpPr>
        <p:spPr>
          <a:xfrm>
            <a:off x="1860800" y="3071129"/>
            <a:ext cx="5169900" cy="707400"/>
          </a:xfrm>
          <a:prstGeom prst="trapezoid">
            <a:avLst>
              <a:gd name="adj" fmla="val 273989"/>
            </a:avLst>
          </a:prstGeom>
          <a:solidFill>
            <a:srgbClr val="B047F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r>
              <a:rPr lang="en-US" sz="1800" b="1" i="0" u="none" strike="noStrike" cap="none">
                <a:solidFill>
                  <a:srgbClr val="000000"/>
                </a:solidFill>
                <a:latin typeface="Arial"/>
                <a:ea typeface="Arial"/>
                <a:cs typeface="Arial"/>
                <a:sym typeface="Arial"/>
              </a:rPr>
              <a:t>encoder</a:t>
            </a:r>
            <a:endParaRPr/>
          </a:p>
        </p:txBody>
      </p:sp>
      <p:sp>
        <p:nvSpPr>
          <p:cNvPr id="225" name="Google Shape;225;p34"/>
          <p:cNvSpPr/>
          <p:nvPr/>
        </p:nvSpPr>
        <p:spPr>
          <a:xfrm rot="10800000">
            <a:off x="1833300" y="2022329"/>
            <a:ext cx="5169900" cy="707400"/>
          </a:xfrm>
          <a:prstGeom prst="trapezoid">
            <a:avLst>
              <a:gd name="adj" fmla="val 276845"/>
            </a:avLst>
          </a:prstGeom>
          <a:solidFill>
            <a:srgbClr val="B047F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800" b="1" i="0" u="none" strike="noStrike" cap="none">
              <a:solidFill>
                <a:srgbClr val="000000"/>
              </a:solidFill>
              <a:latin typeface="Arial"/>
              <a:ea typeface="Arial"/>
              <a:cs typeface="Arial"/>
              <a:sym typeface="Arial"/>
            </a:endParaRPr>
          </a:p>
        </p:txBody>
      </p:sp>
      <p:sp>
        <p:nvSpPr>
          <p:cNvPr id="226" name="Google Shape;226;p34"/>
          <p:cNvSpPr txBox="1"/>
          <p:nvPr/>
        </p:nvSpPr>
        <p:spPr>
          <a:xfrm>
            <a:off x="70924" y="3674925"/>
            <a:ext cx="9073075" cy="12237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chemeClr val="dk1"/>
              </a:buClr>
              <a:buFont typeface="Arial"/>
              <a:buNone/>
            </a:pPr>
            <a:r>
              <a:rPr lang="en-US" sz="1350" b="0" i="0" u="none" strike="noStrike" cap="none">
                <a:solidFill>
                  <a:schemeClr val="dk1"/>
                </a:solidFill>
                <a:latin typeface="Arial"/>
                <a:ea typeface="Arial"/>
                <a:cs typeface="Arial"/>
                <a:sym typeface="Arial"/>
              </a:rPr>
              <a:t>На предпоследней станции, встретив товарища, Денисов выпил с ним три бутылки вина и подъезжая к Москве, несмотря на ухабы дороги, не просыпался, лежа на дне перекладных саней, подле Ростова, который, по мере приближения к Москве, приходил все более и более в нетерпение. &lt;EOS&gt;</a:t>
            </a:r>
            <a:endParaRPr/>
          </a:p>
        </p:txBody>
      </p:sp>
      <p:sp>
        <p:nvSpPr>
          <p:cNvPr id="227" name="Google Shape;227;p34"/>
          <p:cNvSpPr txBox="1">
            <a:spLocks noGrp="1"/>
          </p:cNvSpPr>
          <p:nvPr>
            <p:ph type="title"/>
          </p:nvPr>
        </p:nvSpPr>
        <p:spPr>
          <a:xfrm>
            <a:off x="0" y="-1"/>
            <a:ext cx="9144000" cy="674275"/>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Font typeface="Trebuchet MS"/>
              <a:buNone/>
            </a:pPr>
            <a:r>
              <a:rPr lang="en-US" sz="3600" b="1" i="0" u="none" strike="noStrike" cap="none" dirty="0">
                <a:solidFill>
                  <a:srgbClr val="7030A0"/>
                </a:solidFill>
                <a:latin typeface="Trebuchet MS"/>
                <a:ea typeface="Trebuchet MS"/>
                <a:cs typeface="Trebuchet MS"/>
                <a:sym typeface="Trebuchet MS"/>
              </a:rPr>
              <a:t>NEURAL MACHINE TRANSLATION AND LONG SENTENCES</a:t>
            </a:r>
            <a:endParaRPr dirty="0">
              <a:solidFill>
                <a:srgbClr val="7030A0"/>
              </a:solidFill>
            </a:endParaRPr>
          </a:p>
        </p:txBody>
      </p:sp>
      <p:sp>
        <p:nvSpPr>
          <p:cNvPr id="228" name="Google Shape;228;p34"/>
          <p:cNvSpPr txBox="1"/>
          <p:nvPr/>
        </p:nvSpPr>
        <p:spPr>
          <a:xfrm>
            <a:off x="3764300" y="2729725"/>
            <a:ext cx="1515300" cy="341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Font typeface="Arial"/>
              <a:buNone/>
            </a:pPr>
            <a:r>
              <a:rPr lang="en-US" sz="1400" b="0" i="0" u="none" strike="noStrike" cap="none">
                <a:solidFill>
                  <a:srgbClr val="000000"/>
                </a:solidFill>
                <a:latin typeface="Arial"/>
                <a:ea typeface="Arial"/>
                <a:cs typeface="Arial"/>
                <a:sym typeface="Arial"/>
              </a:rPr>
              <a:t>1000 numbers</a:t>
            </a:r>
            <a:endParaRPr/>
          </a:p>
        </p:txBody>
      </p:sp>
      <p:sp>
        <p:nvSpPr>
          <p:cNvPr id="229" name="Google Shape;229;p34"/>
          <p:cNvSpPr txBox="1"/>
          <p:nvPr/>
        </p:nvSpPr>
        <p:spPr>
          <a:xfrm>
            <a:off x="3849650" y="2151975"/>
            <a:ext cx="1344600" cy="470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Font typeface="Arial"/>
              <a:buNone/>
            </a:pPr>
            <a:r>
              <a:rPr lang="en-US" sz="1800" b="1" i="0" u="none" strike="noStrike" cap="none">
                <a:solidFill>
                  <a:srgbClr val="000000"/>
                </a:solidFill>
                <a:latin typeface="Arial"/>
                <a:ea typeface="Arial"/>
                <a:cs typeface="Arial"/>
                <a:sym typeface="Arial"/>
              </a:rPr>
              <a:t>decoder</a:t>
            </a:r>
            <a:endParaRPr/>
          </a:p>
        </p:txBody>
      </p:sp>
      <p:sp>
        <p:nvSpPr>
          <p:cNvPr id="230" name="Google Shape;230;p34"/>
          <p:cNvSpPr txBox="1"/>
          <p:nvPr/>
        </p:nvSpPr>
        <p:spPr>
          <a:xfrm>
            <a:off x="1" y="4723724"/>
            <a:ext cx="4715838" cy="53225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666666"/>
              </a:buClr>
              <a:buFont typeface="Arial"/>
              <a:buNone/>
            </a:pPr>
            <a:r>
              <a:rPr lang="en-US" sz="800" b="0" i="0" u="none" strike="noStrike" cap="none">
                <a:solidFill>
                  <a:srgbClr val="666666"/>
                </a:solidFill>
                <a:latin typeface="Arial"/>
                <a:ea typeface="Arial"/>
                <a:cs typeface="Arial"/>
                <a:sym typeface="Arial"/>
              </a:rPr>
              <a:t>Leo Tolstoy "War and Peace", 1869</a:t>
            </a:r>
            <a:endParaRPr/>
          </a:p>
          <a:p>
            <a:pPr marL="0" marR="0" lvl="0" indent="0" algn="l" rtl="0">
              <a:lnSpc>
                <a:spcPct val="100000"/>
              </a:lnSpc>
              <a:spcBef>
                <a:spcPts val="0"/>
              </a:spcBef>
              <a:spcAft>
                <a:spcPts val="0"/>
              </a:spcAft>
              <a:buClr>
                <a:srgbClr val="666666"/>
              </a:buClr>
              <a:buFont typeface="Arial"/>
              <a:buNone/>
            </a:pPr>
            <a:r>
              <a:rPr lang="en-US" sz="800" b="0" i="0" u="none" strike="noStrike" cap="none">
                <a:solidFill>
                  <a:srgbClr val="666666"/>
                </a:solidFill>
                <a:latin typeface="Arial"/>
                <a:ea typeface="Arial"/>
                <a:cs typeface="Arial"/>
                <a:sym typeface="Arial"/>
              </a:rPr>
              <a:t>Cho et al. "On the Properties of Neural Machine Translation: Encoder-Decoder Approaches", 2014</a:t>
            </a:r>
            <a:endParaRPr/>
          </a:p>
        </p:txBody>
      </p:sp>
      <p:sp>
        <p:nvSpPr>
          <p:cNvPr id="231" name="Google Shape;231;p34"/>
          <p:cNvSpPr txBox="1"/>
          <p:nvPr/>
        </p:nvSpPr>
        <p:spPr>
          <a:xfrm>
            <a:off x="105800" y="1036625"/>
            <a:ext cx="9038200" cy="12237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chemeClr val="dk1"/>
              </a:buClr>
              <a:buFont typeface="Trebuchet MS"/>
              <a:buNone/>
            </a:pPr>
            <a:r>
              <a:rPr lang="en-US" sz="1350" b="0" i="0" u="none" strike="noStrike" cap="none" dirty="0">
                <a:solidFill>
                  <a:schemeClr val="dk1"/>
                </a:solidFill>
                <a:latin typeface="Trebuchet MS"/>
                <a:ea typeface="Trebuchet MS"/>
                <a:cs typeface="Trebuchet MS"/>
                <a:sym typeface="Trebuchet MS"/>
              </a:rPr>
              <a:t>Meeting a comrade at the last post station but one before Moscow, Denisov had drunk three bottles of wine with him and, despite the jolting ruts across the snow-covered road, did not once wake up on the way to Moscow, but lay at the bottom of the sleigh beside Rostov, who grew more and more impatient the nearer they got to Moscow. &lt;EOS&gt;</a:t>
            </a:r>
            <a:endParaRPr dirty="0"/>
          </a:p>
        </p:txBody>
      </p:sp>
      <p:cxnSp>
        <p:nvCxnSpPr>
          <p:cNvPr id="232" name="Google Shape;232;p34"/>
          <p:cNvCxnSpPr/>
          <p:nvPr/>
        </p:nvCxnSpPr>
        <p:spPr>
          <a:xfrm rot="10800000">
            <a:off x="5057975" y="2966675"/>
            <a:ext cx="1504800" cy="0"/>
          </a:xfrm>
          <a:prstGeom prst="straightConnector1">
            <a:avLst/>
          </a:prstGeom>
          <a:noFill/>
          <a:ln w="9525" cap="flat" cmpd="sng">
            <a:solidFill>
              <a:srgbClr val="000000"/>
            </a:solidFill>
            <a:prstDash val="solid"/>
            <a:round/>
            <a:headEnd type="none" w="sm" len="sm"/>
            <a:tailEnd type="triangle" w="lg" len="lg"/>
          </a:ln>
        </p:spPr>
      </p:cxnSp>
      <p:pic>
        <p:nvPicPr>
          <p:cNvPr id="233" name="Google Shape;233;p34"/>
          <p:cNvPicPr preferRelativeResize="0"/>
          <p:nvPr/>
        </p:nvPicPr>
        <p:blipFill rotWithShape="1">
          <a:blip r:embed="rId4">
            <a:alphaModFix/>
          </a:blip>
          <a:srcRect/>
          <a:stretch/>
        </p:blipFill>
        <p:spPr>
          <a:xfrm>
            <a:off x="105800" y="2151975"/>
            <a:ext cx="2952095" cy="2171307"/>
          </a:xfrm>
          <a:prstGeom prst="rect">
            <a:avLst/>
          </a:prstGeom>
          <a:noFill/>
          <a:ln w="28575" cap="flat" cmpd="sng">
            <a:solidFill>
              <a:schemeClr val="dk2"/>
            </a:solidFill>
            <a:prstDash val="solid"/>
            <a:round/>
            <a:headEnd type="none" w="sm" len="sm"/>
            <a:tailEnd type="none" w="sm" len="sm"/>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3"/>
                                        </p:tgtEl>
                                        <p:attrNameLst>
                                          <p:attrName>style.visibility</p:attrName>
                                        </p:attrNameLst>
                                      </p:cBhvr>
                                      <p:to>
                                        <p:strVal val="visible"/>
                                      </p:to>
                                    </p:set>
                                    <p:animEffect transition="in" filter="fade">
                                      <p:cBhvr>
                                        <p:cTn id="7" dur="500"/>
                                        <p:tgtEl>
                                          <p:spTgt spid="2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5"/>
          <p:cNvSpPr/>
          <p:nvPr/>
        </p:nvSpPr>
        <p:spPr>
          <a:xfrm>
            <a:off x="863269" y="3123870"/>
            <a:ext cx="515100" cy="10653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cxnSp>
        <p:nvCxnSpPr>
          <p:cNvPr id="239" name="Google Shape;239;p35"/>
          <p:cNvCxnSpPr/>
          <p:nvPr/>
        </p:nvCxnSpPr>
        <p:spPr>
          <a:xfrm>
            <a:off x="2418666" y="1434086"/>
            <a:ext cx="1416900" cy="1248000"/>
          </a:xfrm>
          <a:prstGeom prst="curvedConnector3">
            <a:avLst>
              <a:gd name="adj1" fmla="val 50004"/>
            </a:avLst>
          </a:prstGeom>
          <a:noFill/>
          <a:ln w="9525" cap="flat" cmpd="sng">
            <a:solidFill>
              <a:srgbClr val="000000"/>
            </a:solidFill>
            <a:prstDash val="solid"/>
            <a:round/>
            <a:headEnd type="none" w="sm" len="sm"/>
            <a:tailEnd type="stealth" w="med" len="med"/>
          </a:ln>
        </p:spPr>
      </p:cxnSp>
      <p:cxnSp>
        <p:nvCxnSpPr>
          <p:cNvPr id="240" name="Google Shape;240;p35"/>
          <p:cNvCxnSpPr/>
          <p:nvPr/>
        </p:nvCxnSpPr>
        <p:spPr>
          <a:xfrm rot="10800000" flipH="1">
            <a:off x="1847800" y="2823245"/>
            <a:ext cx="726600" cy="315900"/>
          </a:xfrm>
          <a:prstGeom prst="straightConnector1">
            <a:avLst/>
          </a:prstGeom>
          <a:noFill/>
          <a:ln w="9525" cap="flat" cmpd="sng">
            <a:solidFill>
              <a:srgbClr val="000000"/>
            </a:solidFill>
            <a:prstDash val="solid"/>
            <a:round/>
            <a:headEnd type="none" w="sm" len="sm"/>
            <a:tailEnd type="triangle" w="lg" len="lg"/>
          </a:ln>
        </p:spPr>
      </p:cxnSp>
      <p:sp>
        <p:nvSpPr>
          <p:cNvPr id="241" name="Google Shape;241;p35"/>
          <p:cNvSpPr txBox="1">
            <a:spLocks noGrp="1"/>
          </p:cNvSpPr>
          <p:nvPr>
            <p:ph type="title"/>
          </p:nvPr>
        </p:nvSpPr>
        <p:spPr>
          <a:xfrm>
            <a:off x="0" y="-81429"/>
            <a:ext cx="9144000" cy="49187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Font typeface="Trebuchet MS"/>
              <a:buNone/>
            </a:pPr>
            <a:r>
              <a:rPr lang="en-US" sz="3000" b="1" i="0" u="none" strike="noStrike" cap="none" dirty="0">
                <a:solidFill>
                  <a:srgbClr val="7030A0"/>
                </a:solidFill>
                <a:latin typeface="Trebuchet MS"/>
                <a:ea typeface="Trebuchet MS"/>
                <a:cs typeface="Trebuchet MS"/>
                <a:sym typeface="Trebuchet MS"/>
              </a:rPr>
              <a:t>SOFT ATTENTION FOR NEURAL MACHINE TRANSLATION</a:t>
            </a:r>
            <a:endParaRPr dirty="0">
              <a:solidFill>
                <a:srgbClr val="7030A0"/>
              </a:solidFill>
            </a:endParaRPr>
          </a:p>
        </p:txBody>
      </p:sp>
      <p:sp>
        <p:nvSpPr>
          <p:cNvPr id="242" name="Google Shape;242;p35"/>
          <p:cNvSpPr txBox="1"/>
          <p:nvPr/>
        </p:nvSpPr>
        <p:spPr>
          <a:xfrm>
            <a:off x="5013" y="4832000"/>
            <a:ext cx="4532850" cy="302248"/>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666666"/>
              </a:buClr>
              <a:buFont typeface="Arial"/>
              <a:buNone/>
            </a:pPr>
            <a:r>
              <a:rPr lang="en-US" sz="800" b="0" i="0" u="none" strike="noStrike" cap="none">
                <a:solidFill>
                  <a:srgbClr val="666666"/>
                </a:solidFill>
                <a:latin typeface="Arial"/>
                <a:ea typeface="Arial"/>
                <a:cs typeface="Arial"/>
                <a:sym typeface="Arial"/>
              </a:rPr>
              <a:t>Bahdanau et al. "Neural Machine Translation by Jointly Learning to Align and Translate", 2014</a:t>
            </a:r>
            <a:endParaRPr/>
          </a:p>
        </p:txBody>
      </p:sp>
      <p:sp>
        <p:nvSpPr>
          <p:cNvPr id="243" name="Google Shape;243;p35"/>
          <p:cNvSpPr/>
          <p:nvPr/>
        </p:nvSpPr>
        <p:spPr>
          <a:xfrm>
            <a:off x="940671" y="3723725"/>
            <a:ext cx="378300" cy="3984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44" name="Google Shape;244;p35"/>
          <p:cNvSpPr txBox="1"/>
          <p:nvPr/>
        </p:nvSpPr>
        <p:spPr>
          <a:xfrm>
            <a:off x="940675" y="4262400"/>
            <a:ext cx="4122300" cy="3414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chemeClr val="dk1"/>
              </a:buClr>
              <a:buFont typeface="Arial"/>
              <a:buNone/>
            </a:pPr>
            <a:r>
              <a:rPr lang="en-US" sz="1400" b="0" i="0" u="none" strike="noStrike" cap="none">
                <a:solidFill>
                  <a:schemeClr val="dk1"/>
                </a:solidFill>
                <a:latin typeface="Arial"/>
                <a:ea typeface="Arial"/>
                <a:cs typeface="Arial"/>
                <a:sym typeface="Arial"/>
              </a:rPr>
              <a:t>на предпоследней станции  встретив товарища</a:t>
            </a:r>
            <a:endParaRPr sz="1400" b="0" i="0" u="none" strike="noStrike" cap="none">
              <a:solidFill>
                <a:schemeClr val="dk1"/>
              </a:solidFill>
              <a:latin typeface="Arial"/>
              <a:ea typeface="Arial"/>
              <a:cs typeface="Arial"/>
              <a:sym typeface="Arial"/>
            </a:endParaRPr>
          </a:p>
        </p:txBody>
      </p:sp>
      <p:sp>
        <p:nvSpPr>
          <p:cNvPr id="245" name="Google Shape;245;p35"/>
          <p:cNvSpPr/>
          <p:nvPr/>
        </p:nvSpPr>
        <p:spPr>
          <a:xfrm>
            <a:off x="1658646" y="3723725"/>
            <a:ext cx="378300" cy="3984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46" name="Google Shape;246;p35"/>
          <p:cNvSpPr/>
          <p:nvPr/>
        </p:nvSpPr>
        <p:spPr>
          <a:xfrm>
            <a:off x="2707421" y="3723725"/>
            <a:ext cx="378300" cy="3984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47" name="Google Shape;247;p35"/>
          <p:cNvSpPr/>
          <p:nvPr/>
        </p:nvSpPr>
        <p:spPr>
          <a:xfrm>
            <a:off x="3600771" y="3723725"/>
            <a:ext cx="378300" cy="3984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48" name="Google Shape;248;p35"/>
          <p:cNvSpPr/>
          <p:nvPr/>
        </p:nvSpPr>
        <p:spPr>
          <a:xfrm>
            <a:off x="4361421" y="3723725"/>
            <a:ext cx="378300" cy="3984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49" name="Google Shape;249;p35"/>
          <p:cNvSpPr/>
          <p:nvPr/>
        </p:nvSpPr>
        <p:spPr>
          <a:xfrm>
            <a:off x="940671" y="3185050"/>
            <a:ext cx="378300" cy="3984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50" name="Google Shape;250;p35"/>
          <p:cNvSpPr/>
          <p:nvPr/>
        </p:nvSpPr>
        <p:spPr>
          <a:xfrm>
            <a:off x="1658646" y="3185050"/>
            <a:ext cx="378300" cy="3984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51" name="Google Shape;251;p35"/>
          <p:cNvSpPr/>
          <p:nvPr/>
        </p:nvSpPr>
        <p:spPr>
          <a:xfrm>
            <a:off x="2707421" y="3185050"/>
            <a:ext cx="378300" cy="3984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52" name="Google Shape;252;p35"/>
          <p:cNvSpPr/>
          <p:nvPr/>
        </p:nvSpPr>
        <p:spPr>
          <a:xfrm>
            <a:off x="3600771" y="3185050"/>
            <a:ext cx="378300" cy="3984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53" name="Google Shape;253;p35"/>
          <p:cNvSpPr/>
          <p:nvPr/>
        </p:nvSpPr>
        <p:spPr>
          <a:xfrm>
            <a:off x="4361421" y="3185050"/>
            <a:ext cx="378300" cy="3984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cxnSp>
        <p:nvCxnSpPr>
          <p:cNvPr id="254" name="Google Shape;254;p35"/>
          <p:cNvCxnSpPr>
            <a:stCxn id="249" idx="3"/>
            <a:endCxn id="250" idx="1"/>
          </p:cNvCxnSpPr>
          <p:nvPr/>
        </p:nvCxnSpPr>
        <p:spPr>
          <a:xfrm>
            <a:off x="1318971" y="3384250"/>
            <a:ext cx="339600" cy="0"/>
          </a:xfrm>
          <a:prstGeom prst="straightConnector1">
            <a:avLst/>
          </a:prstGeom>
          <a:noFill/>
          <a:ln w="9525" cap="flat" cmpd="sng">
            <a:solidFill>
              <a:srgbClr val="000000"/>
            </a:solidFill>
            <a:prstDash val="solid"/>
            <a:round/>
            <a:headEnd type="none" w="sm" len="sm"/>
            <a:tailEnd type="triangle" w="lg" len="lg"/>
          </a:ln>
        </p:spPr>
      </p:cxnSp>
      <p:cxnSp>
        <p:nvCxnSpPr>
          <p:cNvPr id="255" name="Google Shape;255;p35"/>
          <p:cNvCxnSpPr>
            <a:stCxn id="250" idx="3"/>
            <a:endCxn id="251" idx="1"/>
          </p:cNvCxnSpPr>
          <p:nvPr/>
        </p:nvCxnSpPr>
        <p:spPr>
          <a:xfrm>
            <a:off x="2036946" y="3384250"/>
            <a:ext cx="670500" cy="0"/>
          </a:xfrm>
          <a:prstGeom prst="straightConnector1">
            <a:avLst/>
          </a:prstGeom>
          <a:noFill/>
          <a:ln w="9525" cap="flat" cmpd="sng">
            <a:solidFill>
              <a:srgbClr val="000000"/>
            </a:solidFill>
            <a:prstDash val="solid"/>
            <a:round/>
            <a:headEnd type="none" w="sm" len="sm"/>
            <a:tailEnd type="triangle" w="lg" len="lg"/>
          </a:ln>
        </p:spPr>
      </p:cxnSp>
      <p:cxnSp>
        <p:nvCxnSpPr>
          <p:cNvPr id="256" name="Google Shape;256;p35"/>
          <p:cNvCxnSpPr>
            <a:stCxn id="251" idx="3"/>
            <a:endCxn id="252" idx="1"/>
          </p:cNvCxnSpPr>
          <p:nvPr/>
        </p:nvCxnSpPr>
        <p:spPr>
          <a:xfrm>
            <a:off x="3085721" y="3384250"/>
            <a:ext cx="515100" cy="0"/>
          </a:xfrm>
          <a:prstGeom prst="straightConnector1">
            <a:avLst/>
          </a:prstGeom>
          <a:noFill/>
          <a:ln w="9525" cap="flat" cmpd="sng">
            <a:solidFill>
              <a:srgbClr val="000000"/>
            </a:solidFill>
            <a:prstDash val="solid"/>
            <a:round/>
            <a:headEnd type="none" w="sm" len="sm"/>
            <a:tailEnd type="triangle" w="lg" len="lg"/>
          </a:ln>
        </p:spPr>
      </p:cxnSp>
      <p:cxnSp>
        <p:nvCxnSpPr>
          <p:cNvPr id="257" name="Google Shape;257;p35"/>
          <p:cNvCxnSpPr>
            <a:stCxn id="252" idx="3"/>
            <a:endCxn id="253" idx="1"/>
          </p:cNvCxnSpPr>
          <p:nvPr/>
        </p:nvCxnSpPr>
        <p:spPr>
          <a:xfrm>
            <a:off x="3979071" y="3384250"/>
            <a:ext cx="382200" cy="0"/>
          </a:xfrm>
          <a:prstGeom prst="straightConnector1">
            <a:avLst/>
          </a:prstGeom>
          <a:noFill/>
          <a:ln w="9525" cap="flat" cmpd="sng">
            <a:solidFill>
              <a:srgbClr val="000000"/>
            </a:solidFill>
            <a:prstDash val="solid"/>
            <a:round/>
            <a:headEnd type="none" w="sm" len="sm"/>
            <a:tailEnd type="triangle" w="lg" len="lg"/>
          </a:ln>
        </p:spPr>
      </p:cxnSp>
      <p:cxnSp>
        <p:nvCxnSpPr>
          <p:cNvPr id="258" name="Google Shape;258;p35"/>
          <p:cNvCxnSpPr>
            <a:stCxn id="248" idx="1"/>
            <a:endCxn id="247" idx="3"/>
          </p:cNvCxnSpPr>
          <p:nvPr/>
        </p:nvCxnSpPr>
        <p:spPr>
          <a:xfrm rot="10800000">
            <a:off x="3979221" y="3922925"/>
            <a:ext cx="382200" cy="0"/>
          </a:xfrm>
          <a:prstGeom prst="straightConnector1">
            <a:avLst/>
          </a:prstGeom>
          <a:noFill/>
          <a:ln w="9525" cap="flat" cmpd="sng">
            <a:solidFill>
              <a:srgbClr val="000000"/>
            </a:solidFill>
            <a:prstDash val="solid"/>
            <a:round/>
            <a:headEnd type="none" w="sm" len="sm"/>
            <a:tailEnd type="triangle" w="lg" len="lg"/>
          </a:ln>
        </p:spPr>
      </p:cxnSp>
      <p:cxnSp>
        <p:nvCxnSpPr>
          <p:cNvPr id="259" name="Google Shape;259;p35"/>
          <p:cNvCxnSpPr>
            <a:stCxn id="247" idx="1"/>
            <a:endCxn id="246" idx="3"/>
          </p:cNvCxnSpPr>
          <p:nvPr/>
        </p:nvCxnSpPr>
        <p:spPr>
          <a:xfrm rot="10800000">
            <a:off x="3085671" y="3922925"/>
            <a:ext cx="515100" cy="0"/>
          </a:xfrm>
          <a:prstGeom prst="straightConnector1">
            <a:avLst/>
          </a:prstGeom>
          <a:noFill/>
          <a:ln w="9525" cap="flat" cmpd="sng">
            <a:solidFill>
              <a:srgbClr val="000000"/>
            </a:solidFill>
            <a:prstDash val="solid"/>
            <a:round/>
            <a:headEnd type="none" w="sm" len="sm"/>
            <a:tailEnd type="triangle" w="lg" len="lg"/>
          </a:ln>
        </p:spPr>
      </p:cxnSp>
      <p:cxnSp>
        <p:nvCxnSpPr>
          <p:cNvPr id="260" name="Google Shape;260;p35"/>
          <p:cNvCxnSpPr>
            <a:stCxn id="246" idx="1"/>
            <a:endCxn id="245" idx="3"/>
          </p:cNvCxnSpPr>
          <p:nvPr/>
        </p:nvCxnSpPr>
        <p:spPr>
          <a:xfrm rot="10800000">
            <a:off x="2036921" y="3922925"/>
            <a:ext cx="670500" cy="0"/>
          </a:xfrm>
          <a:prstGeom prst="straightConnector1">
            <a:avLst/>
          </a:prstGeom>
          <a:noFill/>
          <a:ln w="9525" cap="flat" cmpd="sng">
            <a:solidFill>
              <a:srgbClr val="000000"/>
            </a:solidFill>
            <a:prstDash val="solid"/>
            <a:round/>
            <a:headEnd type="none" w="sm" len="sm"/>
            <a:tailEnd type="triangle" w="lg" len="lg"/>
          </a:ln>
        </p:spPr>
      </p:cxnSp>
      <p:cxnSp>
        <p:nvCxnSpPr>
          <p:cNvPr id="261" name="Google Shape;261;p35"/>
          <p:cNvCxnSpPr>
            <a:stCxn id="245" idx="1"/>
            <a:endCxn id="243" idx="3"/>
          </p:cNvCxnSpPr>
          <p:nvPr/>
        </p:nvCxnSpPr>
        <p:spPr>
          <a:xfrm rot="10800000">
            <a:off x="1319046" y="3922925"/>
            <a:ext cx="339600" cy="0"/>
          </a:xfrm>
          <a:prstGeom prst="straightConnector1">
            <a:avLst/>
          </a:prstGeom>
          <a:noFill/>
          <a:ln w="9525" cap="flat" cmpd="sng">
            <a:solidFill>
              <a:srgbClr val="000000"/>
            </a:solidFill>
            <a:prstDash val="solid"/>
            <a:round/>
            <a:headEnd type="none" w="sm" len="sm"/>
            <a:tailEnd type="triangle" w="lg" len="lg"/>
          </a:ln>
        </p:spPr>
      </p:cxnSp>
      <p:sp>
        <p:nvSpPr>
          <p:cNvPr id="262" name="Google Shape;262;p35"/>
          <p:cNvSpPr/>
          <p:nvPr/>
        </p:nvSpPr>
        <p:spPr>
          <a:xfrm>
            <a:off x="1182177" y="1792093"/>
            <a:ext cx="515100" cy="542400"/>
          </a:xfrm>
          <a:prstGeom prst="rect">
            <a:avLst/>
          </a:prstGeom>
          <a:solidFill>
            <a:srgbClr val="B047F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63" name="Google Shape;263;p35"/>
          <p:cNvSpPr/>
          <p:nvPr/>
        </p:nvSpPr>
        <p:spPr>
          <a:xfrm>
            <a:off x="2357276" y="1792079"/>
            <a:ext cx="515100" cy="542400"/>
          </a:xfrm>
          <a:prstGeom prst="rect">
            <a:avLst/>
          </a:prstGeom>
          <a:solidFill>
            <a:srgbClr val="B047F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64" name="Google Shape;264;p35"/>
          <p:cNvSpPr/>
          <p:nvPr/>
        </p:nvSpPr>
        <p:spPr>
          <a:xfrm>
            <a:off x="3837177" y="1792092"/>
            <a:ext cx="515100" cy="542400"/>
          </a:xfrm>
          <a:prstGeom prst="rect">
            <a:avLst/>
          </a:prstGeom>
          <a:solidFill>
            <a:srgbClr val="B047F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pic>
        <p:nvPicPr>
          <p:cNvPr id="265" name="Google Shape;265;p35"/>
          <p:cNvPicPr preferRelativeResize="0"/>
          <p:nvPr/>
        </p:nvPicPr>
        <p:blipFill rotWithShape="1">
          <a:blip r:embed="rId3">
            <a:alphaModFix/>
          </a:blip>
          <a:srcRect/>
          <a:stretch/>
        </p:blipFill>
        <p:spPr>
          <a:xfrm>
            <a:off x="1334551" y="1354393"/>
            <a:ext cx="207917" cy="134585"/>
          </a:xfrm>
          <a:prstGeom prst="rect">
            <a:avLst/>
          </a:prstGeom>
          <a:noFill/>
          <a:ln>
            <a:noFill/>
          </a:ln>
        </p:spPr>
      </p:pic>
      <p:pic>
        <p:nvPicPr>
          <p:cNvPr id="266" name="Google Shape;266;p35"/>
          <p:cNvPicPr preferRelativeResize="0"/>
          <p:nvPr/>
        </p:nvPicPr>
        <p:blipFill rotWithShape="1">
          <a:blip r:embed="rId4">
            <a:alphaModFix/>
          </a:blip>
          <a:srcRect/>
          <a:stretch/>
        </p:blipFill>
        <p:spPr>
          <a:xfrm>
            <a:off x="2210675" y="1368724"/>
            <a:ext cx="207956" cy="130712"/>
          </a:xfrm>
          <a:prstGeom prst="rect">
            <a:avLst/>
          </a:prstGeom>
          <a:noFill/>
          <a:ln>
            <a:noFill/>
          </a:ln>
        </p:spPr>
      </p:pic>
      <p:pic>
        <p:nvPicPr>
          <p:cNvPr id="267" name="Google Shape;267;p35"/>
          <p:cNvPicPr preferRelativeResize="0"/>
          <p:nvPr/>
        </p:nvPicPr>
        <p:blipFill rotWithShape="1">
          <a:blip r:embed="rId5">
            <a:alphaModFix/>
          </a:blip>
          <a:srcRect/>
          <a:stretch/>
        </p:blipFill>
        <p:spPr>
          <a:xfrm>
            <a:off x="1341108" y="1947647"/>
            <a:ext cx="231300" cy="231300"/>
          </a:xfrm>
          <a:prstGeom prst="rect">
            <a:avLst/>
          </a:prstGeom>
          <a:noFill/>
          <a:ln>
            <a:noFill/>
          </a:ln>
        </p:spPr>
      </p:pic>
      <p:pic>
        <p:nvPicPr>
          <p:cNvPr id="268" name="Google Shape;268;p35"/>
          <p:cNvPicPr preferRelativeResize="0"/>
          <p:nvPr/>
        </p:nvPicPr>
        <p:blipFill rotWithShape="1">
          <a:blip r:embed="rId6">
            <a:alphaModFix/>
          </a:blip>
          <a:srcRect/>
          <a:stretch/>
        </p:blipFill>
        <p:spPr>
          <a:xfrm>
            <a:off x="3962038" y="1947638"/>
            <a:ext cx="231300" cy="231300"/>
          </a:xfrm>
          <a:prstGeom prst="rect">
            <a:avLst/>
          </a:prstGeom>
          <a:noFill/>
          <a:ln>
            <a:noFill/>
          </a:ln>
        </p:spPr>
      </p:pic>
      <p:pic>
        <p:nvPicPr>
          <p:cNvPr id="269" name="Google Shape;269;p35"/>
          <p:cNvPicPr preferRelativeResize="0"/>
          <p:nvPr/>
        </p:nvPicPr>
        <p:blipFill rotWithShape="1">
          <a:blip r:embed="rId7">
            <a:alphaModFix/>
          </a:blip>
          <a:srcRect/>
          <a:stretch/>
        </p:blipFill>
        <p:spPr>
          <a:xfrm>
            <a:off x="2490742" y="1943900"/>
            <a:ext cx="231242" cy="238761"/>
          </a:xfrm>
          <a:prstGeom prst="rect">
            <a:avLst/>
          </a:prstGeom>
          <a:noFill/>
          <a:ln>
            <a:noFill/>
          </a:ln>
        </p:spPr>
      </p:pic>
      <p:cxnSp>
        <p:nvCxnSpPr>
          <p:cNvPr id="270" name="Google Shape;270;p35"/>
          <p:cNvCxnSpPr>
            <a:stCxn id="262" idx="0"/>
            <a:endCxn id="265" idx="2"/>
          </p:cNvCxnSpPr>
          <p:nvPr/>
        </p:nvCxnSpPr>
        <p:spPr>
          <a:xfrm rot="10800000">
            <a:off x="1438527" y="1489093"/>
            <a:ext cx="1200" cy="303000"/>
          </a:xfrm>
          <a:prstGeom prst="straightConnector1">
            <a:avLst/>
          </a:prstGeom>
          <a:noFill/>
          <a:ln w="9525" cap="flat" cmpd="sng">
            <a:solidFill>
              <a:srgbClr val="000000"/>
            </a:solidFill>
            <a:prstDash val="solid"/>
            <a:round/>
            <a:headEnd type="none" w="sm" len="sm"/>
            <a:tailEnd type="triangle" w="lg" len="lg"/>
          </a:ln>
        </p:spPr>
      </p:cxnSp>
      <p:sp>
        <p:nvSpPr>
          <p:cNvPr id="271" name="Google Shape;271;p35"/>
          <p:cNvSpPr txBox="1"/>
          <p:nvPr/>
        </p:nvSpPr>
        <p:spPr>
          <a:xfrm>
            <a:off x="2597325" y="800525"/>
            <a:ext cx="833100" cy="223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Font typeface="Trebuchet MS"/>
              <a:buNone/>
            </a:pPr>
            <a:r>
              <a:rPr lang="en-US" sz="1400" b="0" i="0" u="none" strike="noStrike" cap="none">
                <a:solidFill>
                  <a:schemeClr val="dk1"/>
                </a:solidFill>
                <a:latin typeface="Trebuchet MS"/>
                <a:ea typeface="Trebuchet MS"/>
                <a:cs typeface="Trebuchet MS"/>
                <a:sym typeface="Trebuchet MS"/>
              </a:rPr>
              <a:t>meeting</a:t>
            </a:r>
            <a:endParaRPr/>
          </a:p>
        </p:txBody>
      </p:sp>
      <p:cxnSp>
        <p:nvCxnSpPr>
          <p:cNvPr id="272" name="Google Shape;272;p35"/>
          <p:cNvCxnSpPr/>
          <p:nvPr/>
        </p:nvCxnSpPr>
        <p:spPr>
          <a:xfrm rot="10800000">
            <a:off x="2881525" y="2855375"/>
            <a:ext cx="908400" cy="268500"/>
          </a:xfrm>
          <a:prstGeom prst="straightConnector1">
            <a:avLst/>
          </a:prstGeom>
          <a:noFill/>
          <a:ln w="19050" cap="flat" cmpd="sng">
            <a:solidFill>
              <a:srgbClr val="000000"/>
            </a:solidFill>
            <a:prstDash val="solid"/>
            <a:round/>
            <a:headEnd type="none" w="sm" len="sm"/>
            <a:tailEnd type="triangle" w="lg" len="lg"/>
          </a:ln>
        </p:spPr>
      </p:cxnSp>
      <p:cxnSp>
        <p:nvCxnSpPr>
          <p:cNvPr id="273" name="Google Shape;273;p35"/>
          <p:cNvCxnSpPr>
            <a:stCxn id="263" idx="0"/>
            <a:endCxn id="266" idx="2"/>
          </p:cNvCxnSpPr>
          <p:nvPr/>
        </p:nvCxnSpPr>
        <p:spPr>
          <a:xfrm rot="10800000">
            <a:off x="2314526" y="1499579"/>
            <a:ext cx="300300" cy="292500"/>
          </a:xfrm>
          <a:prstGeom prst="straightConnector1">
            <a:avLst/>
          </a:prstGeom>
          <a:noFill/>
          <a:ln w="9525" cap="flat" cmpd="sng">
            <a:solidFill>
              <a:srgbClr val="000000"/>
            </a:solidFill>
            <a:prstDash val="solid"/>
            <a:round/>
            <a:headEnd type="none" w="sm" len="sm"/>
            <a:tailEnd type="triangle" w="lg" len="lg"/>
          </a:ln>
        </p:spPr>
      </p:cxnSp>
      <p:cxnSp>
        <p:nvCxnSpPr>
          <p:cNvPr id="274" name="Google Shape;274;p35"/>
          <p:cNvCxnSpPr>
            <a:stCxn id="263" idx="0"/>
          </p:cNvCxnSpPr>
          <p:nvPr/>
        </p:nvCxnSpPr>
        <p:spPr>
          <a:xfrm rot="10800000" flipH="1">
            <a:off x="2614826" y="1519379"/>
            <a:ext cx="401100" cy="272700"/>
          </a:xfrm>
          <a:prstGeom prst="straightConnector1">
            <a:avLst/>
          </a:prstGeom>
          <a:noFill/>
          <a:ln w="9525" cap="flat" cmpd="sng">
            <a:solidFill>
              <a:srgbClr val="000000"/>
            </a:solidFill>
            <a:prstDash val="solid"/>
            <a:round/>
            <a:headEnd type="none" w="sm" len="sm"/>
            <a:tailEnd type="triangle" w="lg" len="lg"/>
          </a:ln>
        </p:spPr>
      </p:cxnSp>
      <p:cxnSp>
        <p:nvCxnSpPr>
          <p:cNvPr id="275" name="Google Shape;275;p35"/>
          <p:cNvCxnSpPr/>
          <p:nvPr/>
        </p:nvCxnSpPr>
        <p:spPr>
          <a:xfrm rot="10800000">
            <a:off x="3015782" y="997471"/>
            <a:ext cx="0" cy="298800"/>
          </a:xfrm>
          <a:prstGeom prst="straightConnector1">
            <a:avLst/>
          </a:prstGeom>
          <a:noFill/>
          <a:ln w="9525" cap="flat" cmpd="sng">
            <a:solidFill>
              <a:srgbClr val="000000"/>
            </a:solidFill>
            <a:prstDash val="solid"/>
            <a:round/>
            <a:headEnd type="none" w="sm" len="sm"/>
            <a:tailEnd type="triangle" w="lg" len="lg"/>
          </a:ln>
        </p:spPr>
      </p:cxnSp>
      <p:cxnSp>
        <p:nvCxnSpPr>
          <p:cNvPr id="276" name="Google Shape;276;p35"/>
          <p:cNvCxnSpPr>
            <a:stCxn id="271" idx="3"/>
            <a:endCxn id="264" idx="2"/>
          </p:cNvCxnSpPr>
          <p:nvPr/>
        </p:nvCxnSpPr>
        <p:spPr>
          <a:xfrm>
            <a:off x="3430425" y="912125"/>
            <a:ext cx="664200" cy="1422300"/>
          </a:xfrm>
          <a:prstGeom prst="curvedConnector4">
            <a:avLst>
              <a:gd name="adj1" fmla="val 30620"/>
              <a:gd name="adj2" fmla="val 116747"/>
            </a:avLst>
          </a:prstGeom>
          <a:noFill/>
          <a:ln w="9525" cap="flat" cmpd="sng">
            <a:solidFill>
              <a:srgbClr val="000000"/>
            </a:solidFill>
            <a:prstDash val="solid"/>
            <a:round/>
            <a:headEnd type="none" w="sm" len="sm"/>
            <a:tailEnd type="stealth" w="med" len="med"/>
          </a:ln>
        </p:spPr>
      </p:cxnSp>
      <p:cxnSp>
        <p:nvCxnSpPr>
          <p:cNvPr id="277" name="Google Shape;277;p35"/>
          <p:cNvCxnSpPr>
            <a:stCxn id="265" idx="3"/>
          </p:cNvCxnSpPr>
          <p:nvPr/>
        </p:nvCxnSpPr>
        <p:spPr>
          <a:xfrm>
            <a:off x="1542468" y="1421685"/>
            <a:ext cx="777900" cy="1282800"/>
          </a:xfrm>
          <a:prstGeom prst="curvedConnector3">
            <a:avLst>
              <a:gd name="adj1" fmla="val 49995"/>
            </a:avLst>
          </a:prstGeom>
          <a:noFill/>
          <a:ln w="9525" cap="flat" cmpd="sng">
            <a:solidFill>
              <a:srgbClr val="000000"/>
            </a:solidFill>
            <a:prstDash val="solid"/>
            <a:round/>
            <a:headEnd type="none" w="sm" len="sm"/>
            <a:tailEnd type="stealth" w="med" len="med"/>
          </a:ln>
        </p:spPr>
      </p:cxnSp>
      <p:cxnSp>
        <p:nvCxnSpPr>
          <p:cNvPr id="278" name="Google Shape;278;p35"/>
          <p:cNvCxnSpPr>
            <a:endCxn id="263" idx="2"/>
          </p:cNvCxnSpPr>
          <p:nvPr/>
        </p:nvCxnSpPr>
        <p:spPr>
          <a:xfrm rot="10800000">
            <a:off x="2614826" y="2334479"/>
            <a:ext cx="0" cy="203400"/>
          </a:xfrm>
          <a:prstGeom prst="straightConnector1">
            <a:avLst/>
          </a:prstGeom>
          <a:noFill/>
          <a:ln w="9525" cap="flat" cmpd="sng">
            <a:solidFill>
              <a:srgbClr val="000000"/>
            </a:solidFill>
            <a:prstDash val="solid"/>
            <a:round/>
            <a:headEnd type="none" w="sm" len="sm"/>
            <a:tailEnd type="triangle" w="lg" len="lg"/>
          </a:ln>
        </p:spPr>
      </p:cxnSp>
      <p:cxnSp>
        <p:nvCxnSpPr>
          <p:cNvPr id="279" name="Google Shape;279;p35"/>
          <p:cNvCxnSpPr/>
          <p:nvPr/>
        </p:nvCxnSpPr>
        <p:spPr>
          <a:xfrm rot="10800000">
            <a:off x="4094726" y="2334475"/>
            <a:ext cx="0" cy="203400"/>
          </a:xfrm>
          <a:prstGeom prst="straightConnector1">
            <a:avLst/>
          </a:prstGeom>
          <a:noFill/>
          <a:ln w="9525" cap="flat" cmpd="sng">
            <a:solidFill>
              <a:srgbClr val="000000"/>
            </a:solidFill>
            <a:prstDash val="solid"/>
            <a:round/>
            <a:headEnd type="none" w="sm" len="sm"/>
            <a:tailEnd type="triangle" w="lg" len="lg"/>
          </a:ln>
        </p:spPr>
      </p:cxnSp>
      <p:pic>
        <p:nvPicPr>
          <p:cNvPr id="280" name="Google Shape;280;p35"/>
          <p:cNvPicPr preferRelativeResize="0"/>
          <p:nvPr/>
        </p:nvPicPr>
        <p:blipFill rotWithShape="1">
          <a:blip r:embed="rId8">
            <a:alphaModFix/>
          </a:blip>
          <a:srcRect/>
          <a:stretch/>
        </p:blipFill>
        <p:spPr>
          <a:xfrm>
            <a:off x="3710338" y="1339486"/>
            <a:ext cx="207965" cy="136630"/>
          </a:xfrm>
          <a:prstGeom prst="rect">
            <a:avLst/>
          </a:prstGeom>
          <a:noFill/>
          <a:ln>
            <a:noFill/>
          </a:ln>
        </p:spPr>
      </p:pic>
      <p:cxnSp>
        <p:nvCxnSpPr>
          <p:cNvPr id="281" name="Google Shape;281;p35"/>
          <p:cNvCxnSpPr/>
          <p:nvPr/>
        </p:nvCxnSpPr>
        <p:spPr>
          <a:xfrm rot="10800000">
            <a:off x="4398182" y="963956"/>
            <a:ext cx="0" cy="298800"/>
          </a:xfrm>
          <a:prstGeom prst="straightConnector1">
            <a:avLst/>
          </a:prstGeom>
          <a:noFill/>
          <a:ln w="9525" cap="flat" cmpd="sng">
            <a:solidFill>
              <a:srgbClr val="000000"/>
            </a:solidFill>
            <a:prstDash val="solid"/>
            <a:round/>
            <a:headEnd type="none" w="sm" len="sm"/>
            <a:tailEnd type="triangle" w="lg" len="lg"/>
          </a:ln>
        </p:spPr>
      </p:cxnSp>
      <p:cxnSp>
        <p:nvCxnSpPr>
          <p:cNvPr id="282" name="Google Shape;282;p35"/>
          <p:cNvCxnSpPr/>
          <p:nvPr/>
        </p:nvCxnSpPr>
        <p:spPr>
          <a:xfrm rot="10800000">
            <a:off x="3826076" y="1514016"/>
            <a:ext cx="288600" cy="278100"/>
          </a:xfrm>
          <a:prstGeom prst="straightConnector1">
            <a:avLst/>
          </a:prstGeom>
          <a:noFill/>
          <a:ln w="9525" cap="flat" cmpd="sng">
            <a:solidFill>
              <a:srgbClr val="000000"/>
            </a:solidFill>
            <a:prstDash val="solid"/>
            <a:round/>
            <a:headEnd type="none" w="sm" len="sm"/>
            <a:tailEnd type="triangle" w="lg" len="lg"/>
          </a:ln>
        </p:spPr>
      </p:cxnSp>
      <p:cxnSp>
        <p:nvCxnSpPr>
          <p:cNvPr id="283" name="Google Shape;283;p35"/>
          <p:cNvCxnSpPr/>
          <p:nvPr/>
        </p:nvCxnSpPr>
        <p:spPr>
          <a:xfrm rot="10800000" flipH="1">
            <a:off x="4114676" y="1516666"/>
            <a:ext cx="248700" cy="272700"/>
          </a:xfrm>
          <a:prstGeom prst="straightConnector1">
            <a:avLst/>
          </a:prstGeom>
          <a:noFill/>
          <a:ln w="9525" cap="flat" cmpd="sng">
            <a:solidFill>
              <a:srgbClr val="000000"/>
            </a:solidFill>
            <a:prstDash val="solid"/>
            <a:round/>
            <a:headEnd type="none" w="sm" len="sm"/>
            <a:tailEnd type="triangle" w="lg" len="lg"/>
          </a:ln>
        </p:spPr>
      </p:cxnSp>
      <p:sp>
        <p:nvSpPr>
          <p:cNvPr id="284" name="Google Shape;284;p35"/>
          <p:cNvSpPr txBox="1"/>
          <p:nvPr/>
        </p:nvSpPr>
        <p:spPr>
          <a:xfrm>
            <a:off x="3981625" y="779517"/>
            <a:ext cx="833100" cy="223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Font typeface="Arial"/>
              <a:buNone/>
            </a:pPr>
            <a:r>
              <a:rPr lang="en-US" sz="1400" b="0" i="0" u="none" strike="noStrike" cap="none">
                <a:solidFill>
                  <a:schemeClr val="dk1"/>
                </a:solidFill>
                <a:latin typeface="Arial"/>
                <a:ea typeface="Arial"/>
                <a:cs typeface="Arial"/>
                <a:sym typeface="Arial"/>
              </a:rPr>
              <a:t>a</a:t>
            </a:r>
            <a:endParaRPr/>
          </a:p>
        </p:txBody>
      </p:sp>
      <p:cxnSp>
        <p:nvCxnSpPr>
          <p:cNvPr id="285" name="Google Shape;285;p35"/>
          <p:cNvCxnSpPr>
            <a:stCxn id="262" idx="3"/>
            <a:endCxn id="263" idx="1"/>
          </p:cNvCxnSpPr>
          <p:nvPr/>
        </p:nvCxnSpPr>
        <p:spPr>
          <a:xfrm>
            <a:off x="1697277" y="2063293"/>
            <a:ext cx="660000" cy="0"/>
          </a:xfrm>
          <a:prstGeom prst="straightConnector1">
            <a:avLst/>
          </a:prstGeom>
          <a:noFill/>
          <a:ln w="9525" cap="flat" cmpd="sng">
            <a:solidFill>
              <a:srgbClr val="000000"/>
            </a:solidFill>
            <a:prstDash val="solid"/>
            <a:round/>
            <a:headEnd type="none" w="sm" len="sm"/>
            <a:tailEnd type="triangle" w="lg" len="lg"/>
          </a:ln>
        </p:spPr>
      </p:cxnSp>
      <p:cxnSp>
        <p:nvCxnSpPr>
          <p:cNvPr id="286" name="Google Shape;286;p35"/>
          <p:cNvCxnSpPr>
            <a:stCxn id="263" idx="3"/>
            <a:endCxn id="264" idx="1"/>
          </p:cNvCxnSpPr>
          <p:nvPr/>
        </p:nvCxnSpPr>
        <p:spPr>
          <a:xfrm>
            <a:off x="2872376" y="2063279"/>
            <a:ext cx="964800" cy="0"/>
          </a:xfrm>
          <a:prstGeom prst="straightConnector1">
            <a:avLst/>
          </a:prstGeom>
          <a:noFill/>
          <a:ln w="9525" cap="flat" cmpd="sng">
            <a:solidFill>
              <a:srgbClr val="000000"/>
            </a:solidFill>
            <a:prstDash val="solid"/>
            <a:round/>
            <a:headEnd type="none" w="sm" len="sm"/>
            <a:tailEnd type="triangle" w="lg" len="lg"/>
          </a:ln>
        </p:spPr>
      </p:cxnSp>
      <p:cxnSp>
        <p:nvCxnSpPr>
          <p:cNvPr id="287" name="Google Shape;287;p35"/>
          <p:cNvCxnSpPr>
            <a:stCxn id="264" idx="3"/>
          </p:cNvCxnSpPr>
          <p:nvPr/>
        </p:nvCxnSpPr>
        <p:spPr>
          <a:xfrm>
            <a:off x="4352277" y="2063292"/>
            <a:ext cx="216300" cy="0"/>
          </a:xfrm>
          <a:prstGeom prst="straightConnector1">
            <a:avLst/>
          </a:prstGeom>
          <a:noFill/>
          <a:ln w="9525" cap="flat" cmpd="sng">
            <a:solidFill>
              <a:schemeClr val="dk2"/>
            </a:solidFill>
            <a:prstDash val="solid"/>
            <a:round/>
            <a:headEnd type="none" w="sm" len="sm"/>
            <a:tailEnd type="triangle" w="lg" len="lg"/>
          </a:ln>
        </p:spPr>
      </p:cxnSp>
      <p:cxnSp>
        <p:nvCxnSpPr>
          <p:cNvPr id="288" name="Google Shape;288;p35"/>
          <p:cNvCxnSpPr/>
          <p:nvPr/>
        </p:nvCxnSpPr>
        <p:spPr>
          <a:xfrm rot="10800000">
            <a:off x="4212475" y="2812775"/>
            <a:ext cx="338100" cy="311100"/>
          </a:xfrm>
          <a:prstGeom prst="straightConnector1">
            <a:avLst/>
          </a:prstGeom>
          <a:noFill/>
          <a:ln w="19050" cap="flat" cmpd="sng">
            <a:solidFill>
              <a:srgbClr val="000000"/>
            </a:solidFill>
            <a:prstDash val="solid"/>
            <a:round/>
            <a:headEnd type="none" w="sm" len="sm"/>
            <a:tailEnd type="triangle" w="lg" len="lg"/>
          </a:ln>
        </p:spPr>
      </p:cxnSp>
      <p:sp>
        <p:nvSpPr>
          <p:cNvPr id="289" name="Google Shape;289;p35"/>
          <p:cNvSpPr/>
          <p:nvPr/>
        </p:nvSpPr>
        <p:spPr>
          <a:xfrm>
            <a:off x="3532375" y="3123875"/>
            <a:ext cx="515100" cy="10653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90" name="Google Shape;290;p35"/>
          <p:cNvSpPr/>
          <p:nvPr/>
        </p:nvSpPr>
        <p:spPr>
          <a:xfrm>
            <a:off x="4293025" y="3123875"/>
            <a:ext cx="515100" cy="10653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91" name="Google Shape;291;p35"/>
          <p:cNvSpPr/>
          <p:nvPr/>
        </p:nvSpPr>
        <p:spPr>
          <a:xfrm>
            <a:off x="2639025" y="3139145"/>
            <a:ext cx="515100" cy="10653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92" name="Google Shape;292;p35"/>
          <p:cNvSpPr/>
          <p:nvPr/>
        </p:nvSpPr>
        <p:spPr>
          <a:xfrm>
            <a:off x="1590250" y="3139145"/>
            <a:ext cx="515100" cy="10653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93" name="Google Shape;293;p35"/>
          <p:cNvSpPr txBox="1"/>
          <p:nvPr/>
        </p:nvSpPr>
        <p:spPr>
          <a:xfrm>
            <a:off x="4474100" y="1818150"/>
            <a:ext cx="588900" cy="302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r>
              <a:rPr lang="en-US" sz="2400" b="0" i="0" u="none" strike="noStrike" cap="none">
                <a:solidFill>
                  <a:srgbClr val="000000"/>
                </a:solidFill>
                <a:latin typeface="Arial"/>
                <a:ea typeface="Arial"/>
                <a:cs typeface="Arial"/>
                <a:sym typeface="Arial"/>
              </a:rPr>
              <a:t>...</a:t>
            </a:r>
            <a:endParaRPr/>
          </a:p>
        </p:txBody>
      </p:sp>
      <p:grpSp>
        <p:nvGrpSpPr>
          <p:cNvPr id="294" name="Google Shape;294;p35"/>
          <p:cNvGrpSpPr/>
          <p:nvPr/>
        </p:nvGrpSpPr>
        <p:grpSpPr>
          <a:xfrm>
            <a:off x="4931300" y="1197688"/>
            <a:ext cx="4202168" cy="2833186"/>
            <a:chOff x="4931300" y="1426288"/>
            <a:chExt cx="4202168" cy="2833186"/>
          </a:xfrm>
        </p:grpSpPr>
        <p:pic>
          <p:nvPicPr>
            <p:cNvPr id="295" name="Google Shape;295;p35"/>
            <p:cNvPicPr preferRelativeResize="0"/>
            <p:nvPr/>
          </p:nvPicPr>
          <p:blipFill rotWithShape="1">
            <a:blip r:embed="rId9">
              <a:alphaModFix/>
            </a:blip>
            <a:srcRect l="4308" t="8353" r="6676" b="7014"/>
            <a:stretch/>
          </p:blipFill>
          <p:spPr>
            <a:xfrm>
              <a:off x="4931300" y="1970687"/>
              <a:ext cx="4202168" cy="2288787"/>
            </a:xfrm>
            <a:prstGeom prst="rect">
              <a:avLst/>
            </a:prstGeom>
            <a:noFill/>
            <a:ln>
              <a:noFill/>
            </a:ln>
          </p:spPr>
        </p:pic>
        <p:sp>
          <p:nvSpPr>
            <p:cNvPr id="296" name="Google Shape;296;p35"/>
            <p:cNvSpPr txBox="1"/>
            <p:nvPr/>
          </p:nvSpPr>
          <p:spPr>
            <a:xfrm>
              <a:off x="6858800" y="1426288"/>
              <a:ext cx="1422000" cy="341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Font typeface="Arial"/>
                <a:buNone/>
              </a:pPr>
              <a:r>
                <a:rPr lang="en-US" sz="1400" b="0" i="0" u="none" strike="noStrike" cap="none">
                  <a:solidFill>
                    <a:srgbClr val="000000"/>
                  </a:solidFill>
                  <a:latin typeface="Arial"/>
                  <a:ea typeface="Arial"/>
                  <a:cs typeface="Arial"/>
                  <a:sym typeface="Arial"/>
                </a:rPr>
                <a:t>with attention</a:t>
              </a:r>
              <a:endParaRPr/>
            </a:p>
          </p:txBody>
        </p:sp>
        <p:cxnSp>
          <p:nvCxnSpPr>
            <p:cNvPr id="297" name="Google Shape;297;p35"/>
            <p:cNvCxnSpPr/>
            <p:nvPr/>
          </p:nvCxnSpPr>
          <p:spPr>
            <a:xfrm>
              <a:off x="7565850" y="1792750"/>
              <a:ext cx="256200" cy="362700"/>
            </a:xfrm>
            <a:prstGeom prst="straightConnector1">
              <a:avLst/>
            </a:prstGeom>
            <a:noFill/>
            <a:ln w="9525" cap="flat" cmpd="sng">
              <a:solidFill>
                <a:srgbClr val="000000"/>
              </a:solidFill>
              <a:prstDash val="solid"/>
              <a:round/>
              <a:headEnd type="none" w="sm" len="sm"/>
              <a:tailEnd type="triangle" w="lg" len="lg"/>
            </a:ln>
          </p:spPr>
        </p:cxnSp>
        <p:sp>
          <p:nvSpPr>
            <p:cNvPr id="298" name="Google Shape;298;p35"/>
            <p:cNvSpPr txBox="1"/>
            <p:nvPr/>
          </p:nvSpPr>
          <p:spPr>
            <a:xfrm>
              <a:off x="6682075" y="3564650"/>
              <a:ext cx="1598700" cy="341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Font typeface="Arial"/>
                <a:buNone/>
              </a:pPr>
              <a:r>
                <a:rPr lang="en-US" sz="1400" b="0" i="0" u="none" strike="noStrike" cap="none">
                  <a:solidFill>
                    <a:srgbClr val="000000"/>
                  </a:solidFill>
                  <a:latin typeface="Arial"/>
                  <a:ea typeface="Arial"/>
                  <a:cs typeface="Arial"/>
                  <a:sym typeface="Arial"/>
                </a:rPr>
                <a:t>without attention</a:t>
              </a:r>
              <a:endParaRPr/>
            </a:p>
          </p:txBody>
        </p:sp>
        <p:cxnSp>
          <p:nvCxnSpPr>
            <p:cNvPr id="299" name="Google Shape;299;p35"/>
            <p:cNvCxnSpPr/>
            <p:nvPr/>
          </p:nvCxnSpPr>
          <p:spPr>
            <a:xfrm rot="10800000" flipH="1">
              <a:off x="7939350" y="3436100"/>
              <a:ext cx="629700" cy="224100"/>
            </a:xfrm>
            <a:prstGeom prst="straightConnector1">
              <a:avLst/>
            </a:prstGeom>
            <a:noFill/>
            <a:ln w="9525" cap="flat" cmpd="sng">
              <a:solidFill>
                <a:srgbClr val="000000"/>
              </a:solidFill>
              <a:prstDash val="solid"/>
              <a:round/>
              <a:headEnd type="none" w="sm" len="sm"/>
              <a:tailEnd type="triangle" w="lg" len="lg"/>
            </a:ln>
          </p:spPr>
        </p:cxnSp>
      </p:grpSp>
      <p:pic>
        <p:nvPicPr>
          <p:cNvPr id="300" name="Google Shape;300;p35"/>
          <p:cNvPicPr preferRelativeResize="0"/>
          <p:nvPr/>
        </p:nvPicPr>
        <p:blipFill rotWithShape="1">
          <a:blip r:embed="rId10">
            <a:alphaModFix/>
          </a:blip>
          <a:srcRect/>
          <a:stretch/>
        </p:blipFill>
        <p:spPr>
          <a:xfrm>
            <a:off x="225425" y="636076"/>
            <a:ext cx="2127663" cy="540000"/>
          </a:xfrm>
          <a:prstGeom prst="rect">
            <a:avLst/>
          </a:prstGeom>
          <a:noFill/>
          <a:ln>
            <a:noFill/>
          </a:ln>
        </p:spPr>
      </p:pic>
      <p:cxnSp>
        <p:nvCxnSpPr>
          <p:cNvPr id="301" name="Google Shape;301;p35"/>
          <p:cNvCxnSpPr/>
          <p:nvPr/>
        </p:nvCxnSpPr>
        <p:spPr>
          <a:xfrm>
            <a:off x="4746000" y="3386250"/>
            <a:ext cx="172200" cy="0"/>
          </a:xfrm>
          <a:prstGeom prst="straightConnector1">
            <a:avLst/>
          </a:prstGeom>
          <a:noFill/>
          <a:ln w="9525" cap="flat" cmpd="sng">
            <a:solidFill>
              <a:srgbClr val="000000"/>
            </a:solidFill>
            <a:prstDash val="solid"/>
            <a:round/>
            <a:headEnd type="none" w="sm" len="sm"/>
            <a:tailEnd type="triangle" w="lg" len="lg"/>
          </a:ln>
        </p:spPr>
      </p:cxnSp>
      <p:cxnSp>
        <p:nvCxnSpPr>
          <p:cNvPr id="302" name="Google Shape;302;p35"/>
          <p:cNvCxnSpPr/>
          <p:nvPr/>
        </p:nvCxnSpPr>
        <p:spPr>
          <a:xfrm rot="10800000">
            <a:off x="4739700" y="3921425"/>
            <a:ext cx="179700" cy="0"/>
          </a:xfrm>
          <a:prstGeom prst="straightConnector1">
            <a:avLst/>
          </a:prstGeom>
          <a:noFill/>
          <a:ln w="9525" cap="flat" cmpd="sng">
            <a:solidFill>
              <a:srgbClr val="000000"/>
            </a:solidFill>
            <a:prstDash val="solid"/>
            <a:round/>
            <a:headEnd type="none" w="sm" len="sm"/>
            <a:tailEnd type="triangle" w="lg" len="lg"/>
          </a:ln>
        </p:spPr>
      </p:cxnSp>
      <p:cxnSp>
        <p:nvCxnSpPr>
          <p:cNvPr id="303" name="Google Shape;303;p35"/>
          <p:cNvCxnSpPr>
            <a:stCxn id="291" idx="0"/>
          </p:cNvCxnSpPr>
          <p:nvPr/>
        </p:nvCxnSpPr>
        <p:spPr>
          <a:xfrm rot="10800000">
            <a:off x="2707875" y="2852645"/>
            <a:ext cx="188700" cy="286500"/>
          </a:xfrm>
          <a:prstGeom prst="straightConnector1">
            <a:avLst/>
          </a:prstGeom>
          <a:noFill/>
          <a:ln w="9525" cap="flat" cmpd="sng">
            <a:solidFill>
              <a:srgbClr val="000000"/>
            </a:solidFill>
            <a:prstDash val="solid"/>
            <a:round/>
            <a:headEnd type="none" w="sm" len="sm"/>
            <a:tailEnd type="triangle" w="lg" len="lg"/>
          </a:ln>
        </p:spPr>
      </p:cxnSp>
      <p:cxnSp>
        <p:nvCxnSpPr>
          <p:cNvPr id="304" name="Google Shape;304;p35"/>
          <p:cNvCxnSpPr>
            <a:stCxn id="289" idx="0"/>
          </p:cNvCxnSpPr>
          <p:nvPr/>
        </p:nvCxnSpPr>
        <p:spPr>
          <a:xfrm rot="10800000" flipH="1">
            <a:off x="3789925" y="2788775"/>
            <a:ext cx="217200" cy="335100"/>
          </a:xfrm>
          <a:prstGeom prst="straightConnector1">
            <a:avLst/>
          </a:prstGeom>
          <a:noFill/>
          <a:ln w="9525" cap="flat" cmpd="sng">
            <a:solidFill>
              <a:srgbClr val="000000"/>
            </a:solidFill>
            <a:prstDash val="solid"/>
            <a:round/>
            <a:headEnd type="none" w="sm" len="sm"/>
            <a:tailEnd type="triangle" w="lg" len="lg"/>
          </a:ln>
        </p:spPr>
      </p:cxnSp>
      <p:sp>
        <p:nvSpPr>
          <p:cNvPr id="305" name="Google Shape;305;p35"/>
          <p:cNvSpPr txBox="1"/>
          <p:nvPr/>
        </p:nvSpPr>
        <p:spPr>
          <a:xfrm>
            <a:off x="0" y="3269200"/>
            <a:ext cx="833100" cy="805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Font typeface="Trebuchet MS"/>
              <a:buNone/>
            </a:pPr>
            <a:r>
              <a:rPr lang="en-US" sz="1400" b="0" i="0" u="none" strike="noStrike" cap="none">
                <a:solidFill>
                  <a:srgbClr val="000000"/>
                </a:solidFill>
                <a:latin typeface="Trebuchet MS"/>
                <a:ea typeface="Trebuchet MS"/>
                <a:cs typeface="Trebuchet MS"/>
                <a:sym typeface="Trebuchet MS"/>
              </a:rPr>
              <a:t>encoder LSTM states</a:t>
            </a:r>
            <a:endParaRPr/>
          </a:p>
        </p:txBody>
      </p:sp>
      <p:pic>
        <p:nvPicPr>
          <p:cNvPr id="306" name="Google Shape;306;p35"/>
          <p:cNvPicPr preferRelativeResize="0"/>
          <p:nvPr/>
        </p:nvPicPr>
        <p:blipFill rotWithShape="1">
          <a:blip r:embed="rId11">
            <a:alphaModFix/>
          </a:blip>
          <a:srcRect/>
          <a:stretch/>
        </p:blipFill>
        <p:spPr>
          <a:xfrm>
            <a:off x="2705876" y="1289934"/>
            <a:ext cx="587958" cy="209305"/>
          </a:xfrm>
          <a:prstGeom prst="rect">
            <a:avLst/>
          </a:prstGeom>
          <a:noFill/>
          <a:ln>
            <a:noFill/>
          </a:ln>
        </p:spPr>
      </p:pic>
      <p:pic>
        <p:nvPicPr>
          <p:cNvPr id="307" name="Google Shape;307;p35"/>
          <p:cNvPicPr preferRelativeResize="0"/>
          <p:nvPr/>
        </p:nvPicPr>
        <p:blipFill rotWithShape="1">
          <a:blip r:embed="rId12">
            <a:alphaModFix/>
          </a:blip>
          <a:srcRect/>
          <a:stretch/>
        </p:blipFill>
        <p:spPr>
          <a:xfrm>
            <a:off x="4050838" y="1308740"/>
            <a:ext cx="817788" cy="203197"/>
          </a:xfrm>
          <a:prstGeom prst="rect">
            <a:avLst/>
          </a:prstGeom>
          <a:noFill/>
          <a:ln>
            <a:noFill/>
          </a:ln>
        </p:spPr>
      </p:pic>
      <p:pic>
        <p:nvPicPr>
          <p:cNvPr id="308" name="Google Shape;308;p35"/>
          <p:cNvPicPr preferRelativeResize="0"/>
          <p:nvPr/>
        </p:nvPicPr>
        <p:blipFill rotWithShape="1">
          <a:blip r:embed="rId13">
            <a:alphaModFix/>
          </a:blip>
          <a:srcRect/>
          <a:stretch/>
        </p:blipFill>
        <p:spPr>
          <a:xfrm>
            <a:off x="2320375" y="2439928"/>
            <a:ext cx="668824" cy="528024"/>
          </a:xfrm>
          <a:prstGeom prst="rect">
            <a:avLst/>
          </a:prstGeom>
          <a:noFill/>
          <a:ln>
            <a:noFill/>
          </a:ln>
        </p:spPr>
      </p:pic>
      <p:pic>
        <p:nvPicPr>
          <p:cNvPr id="309" name="Google Shape;309;p35"/>
          <p:cNvPicPr preferRelativeResize="0"/>
          <p:nvPr/>
        </p:nvPicPr>
        <p:blipFill rotWithShape="1">
          <a:blip r:embed="rId14">
            <a:alphaModFix/>
          </a:blip>
          <a:srcRect/>
          <a:stretch/>
        </p:blipFill>
        <p:spPr>
          <a:xfrm>
            <a:off x="3835675" y="2417327"/>
            <a:ext cx="668824" cy="52801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4"/>
                                        </p:tgtEl>
                                        <p:attrNameLst>
                                          <p:attrName>style.visibility</p:attrName>
                                        </p:attrNameLst>
                                      </p:cBhvr>
                                      <p:to>
                                        <p:strVal val="visible"/>
                                      </p:to>
                                    </p:set>
                                    <p:animEffect transition="in" filter="fade">
                                      <p:cBhvr>
                                        <p:cTn id="7" dur="1000"/>
                                        <p:tgtEl>
                                          <p:spTgt spid="2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itle &amp; Bullet">
  <a:themeElements>
    <a:clrScheme name="Custom 1">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474</Words>
  <Application>Microsoft Macintosh PowerPoint</Application>
  <PresentationFormat>On-screen Show (16:9)</PresentationFormat>
  <Paragraphs>68</Paragraphs>
  <Slides>11</Slides>
  <Notes>11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11</vt:i4>
      </vt:variant>
    </vt:vector>
  </HeadingPairs>
  <TitlesOfParts>
    <vt:vector size="16" baseType="lpstr">
      <vt:lpstr>Arial</vt:lpstr>
      <vt:lpstr>Noto Sans Symbols</vt:lpstr>
      <vt:lpstr>Trebuchet MS</vt:lpstr>
      <vt:lpstr>Title &amp; Bullet</vt:lpstr>
      <vt:lpstr>Simple Light</vt:lpstr>
      <vt:lpstr>Deep Learning for NLP: TEXT TRANSLATION</vt:lpstr>
      <vt:lpstr>PowerPoint Presentation</vt:lpstr>
      <vt:lpstr>WHY GIVE ATTENTION TO DEEP LEARNING?</vt:lpstr>
      <vt:lpstr>SOFT ATTENTION FOR IMAGE CAPTIONING</vt:lpstr>
      <vt:lpstr>INTROSPECTION VIA SOFT ATTENTION</vt:lpstr>
      <vt:lpstr>SOFT VS. HARD ATTENTION</vt:lpstr>
      <vt:lpstr>NEURAL MACHINE TRANSLATION AND LONG SENTENCES</vt:lpstr>
      <vt:lpstr>NEURAL MACHINE TRANSLATION AND LONG SENTENCES</vt:lpstr>
      <vt:lpstr>SOFT ATTENTION FOR NEURAL MACHINE TRANSLATION</vt:lpstr>
      <vt:lpstr>ATTENTION MAPS IN TRANSLATION</vt:lpstr>
      <vt:lpstr>PowerPoint Presentation</vt:lpstr>
    </vt:vector>
  </TitlesOfParts>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TRANSLATION USING SEQ2SEQ WITH KERAS</dc:title>
  <cp:lastModifiedBy>Jay Urbain</cp:lastModifiedBy>
  <cp:revision>3</cp:revision>
  <dcterms:modified xsi:type="dcterms:W3CDTF">2018-07-22T12:16:53Z</dcterms:modified>
</cp:coreProperties>
</file>