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13EA-3B95-3C40-A9E5-D7E67848D1B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MapReduce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more </a:t>
            </a:r>
            <a:r>
              <a:rPr lang="en-US" dirty="0" smtClean="0"/>
              <a:t>nodes</a:t>
            </a:r>
            <a:endParaRPr lang="en-US" dirty="0" smtClean="0"/>
          </a:p>
          <a:p>
            <a:pPr lvl="1"/>
            <a:r>
              <a:rPr lang="en-US" dirty="0" smtClean="0"/>
              <a:t>Especially in cloud environment</a:t>
            </a:r>
          </a:p>
          <a:p>
            <a:r>
              <a:rPr lang="en-US" dirty="0" smtClean="0"/>
              <a:t>Distributed cache</a:t>
            </a:r>
          </a:p>
          <a:p>
            <a:r>
              <a:rPr lang="en-US" dirty="0" smtClean="0"/>
              <a:t>Skipping bad records</a:t>
            </a:r>
          </a:p>
          <a:p>
            <a:r>
              <a:rPr lang="en-US" dirty="0" smtClean="0"/>
              <a:t>Subdividing tasks</a:t>
            </a:r>
          </a:p>
          <a:p>
            <a:r>
              <a:rPr lang="en-US" dirty="0" smtClean="0"/>
              <a:t>Logging/profiling</a:t>
            </a:r>
          </a:p>
          <a:p>
            <a:r>
              <a:rPr lang="en-US" dirty="0" smtClean="0"/>
              <a:t>Debugging, unit testing</a:t>
            </a:r>
          </a:p>
          <a:p>
            <a:r>
              <a:rPr lang="en-US" dirty="0" smtClean="0"/>
              <a:t>Optimized Java processing</a:t>
            </a:r>
          </a:p>
          <a:p>
            <a:r>
              <a:rPr lang="en-US" dirty="0" smtClean="0"/>
              <a:t>String manipulation can be a bottleneck</a:t>
            </a:r>
          </a:p>
          <a:p>
            <a:pPr lvl="1"/>
            <a:r>
              <a:rPr lang="en-US" dirty="0" err="1" smtClean="0"/>
              <a:t>StringBuffer.append</a:t>
            </a:r>
            <a:endParaRPr lang="en-US" dirty="0" smtClean="0"/>
          </a:p>
          <a:p>
            <a:pPr lvl="1"/>
            <a:r>
              <a:rPr lang="en-US" dirty="0" err="1" smtClean="0"/>
              <a:t>LongWritable</a:t>
            </a:r>
            <a:r>
              <a:rPr lang="en-US" dirty="0" smtClean="0"/>
              <a:t> and </a:t>
            </a:r>
            <a:r>
              <a:rPr lang="en-US" dirty="0" err="1" smtClean="0"/>
              <a:t>BytesWritable</a:t>
            </a:r>
            <a:r>
              <a:rPr lang="en-US" dirty="0" smtClean="0"/>
              <a:t> are faster than text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5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Which of the following is a Mapper Task Optimization?</a:t>
            </a:r>
          </a:p>
          <a:p>
            <a:pPr lvl="1"/>
            <a:r>
              <a:rPr lang="en-US" dirty="0" smtClean="0"/>
              <a:t>Subdivide tasks</a:t>
            </a:r>
          </a:p>
          <a:p>
            <a:pPr lvl="1"/>
            <a:r>
              <a:rPr lang="en-US" dirty="0" smtClean="0"/>
              <a:t>All of the answers</a:t>
            </a:r>
          </a:p>
          <a:p>
            <a:pPr lvl="1"/>
            <a:r>
              <a:rPr lang="en-US" dirty="0" smtClean="0"/>
              <a:t>Reduce the amount of data</a:t>
            </a:r>
          </a:p>
          <a:p>
            <a:pPr lvl="1"/>
            <a:r>
              <a:rPr lang="en-US" dirty="0" smtClean="0"/>
              <a:t>Monitor/tune for optimal spill ratio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Creating a distributed cache is important for optimization; it is used to cache files like text files, archives, and JAR files that are needed to run applications or jobs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Reducer task optimization usually falls into four categories: subdivide tasks, logging/debugging, secondary sort, and setting thresholds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smtClean="0"/>
              <a:t>False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6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by physical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22400"/>
            <a:ext cx="8407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MapReduce: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36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Optimize before job runs</a:t>
            </a:r>
          </a:p>
          <a:p>
            <a:pPr lvl="1"/>
            <a:r>
              <a:rPr lang="en-US" dirty="0" smtClean="0"/>
              <a:t>Preprocessing on data, files size, compression, encryption</a:t>
            </a:r>
          </a:p>
          <a:p>
            <a:r>
              <a:rPr lang="en-US" dirty="0" smtClean="0"/>
              <a:t>Optimize </a:t>
            </a:r>
            <a:r>
              <a:rPr lang="en-US" dirty="0" err="1" smtClean="0"/>
              <a:t>onload</a:t>
            </a:r>
            <a:r>
              <a:rPr lang="en-US" dirty="0" smtClean="0"/>
              <a:t> of the data</a:t>
            </a:r>
          </a:p>
          <a:p>
            <a:pPr lvl="1"/>
            <a:r>
              <a:rPr lang="en-US" dirty="0" smtClean="0"/>
              <a:t>Change compression </a:t>
            </a:r>
            <a:r>
              <a:rPr lang="en-US" dirty="0" smtClean="0"/>
              <a:t>ratio (sequence input), </a:t>
            </a:r>
            <a:r>
              <a:rPr lang="en-US" dirty="0" smtClean="0"/>
              <a:t>different size chunks</a:t>
            </a:r>
          </a:p>
          <a:p>
            <a:r>
              <a:rPr lang="en-US" dirty="0" smtClean="0"/>
              <a:t>Optimize the map phase of the job</a:t>
            </a:r>
          </a:p>
          <a:p>
            <a:pPr lvl="1"/>
            <a:r>
              <a:rPr lang="en-US" dirty="0" smtClean="0"/>
              <a:t>Code, </a:t>
            </a:r>
            <a:r>
              <a:rPr lang="en-US" dirty="0" smtClean="0"/>
              <a:t>hashing, use Combiner</a:t>
            </a:r>
            <a:endParaRPr lang="en-US" dirty="0" smtClean="0"/>
          </a:p>
          <a:p>
            <a:r>
              <a:rPr lang="en-US" dirty="0" smtClean="0"/>
              <a:t>Optimize shuffle phase of the job</a:t>
            </a:r>
          </a:p>
          <a:p>
            <a:pPr lvl="1"/>
            <a:r>
              <a:rPr lang="en-US" dirty="0" smtClean="0"/>
              <a:t>Get better distribution on shuffle-</a:t>
            </a:r>
            <a:r>
              <a:rPr lang="en-US" dirty="0" smtClean="0"/>
              <a:t>sort, write your own Partitioner</a:t>
            </a:r>
            <a:endParaRPr lang="en-US" dirty="0" smtClean="0"/>
          </a:p>
          <a:p>
            <a:r>
              <a:rPr lang="en-US" dirty="0" smtClean="0"/>
              <a:t>Optimize the reduce phase</a:t>
            </a:r>
          </a:p>
          <a:p>
            <a:pPr lvl="1"/>
            <a:r>
              <a:rPr lang="en-US" dirty="0" smtClean="0"/>
              <a:t>Additional transformation, combine or separate aggregations</a:t>
            </a:r>
          </a:p>
          <a:p>
            <a:r>
              <a:rPr lang="en-US" dirty="0" smtClean="0"/>
              <a:t>Optimize after job completes</a:t>
            </a:r>
          </a:p>
          <a:p>
            <a:pPr lvl="1"/>
            <a:r>
              <a:rPr lang="en-US" dirty="0" smtClean="0"/>
              <a:t>Partition job </a:t>
            </a:r>
            <a:r>
              <a:rPr lang="en-US" dirty="0" smtClean="0"/>
              <a:t>into </a:t>
            </a:r>
            <a:r>
              <a:rPr lang="en-US" dirty="0" smtClean="0"/>
              <a:t>separate jobs, pipeline</a:t>
            </a:r>
          </a:p>
          <a:p>
            <a:pPr lvl="1"/>
            <a:endParaRPr lang="en-US" dirty="0"/>
          </a:p>
          <a:p>
            <a:r>
              <a:rPr lang="en-US" i="1" dirty="0" smtClean="0"/>
              <a:t>Other</a:t>
            </a:r>
          </a:p>
          <a:p>
            <a:pPr lvl="1"/>
            <a:r>
              <a:rPr lang="en-US" i="1" dirty="0" smtClean="0"/>
              <a:t>Make sure you verify your cluster parameters especially for nonstandard configurations</a:t>
            </a:r>
          </a:p>
          <a:p>
            <a:pPr lvl="1"/>
            <a:r>
              <a:rPr lang="en-US" i="1" dirty="0" smtClean="0"/>
              <a:t>Unused resources</a:t>
            </a:r>
          </a:p>
          <a:p>
            <a:pPr lvl="1"/>
            <a:r>
              <a:rPr lang="en-US" i="1" dirty="0" smtClean="0"/>
              <a:t>Overstressed resources – spill out to disk – use cluster-monitoring tools, e.g., Ganglia</a:t>
            </a:r>
          </a:p>
          <a:p>
            <a:pPr lvl="1"/>
            <a:r>
              <a:rPr lang="en-US" i="1" dirty="0" smtClean="0"/>
              <a:t>Add more nodes – especially when you’re using cloud</a:t>
            </a:r>
          </a:p>
          <a:p>
            <a:pPr lvl="1"/>
            <a:r>
              <a:rPr lang="en-US" i="1" dirty="0" smtClean="0"/>
              <a:t>Mixed local and cloud Hadoop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6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(k1, v1): input information</a:t>
            </a:r>
          </a:p>
          <a:p>
            <a:pPr lvl="1"/>
            <a:r>
              <a:rPr lang="en-US" dirty="0" smtClean="0"/>
              <a:t>(k2, v2): intermediate values (one list per node) </a:t>
            </a:r>
          </a:p>
          <a:p>
            <a:pPr lvl="2"/>
            <a:r>
              <a:rPr lang="en-US" dirty="0" smtClean="0"/>
              <a:t>can use </a:t>
            </a:r>
            <a:r>
              <a:rPr lang="en-US" i="1" dirty="0" smtClean="0"/>
              <a:t>combiner</a:t>
            </a:r>
            <a:r>
              <a:rPr lang="en-US" dirty="0" smtClean="0"/>
              <a:t> (mini-Reducer in Mapper) before emitting intermediate values</a:t>
            </a:r>
          </a:p>
          <a:p>
            <a:r>
              <a:rPr lang="en-US" dirty="0" smtClean="0"/>
              <a:t>Shuffle/sort</a:t>
            </a:r>
          </a:p>
          <a:p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(k2, list(v2))</a:t>
            </a:r>
          </a:p>
          <a:p>
            <a:pPr lvl="1"/>
            <a:r>
              <a:rPr lang="en-US" dirty="0" smtClean="0"/>
              <a:t>(k3, v3)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Keep jobs as simple as possible, consider adding steps</a:t>
            </a:r>
          </a:p>
          <a:p>
            <a:pPr lvl="1"/>
            <a:r>
              <a:rPr lang="en-US" dirty="0" smtClean="0"/>
              <a:t>One type of activity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Task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Sub-divide tasks</a:t>
            </a:r>
          </a:p>
          <a:p>
            <a:pPr lvl="1"/>
            <a:r>
              <a:rPr lang="en-US" dirty="0" smtClean="0"/>
              <a:t>Chain jobs</a:t>
            </a:r>
          </a:p>
          <a:p>
            <a:pPr lvl="1"/>
            <a:r>
              <a:rPr lang="en-US" dirty="0" smtClean="0"/>
              <a:t>1-3 minutes per map task run</a:t>
            </a:r>
          </a:p>
          <a:p>
            <a:r>
              <a:rPr lang="en-US" dirty="0" smtClean="0"/>
              <a:t>Custom partitioner</a:t>
            </a:r>
          </a:p>
          <a:p>
            <a:pPr lvl="1"/>
            <a:r>
              <a:rPr lang="en-US" dirty="0" smtClean="0"/>
              <a:t>Default is hash partitioner</a:t>
            </a:r>
          </a:p>
          <a:p>
            <a:r>
              <a:rPr lang="en-US" dirty="0" smtClean="0"/>
              <a:t>Reduce the amount of data </a:t>
            </a:r>
          </a:p>
          <a:p>
            <a:pPr lvl="1"/>
            <a:r>
              <a:rPr lang="en-US" dirty="0" smtClean="0"/>
              <a:t>skip unnecessary or bad data, add counter, partition input files</a:t>
            </a:r>
          </a:p>
          <a:p>
            <a:r>
              <a:rPr lang="en-US" dirty="0" smtClean="0"/>
              <a:t>Logging and counters</a:t>
            </a:r>
          </a:p>
          <a:p>
            <a:r>
              <a:rPr lang="en-US" dirty="0" smtClean="0"/>
              <a:t>Monitor/tune for optimal spill ratio</a:t>
            </a:r>
          </a:p>
          <a:p>
            <a:r>
              <a:rPr lang="en-US" dirty="0" smtClean="0"/>
              <a:t>Local Reducers/ combiners</a:t>
            </a:r>
          </a:p>
          <a:p>
            <a:r>
              <a:rPr lang="en-US" dirty="0" smtClean="0"/>
              <a:t>Set Map-only jobs</a:t>
            </a:r>
          </a:p>
          <a:p>
            <a:pPr lvl="1"/>
            <a:r>
              <a:rPr lang="en-US" dirty="0" smtClean="0"/>
              <a:t>Photo processing – no aggregation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 implementations differ</a:t>
            </a:r>
          </a:p>
          <a:p>
            <a:r>
              <a:rPr lang="en-US" dirty="0" smtClean="0"/>
              <a:t>Read the documentation</a:t>
            </a:r>
          </a:p>
          <a:p>
            <a:r>
              <a:rPr lang="en-US" dirty="0" err="1" smtClean="0"/>
              <a:t>Cloudera’s</a:t>
            </a:r>
            <a:r>
              <a:rPr lang="en-US" dirty="0" smtClean="0"/>
              <a:t> version of LZO is ‘</a:t>
            </a:r>
            <a:r>
              <a:rPr lang="en-US" dirty="0" err="1" smtClean="0"/>
              <a:t>splitable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Use best from vendor for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types supported – write </a:t>
            </a:r>
            <a:r>
              <a:rPr lang="en-US" dirty="0" err="1" smtClean="0"/>
              <a:t>RawComparator</a:t>
            </a:r>
            <a:endParaRPr lang="en-US" dirty="0" smtClean="0"/>
          </a:p>
          <a:p>
            <a:pPr lvl="1"/>
            <a:r>
              <a:rPr lang="en-US" dirty="0" smtClean="0"/>
              <a:t>Custom comparator</a:t>
            </a:r>
          </a:p>
          <a:p>
            <a:pPr lvl="2"/>
            <a:r>
              <a:rPr lang="en-US" dirty="0" smtClean="0"/>
              <a:t>E.g. geospatial data</a:t>
            </a:r>
          </a:p>
          <a:p>
            <a:pPr lvl="1"/>
            <a:r>
              <a:rPr lang="en-US" dirty="0" smtClean="0"/>
              <a:t>Custom input split</a:t>
            </a:r>
          </a:p>
          <a:p>
            <a:pPr lvl="1"/>
            <a:r>
              <a:rPr lang="en-US" dirty="0" smtClean="0"/>
              <a:t>Custom partitioner</a:t>
            </a:r>
          </a:p>
          <a:p>
            <a:pPr lvl="1"/>
            <a:r>
              <a:rPr lang="en-US" dirty="0" smtClean="0"/>
              <a:t>Use the Text type only when you are using text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7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Task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Subdividing tasks (chaining jobs)</a:t>
            </a:r>
          </a:p>
          <a:p>
            <a:r>
              <a:rPr lang="en-US" dirty="0" smtClean="0"/>
              <a:t>Logging/debugging to see what’s going on</a:t>
            </a:r>
          </a:p>
          <a:p>
            <a:r>
              <a:rPr lang="en-US" dirty="0" smtClean="0"/>
              <a:t>Secondary sort</a:t>
            </a:r>
          </a:p>
          <a:p>
            <a:r>
              <a:rPr lang="en-US" dirty="0" smtClean="0"/>
              <a:t>Set thresholds</a:t>
            </a:r>
          </a:p>
          <a:p>
            <a:r>
              <a:rPr lang="en-US" dirty="0" smtClean="0"/>
              <a:t>May not need a Reducer (Map only)</a:t>
            </a:r>
          </a:p>
          <a:p>
            <a:pPr lvl="1"/>
            <a:r>
              <a:rPr lang="en-US" dirty="0" smtClean="0"/>
              <a:t>Photos, music, transformation only apps</a:t>
            </a:r>
          </a:p>
          <a:p>
            <a:r>
              <a:rPr lang="en-US" dirty="0" smtClean="0"/>
              <a:t>Reduce data in Mapper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to cache files at nodes needed to run application jobs</a:t>
            </a:r>
          </a:p>
          <a:p>
            <a:r>
              <a:rPr lang="en-US" sz="2800" dirty="0" smtClean="0"/>
              <a:t>Include the path via URL’s (</a:t>
            </a:r>
            <a:r>
              <a:rPr lang="en-US" sz="2800" dirty="0" err="1"/>
              <a:t>h</a:t>
            </a:r>
            <a:r>
              <a:rPr lang="en-US" sz="2800" dirty="0" err="1" smtClean="0"/>
              <a:t>dfs</a:t>
            </a:r>
            <a:r>
              <a:rPr lang="en-US" sz="2800" dirty="0" smtClean="0"/>
              <a:t>:// </a:t>
            </a:r>
            <a:r>
              <a:rPr lang="en-US" sz="2800" dirty="0" err="1" smtClean="0"/>
              <a:t>ir</a:t>
            </a:r>
            <a:r>
              <a:rPr lang="en-US" sz="2800" dirty="0" smtClean="0"/>
              <a:t> http://) in </a:t>
            </a:r>
            <a:r>
              <a:rPr lang="en-US" sz="2800" dirty="0" err="1" smtClean="0"/>
              <a:t>JobConf</a:t>
            </a:r>
            <a:r>
              <a:rPr lang="en-US" sz="2800" dirty="0" smtClean="0"/>
              <a:t> settings</a:t>
            </a:r>
          </a:p>
          <a:p>
            <a:r>
              <a:rPr lang="en-US" sz="2800" dirty="0" smtClean="0"/>
              <a:t>Files will be copied to each data node on job execution</a:t>
            </a:r>
          </a:p>
          <a:p>
            <a:r>
              <a:rPr lang="en-US" sz="2800" dirty="0" smtClean="0"/>
              <a:t>E.g.:</a:t>
            </a:r>
          </a:p>
          <a:p>
            <a:pPr lvl="1"/>
            <a:r>
              <a:rPr lang="en-US" sz="2400" dirty="0" smtClean="0"/>
              <a:t>Using a lookup file for translation, black list, white list</a:t>
            </a:r>
          </a:p>
          <a:p>
            <a:pPr lvl="1"/>
            <a:r>
              <a:rPr lang="en-US" sz="2400" dirty="0" smtClean="0"/>
              <a:t>Translate numeric code to human values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7" y="57325"/>
            <a:ext cx="8318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571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Tuning MapReduce </vt:lpstr>
      <vt:lpstr>Tuning by physical methods</vt:lpstr>
      <vt:lpstr>Better MapReduce: Optimizations</vt:lpstr>
      <vt:lpstr>Understanding MapReduce</vt:lpstr>
      <vt:lpstr>Mapper Task Optimization</vt:lpstr>
      <vt:lpstr>Input file compression</vt:lpstr>
      <vt:lpstr>Data Types</vt:lpstr>
      <vt:lpstr>Reducer Task Optimization</vt:lpstr>
      <vt:lpstr>Creating a Distributed Cache</vt:lpstr>
      <vt:lpstr>Summary</vt:lpstr>
      <vt:lpstr>Review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MapReduce </dc:title>
  <dc:creator>Jay Urbain</dc:creator>
  <cp:lastModifiedBy>Jay Urbain</cp:lastModifiedBy>
  <cp:revision>11</cp:revision>
  <dcterms:created xsi:type="dcterms:W3CDTF">2017-06-20T18:46:43Z</dcterms:created>
  <dcterms:modified xsi:type="dcterms:W3CDTF">2017-06-23T17:23:51Z</dcterms:modified>
</cp:coreProperties>
</file>