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0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39BE-F4D8-2949-A060-05C52D926A10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83E1-D1A1-4D4F-96E1-6E82995E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7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in 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714500"/>
            <a:ext cx="5765800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457" y="5846613"/>
            <a:ext cx="568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Regex is ugly, best to use something else for preprocessing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smtClean="0"/>
              <a:t>tables and Hive queries</a:t>
            </a:r>
          </a:p>
          <a:p>
            <a:r>
              <a:rPr lang="en-US" dirty="0" smtClean="0"/>
              <a:t>Query optimization for Hive</a:t>
            </a:r>
          </a:p>
          <a:p>
            <a:r>
              <a:rPr lang="en-US" dirty="0" smtClean="0"/>
              <a:t>Partitioning, </a:t>
            </a:r>
            <a:r>
              <a:rPr lang="en-US" dirty="0" err="1" smtClean="0"/>
              <a:t>bucketizing</a:t>
            </a:r>
            <a:r>
              <a:rPr lang="en-US" dirty="0" smtClean="0"/>
              <a:t>, or sampling (subsets)</a:t>
            </a:r>
          </a:p>
          <a:p>
            <a:r>
              <a:rPr lang="en-US" dirty="0" smtClean="0"/>
              <a:t>Cost-based optimization (CBO)</a:t>
            </a:r>
          </a:p>
          <a:p>
            <a:r>
              <a:rPr lang="en-US" dirty="0" smtClean="0"/>
              <a:t>Column based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3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HQL Query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from bottom to top: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71" y="2309687"/>
            <a:ext cx="5905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Hue Home -&gt; examples -&gt; Salary Growth </a:t>
            </a:r>
            <a:br>
              <a:rPr lang="en-US" sz="3600" dirty="0" smtClean="0"/>
            </a:br>
            <a:r>
              <a:rPr lang="en-US" sz="3600" dirty="0" smtClean="0"/>
              <a:t>(Hive Query)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3" y="1577302"/>
            <a:ext cx="7917867" cy="43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4" y="1675153"/>
            <a:ext cx="7675428" cy="45985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477929" y="4390434"/>
            <a:ext cx="6240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2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5" y="1209734"/>
            <a:ext cx="7359537" cy="54046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47205" y="3985331"/>
            <a:ext cx="426957" cy="10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7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774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771"/>
            <a:ext cx="8229600" cy="6074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384"/>
            <a:ext cx="8229600" cy="575902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All are true about Hive, except ____</a:t>
            </a:r>
          </a:p>
          <a:p>
            <a:pPr lvl="1"/>
            <a:r>
              <a:rPr lang="en-US" dirty="0" smtClean="0"/>
              <a:t>It is SQL-like query</a:t>
            </a:r>
          </a:p>
          <a:p>
            <a:pPr lvl="1"/>
            <a:r>
              <a:rPr lang="en-US" dirty="0" smtClean="0"/>
              <a:t>It uses H-SQL</a:t>
            </a:r>
          </a:p>
          <a:p>
            <a:pPr lvl="1"/>
            <a:r>
              <a:rPr lang="en-US" dirty="0" smtClean="0"/>
              <a:t>It is used in conjunction with </a:t>
            </a:r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It is interactive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of the following data types was supported in Hive 0.11</a:t>
            </a:r>
          </a:p>
          <a:p>
            <a:pPr lvl="1"/>
            <a:r>
              <a:rPr lang="en-US" dirty="0" err="1" smtClean="0"/>
              <a:t>Varchar</a:t>
            </a:r>
            <a:endParaRPr lang="en-US" dirty="0" smtClean="0"/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Decimal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People who are mostly Analysts who know SQL, and who want to ask analytical questions will most likely use Hive over other methods</a:t>
            </a:r>
          </a:p>
          <a:p>
            <a:pPr lvl="1"/>
            <a:r>
              <a:rPr lang="en-US" dirty="0" smtClean="0"/>
              <a:t>False 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of the query optimization for Hive includes which of the following?</a:t>
            </a:r>
            <a:br>
              <a:rPr lang="en-US" dirty="0" smtClean="0"/>
            </a:br>
            <a:r>
              <a:rPr lang="en-US" dirty="0" smtClean="0"/>
              <a:t>All of these answers</a:t>
            </a:r>
          </a:p>
          <a:p>
            <a:pPr lvl="1"/>
            <a:r>
              <a:rPr lang="en-US" dirty="0" smtClean="0"/>
              <a:t>Partitioning, </a:t>
            </a:r>
            <a:r>
              <a:rPr lang="en-US" dirty="0" err="1" smtClean="0"/>
              <a:t>bucketizing</a:t>
            </a:r>
            <a:r>
              <a:rPr lang="en-US" dirty="0" smtClean="0"/>
              <a:t>, or sampling</a:t>
            </a:r>
          </a:p>
          <a:p>
            <a:pPr lvl="1"/>
            <a:r>
              <a:rPr lang="en-US" dirty="0" smtClean="0"/>
              <a:t>Using column-based statistics</a:t>
            </a:r>
          </a:p>
          <a:p>
            <a:pPr lvl="1"/>
            <a:r>
              <a:rPr lang="en-US" dirty="0" smtClean="0"/>
              <a:t>Cost-base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SQL-like query language that generates MapReduce</a:t>
            </a:r>
          </a:p>
          <a:p>
            <a:r>
              <a:rPr lang="en-US" dirty="0" smtClean="0"/>
              <a:t>Developed at Facebook</a:t>
            </a:r>
          </a:p>
          <a:p>
            <a:r>
              <a:rPr lang="en-US" dirty="0" smtClean="0"/>
              <a:t>It uses H-SQL, not quite the same as ANSI SQL, ~70% overlap</a:t>
            </a:r>
          </a:p>
          <a:p>
            <a:r>
              <a:rPr lang="en-US" dirty="0" smtClean="0"/>
              <a:t>Underlying execution much different than relational engine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Batch, not interactive. </a:t>
            </a:r>
            <a:endParaRPr lang="en-US" dirty="0"/>
          </a:p>
          <a:p>
            <a:pPr lvl="1"/>
            <a:r>
              <a:rPr lang="en-US" dirty="0" smtClean="0"/>
              <a:t>Latency in results</a:t>
            </a:r>
          </a:p>
          <a:p>
            <a:pPr lvl="1"/>
            <a:r>
              <a:rPr lang="en-US" dirty="0" smtClean="0"/>
              <a:t>Move to Spark, Impala</a:t>
            </a:r>
          </a:p>
          <a:p>
            <a:r>
              <a:rPr lang="en-US" dirty="0" smtClean="0"/>
              <a:t>Often used with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smtClean="0"/>
              <a:t>wide column database</a:t>
            </a:r>
          </a:p>
          <a:p>
            <a:r>
              <a:rPr lang="en-US" dirty="0"/>
              <a:t>C</a:t>
            </a:r>
            <a:r>
              <a:rPr lang="en-US" dirty="0" smtClean="0"/>
              <a:t>reate schema “on read”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Wide-</a:t>
            </a:r>
            <a:r>
              <a:rPr lang="en-US" dirty="0" smtClean="0"/>
              <a:t>column,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Use CREATE TABLE over HDFS</a:t>
            </a:r>
          </a:p>
          <a:p>
            <a:r>
              <a:rPr lang="en-US" dirty="0" smtClean="0"/>
              <a:t>Once your table is created, query with Hive H-SQL</a:t>
            </a:r>
          </a:p>
          <a:p>
            <a:r>
              <a:rPr lang="en-US" dirty="0" smtClean="0"/>
              <a:t>Hive libraries are integrated with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Hive libraries include the H-SQL/HQL language</a:t>
            </a:r>
          </a:p>
          <a:p>
            <a:r>
              <a:rPr lang="en-US" dirty="0" smtClean="0"/>
              <a:t>Commercial distributions include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 smtClean="0"/>
              <a:t>usage 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table col1, col2</a:t>
            </a:r>
          </a:p>
          <a:p>
            <a:r>
              <a:rPr lang="en-US" dirty="0" smtClean="0"/>
              <a:t>SELECT col1, col2 FROM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17309"/>
            <a:ext cx="8458200" cy="452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1843" y="6149458"/>
            <a:ext cx="418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JOINs can have substantial overhead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Hive service </a:t>
            </a:r>
          </a:p>
          <a:p>
            <a:pPr lvl="1"/>
            <a:r>
              <a:rPr lang="en-US" dirty="0" smtClean="0"/>
              <a:t>Use admin tools to verify its started</a:t>
            </a:r>
          </a:p>
          <a:p>
            <a:pPr lvl="1"/>
            <a:r>
              <a:rPr lang="en-US" dirty="0" smtClean="0"/>
              <a:t>Turned on by default with commercial distributions</a:t>
            </a:r>
          </a:p>
          <a:p>
            <a:r>
              <a:rPr lang="en-US" dirty="0" smtClean="0"/>
              <a:t>Managing the </a:t>
            </a:r>
            <a:r>
              <a:rPr lang="en-US" dirty="0" err="1" smtClean="0"/>
              <a:t>metastore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Stores the metadata for Hive tables in a database</a:t>
            </a:r>
          </a:p>
          <a:p>
            <a:pPr lvl="1"/>
            <a:r>
              <a:rPr lang="en-US" dirty="0" smtClean="0"/>
              <a:t>Can be embedded, local, or remote</a:t>
            </a:r>
          </a:p>
          <a:p>
            <a:pPr lvl="1"/>
            <a:r>
              <a:rPr lang="en-US" dirty="0" smtClean="0"/>
              <a:t>Schema tool: offline tool for defining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66900"/>
            <a:ext cx="8902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You’re a analyst, use databases, spreadsheets</a:t>
            </a:r>
          </a:p>
          <a:p>
            <a:r>
              <a:rPr lang="en-US" dirty="0" smtClean="0"/>
              <a:t>You know SQL</a:t>
            </a:r>
          </a:p>
          <a:p>
            <a:r>
              <a:rPr lang="en-US" dirty="0" smtClean="0"/>
              <a:t>Want to ask analytical questions, the questions you ask with SQL</a:t>
            </a:r>
          </a:p>
          <a:p>
            <a:pPr lvl="1"/>
            <a:r>
              <a:rPr lang="en-US" dirty="0" smtClean="0"/>
              <a:t>Not as useful for data preprocessing</a:t>
            </a:r>
          </a:p>
          <a:p>
            <a:pPr lvl="1"/>
            <a:r>
              <a:rPr lang="en-US" dirty="0" smtClean="0"/>
              <a:t>Use MapReduce, scripting language, Pig</a:t>
            </a:r>
          </a:p>
          <a:p>
            <a:r>
              <a:rPr lang="en-US" dirty="0" smtClean="0"/>
              <a:t>Gives convenience of SQL, but is </a:t>
            </a:r>
            <a:r>
              <a:rPr lang="en-US" i="1" dirty="0" smtClean="0"/>
              <a:t>really</a:t>
            </a:r>
            <a:r>
              <a:rPr lang="en-US" dirty="0" smtClean="0"/>
              <a:t> MapReduce. </a:t>
            </a:r>
          </a:p>
          <a:p>
            <a:pPr lvl="1"/>
            <a:r>
              <a:rPr lang="en-US" dirty="0" smtClean="0"/>
              <a:t>JOINs function differently than on RDBMS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has no need to be </a:t>
            </a:r>
            <a:r>
              <a:rPr lang="en-US" i="1" dirty="0" smtClean="0"/>
              <a:t>normalized</a:t>
            </a:r>
            <a:r>
              <a:rPr lang="en-US" dirty="0" smtClean="0"/>
              <a:t>, very expensive operation on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HBase</a:t>
            </a:r>
            <a:r>
              <a:rPr lang="en-US" dirty="0" smtClean="0"/>
              <a:t> table for text input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Load your data into the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new destination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Load the table with processed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1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437</Words>
  <Application>Microsoft Macintosh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Hive </vt:lpstr>
      <vt:lpstr>Hive</vt:lpstr>
      <vt:lpstr>Hbase </vt:lpstr>
      <vt:lpstr>Hive usage example:</vt:lpstr>
      <vt:lpstr>Hive</vt:lpstr>
      <vt:lpstr>Working with Hive</vt:lpstr>
      <vt:lpstr>Metadata</vt:lpstr>
      <vt:lpstr>Why use Hive?</vt:lpstr>
      <vt:lpstr>WordCount in Hive</vt:lpstr>
      <vt:lpstr>WordCount in Hive</vt:lpstr>
      <vt:lpstr>Using Hive</vt:lpstr>
      <vt:lpstr>Reading HQL Query Plans</vt:lpstr>
      <vt:lpstr>Hue Home -&gt; examples -&gt; Salary Growth  (Hive Query)</vt:lpstr>
      <vt:lpstr>Execute Query</vt:lpstr>
      <vt:lpstr>PowerPoint Presentation</vt:lpstr>
      <vt:lpstr>Explain</vt:lpstr>
      <vt:lpstr>PowerPoint Presentation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</dc:title>
  <dc:creator>Jay Urbain</dc:creator>
  <cp:lastModifiedBy>Jay Urbain</cp:lastModifiedBy>
  <cp:revision>10</cp:revision>
  <dcterms:created xsi:type="dcterms:W3CDTF">2017-06-21T15:50:08Z</dcterms:created>
  <dcterms:modified xsi:type="dcterms:W3CDTF">2017-06-21T18:48:25Z</dcterms:modified>
</cp:coreProperties>
</file>