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66" r:id="rId4"/>
    <p:sldId id="259" r:id="rId5"/>
    <p:sldId id="264" r:id="rId6"/>
    <p:sldId id="269" r:id="rId7"/>
    <p:sldId id="263" r:id="rId8"/>
    <p:sldId id="265" r:id="rId9"/>
    <p:sldId id="260" r:id="rId10"/>
    <p:sldId id="261" r:id="rId11"/>
    <p:sldId id="268" r:id="rId12"/>
    <p:sldId id="267" r:id="rId13"/>
    <p:sldId id="270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08" autoAdjust="0"/>
    <p:restoredTop sz="80115" autoAdjust="0"/>
  </p:normalViewPr>
  <p:slideViewPr>
    <p:cSldViewPr>
      <p:cViewPr varScale="1">
        <p:scale>
          <a:sx n="58" d="100"/>
          <a:sy n="58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76838-A70C-4F97-8CC8-4DEFB7B72826}" type="datetimeFigureOut">
              <a:rPr lang="en-US" smtClean="0"/>
              <a:pPr/>
              <a:t>11/25/2014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FC53D-229D-46AF-A26F-D35F4343FFB4}" type="slidenum">
              <a:rPr lang="en-ZA" smtClean="0"/>
              <a:pPr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Computer games</a:t>
            </a:r>
          </a:p>
          <a:p>
            <a:pPr lvl="1"/>
            <a:r>
              <a:rPr lang="en-ZA" dirty="0" smtClean="0"/>
              <a:t>Left 4 dead 2</a:t>
            </a:r>
          </a:p>
          <a:p>
            <a:pPr lvl="1"/>
            <a:r>
              <a:rPr lang="en-ZA" dirty="0" smtClean="0"/>
              <a:t>Dark souls</a:t>
            </a:r>
          </a:p>
          <a:p>
            <a:endParaRPr lang="en-ZA" dirty="0" smtClean="0"/>
          </a:p>
          <a:p>
            <a:r>
              <a:rPr lang="en-ZA" dirty="0" smtClean="0"/>
              <a:t>Other systems</a:t>
            </a:r>
          </a:p>
          <a:p>
            <a:pPr lvl="1"/>
            <a:r>
              <a:rPr lang="en-ZA" dirty="0" smtClean="0"/>
              <a:t>ATMs, Operating Systems etc.</a:t>
            </a:r>
          </a:p>
          <a:p>
            <a:endParaRPr lang="en-ZA" dirty="0" smtClean="0"/>
          </a:p>
          <a:p>
            <a:r>
              <a:rPr lang="en-ZA" dirty="0" smtClean="0"/>
              <a:t>Goldilocks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FC53D-229D-46AF-A26F-D35F4343FFB4}" type="slidenum">
              <a:rPr lang="en-ZA" smtClean="0"/>
              <a:pPr/>
              <a:t>2</a:t>
            </a:fld>
            <a:endParaRPr lang="en-Z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Talk about </a:t>
            </a:r>
            <a:r>
              <a:rPr lang="en-ZA" dirty="0" err="1" smtClean="0"/>
              <a:t>pygame</a:t>
            </a:r>
            <a:r>
              <a:rPr lang="en-ZA" dirty="0" smtClean="0"/>
              <a:t>.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FC53D-229D-46AF-A26F-D35F4343FFB4}" type="slidenum">
              <a:rPr lang="en-ZA" smtClean="0"/>
              <a:pPr/>
              <a:t>3</a:t>
            </a:fld>
            <a:endParaRPr lang="en-Z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FC53D-229D-46AF-A26F-D35F4343FFB4}" type="slidenum">
              <a:rPr lang="en-ZA" smtClean="0"/>
              <a:pPr/>
              <a:t>4</a:t>
            </a:fld>
            <a:endParaRPr lang="en-Z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State:</a:t>
            </a:r>
            <a:r>
              <a:rPr lang="en-ZA" baseline="0" dirty="0" smtClean="0"/>
              <a:t>  heights, block shape, block position, block orientation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FC53D-229D-46AF-A26F-D35F4343FFB4}" type="slidenum">
              <a:rPr lang="en-ZA" smtClean="0"/>
              <a:pPr/>
              <a:t>6</a:t>
            </a:fld>
            <a:endParaRPr lang="en-Z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1000 games of </a:t>
            </a:r>
            <a:r>
              <a:rPr lang="en-ZA" dirty="0" smtClean="0"/>
              <a:t>Moderate </a:t>
            </a:r>
            <a:endParaRPr lang="en-ZA" dirty="0" smtClean="0"/>
          </a:p>
          <a:p>
            <a:r>
              <a:rPr lang="en-ZA" dirty="0" smtClean="0"/>
              <a:t>1000 games</a:t>
            </a:r>
            <a:r>
              <a:rPr lang="en-ZA" baseline="0" dirty="0" smtClean="0"/>
              <a:t> of </a:t>
            </a:r>
            <a:r>
              <a:rPr lang="en-ZA" baseline="0" dirty="0" smtClean="0"/>
              <a:t>Unskilled </a:t>
            </a:r>
            <a:endParaRPr lang="en-ZA" baseline="0" dirty="0" smtClean="0"/>
          </a:p>
          <a:p>
            <a:r>
              <a:rPr lang="en-ZA" baseline="0" dirty="0" smtClean="0"/>
              <a:t>100 games of </a:t>
            </a:r>
            <a:r>
              <a:rPr lang="en-ZA" baseline="0" dirty="0" smtClean="0"/>
              <a:t>Skilled </a:t>
            </a:r>
          </a:p>
          <a:p>
            <a:r>
              <a:rPr lang="en-ZA" baseline="0" dirty="0" smtClean="0"/>
              <a:t>Make change if guess is above 99%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FC53D-229D-46AF-A26F-D35F4343FFB4}" type="slidenum">
              <a:rPr lang="en-ZA" smtClean="0"/>
              <a:pPr/>
              <a:t>9</a:t>
            </a:fld>
            <a:endParaRPr lang="en-Z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Skilled: 60%</a:t>
            </a:r>
          </a:p>
          <a:p>
            <a:endParaRPr lang="en-ZA" dirty="0" smtClean="0"/>
          </a:p>
          <a:p>
            <a:r>
              <a:rPr lang="en-ZA" dirty="0" smtClean="0"/>
              <a:t>	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FC53D-229D-46AF-A26F-D35F4343FFB4}" type="slidenum">
              <a:rPr lang="en-ZA" smtClean="0"/>
              <a:pPr/>
              <a:t>10</a:t>
            </a:fld>
            <a:endParaRPr lang="en-Z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38</a:t>
            </a:r>
            <a:r>
              <a:rPr lang="en-ZA" baseline="0" dirty="0" smtClean="0"/>
              <a:t> actions on average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FC53D-229D-46AF-A26F-D35F4343FFB4}" type="slidenum">
              <a:rPr lang="en-ZA" smtClean="0"/>
              <a:pPr/>
              <a:t>11</a:t>
            </a:fld>
            <a:endParaRPr lang="en-Z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Skilled:</a:t>
            </a:r>
            <a:r>
              <a:rPr lang="en-ZA" baseline="0" dirty="0" smtClean="0"/>
              <a:t> 26</a:t>
            </a:r>
          </a:p>
          <a:p>
            <a:r>
              <a:rPr lang="en-ZA" baseline="0" dirty="0" smtClean="0"/>
              <a:t>Unskilled: 0</a:t>
            </a:r>
          </a:p>
          <a:p>
            <a:r>
              <a:rPr lang="en-ZA" baseline="0" dirty="0" smtClean="0"/>
              <a:t>Moderate: 2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FC53D-229D-46AF-A26F-D35F4343FFB4}" type="slidenum">
              <a:rPr lang="en-ZA" smtClean="0"/>
              <a:pPr/>
              <a:t>12</a:t>
            </a:fld>
            <a:endParaRPr lang="en-Z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ABE4792-C053-4A5F-883C-E8E0AC89CF78}" type="datetimeFigureOut">
              <a:rPr lang="en-US" smtClean="0"/>
              <a:pPr/>
              <a:t>11/25/2014</a:t>
            </a:fld>
            <a:endParaRPr lang="en-Z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51A26E2-8CF6-4B0F-9525-F8B4FEC528B8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BE4792-C053-4A5F-883C-E8E0AC89CF78}" type="datetimeFigureOut">
              <a:rPr lang="en-US" smtClean="0"/>
              <a:pPr/>
              <a:t>11/25/2014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1A26E2-8CF6-4B0F-9525-F8B4FEC528B8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BE4792-C053-4A5F-883C-E8E0AC89CF78}" type="datetimeFigureOut">
              <a:rPr lang="en-US" smtClean="0"/>
              <a:pPr/>
              <a:t>11/25/2014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1A26E2-8CF6-4B0F-9525-F8B4FEC528B8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BE4792-C053-4A5F-883C-E8E0AC89CF78}" type="datetimeFigureOut">
              <a:rPr lang="en-US" smtClean="0"/>
              <a:pPr/>
              <a:t>11/25/2014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1A26E2-8CF6-4B0F-9525-F8B4FEC528B8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ABE4792-C053-4A5F-883C-E8E0AC89CF78}" type="datetimeFigureOut">
              <a:rPr lang="en-US" smtClean="0"/>
              <a:pPr/>
              <a:t>11/25/2014</a:t>
            </a:fld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51A26E2-8CF6-4B0F-9525-F8B4FEC528B8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BE4792-C053-4A5F-883C-E8E0AC89CF78}" type="datetimeFigureOut">
              <a:rPr lang="en-US" smtClean="0"/>
              <a:pPr/>
              <a:t>11/25/2014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51A26E2-8CF6-4B0F-9525-F8B4FEC528B8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BE4792-C053-4A5F-883C-E8E0AC89CF78}" type="datetimeFigureOut">
              <a:rPr lang="en-US" smtClean="0"/>
              <a:pPr/>
              <a:t>11/25/2014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51A26E2-8CF6-4B0F-9525-F8B4FEC528B8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BE4792-C053-4A5F-883C-E8E0AC89CF78}" type="datetimeFigureOut">
              <a:rPr lang="en-US" smtClean="0"/>
              <a:pPr/>
              <a:t>11/25/2014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1A26E2-8CF6-4B0F-9525-F8B4FEC528B8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BE4792-C053-4A5F-883C-E8E0AC89CF78}" type="datetimeFigureOut">
              <a:rPr lang="en-US" smtClean="0"/>
              <a:pPr/>
              <a:t>11/25/2014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1A26E2-8CF6-4B0F-9525-F8B4FEC528B8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ABE4792-C053-4A5F-883C-E8E0AC89CF78}" type="datetimeFigureOut">
              <a:rPr lang="en-US" smtClean="0"/>
              <a:pPr/>
              <a:t>11/25/2014</a:t>
            </a:fld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51A26E2-8CF6-4B0F-9525-F8B4FEC528B8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ABE4792-C053-4A5F-883C-E8E0AC89CF78}" type="datetimeFigureOut">
              <a:rPr lang="en-US" smtClean="0"/>
              <a:pPr/>
              <a:t>11/25/2014</a:t>
            </a:fld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51A26E2-8CF6-4B0F-9525-F8B4FEC528B8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ZA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ABE4792-C053-4A5F-883C-E8E0AC89CF78}" type="datetimeFigureOut">
              <a:rPr lang="en-US" smtClean="0"/>
              <a:pPr/>
              <a:t>11/25/2014</a:t>
            </a:fld>
            <a:endParaRPr lang="en-Z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51A26E2-8CF6-4B0F-9525-F8B4FEC528B8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119306"/>
          </a:xfrm>
        </p:spPr>
        <p:txBody>
          <a:bodyPr>
            <a:normAutofit/>
          </a:bodyPr>
          <a:lstStyle/>
          <a:p>
            <a:r>
              <a:rPr lang="en-ZA" dirty="0" smtClean="0"/>
              <a:t>Towards Adaptive Online Content Personalisation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500438"/>
            <a:ext cx="7693734" cy="2714644"/>
          </a:xfrm>
        </p:spPr>
        <p:txBody>
          <a:bodyPr>
            <a:normAutofit/>
          </a:bodyPr>
          <a:lstStyle/>
          <a:p>
            <a:pPr algn="ctr"/>
            <a:r>
              <a:rPr lang="en-ZA" dirty="0" smtClean="0"/>
              <a:t>Jonathan Wasson</a:t>
            </a:r>
          </a:p>
          <a:p>
            <a:pPr algn="ctr"/>
            <a:r>
              <a:rPr lang="en-ZA" dirty="0" smtClean="0"/>
              <a:t>wassonjonathan@gmail.com</a:t>
            </a:r>
          </a:p>
          <a:p>
            <a:endParaRPr lang="en-ZA" dirty="0" smtClean="0"/>
          </a:p>
          <a:p>
            <a:r>
              <a:rPr lang="en-ZA" dirty="0" smtClean="0"/>
              <a:t>Supervisor: Doctor Benjamin </a:t>
            </a:r>
            <a:r>
              <a:rPr lang="en-ZA" dirty="0" err="1" smtClean="0"/>
              <a:t>Rosman</a:t>
            </a:r>
            <a:endParaRPr lang="en-Z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Accuracy: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2050" name="Picture 2" descr="C:\Users\Jonathan\Desktop\tetris\Research Report\Conference Paper\confus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500174"/>
            <a:ext cx="7349316" cy="49292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Run time: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ZA" dirty="0"/>
          </a:p>
        </p:txBody>
      </p:sp>
      <p:pic>
        <p:nvPicPr>
          <p:cNvPr id="3075" name="Picture 3" descr="C:\Users\Jonathan\Desktop\tetris\Research Report\Conference Paper\e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1571612"/>
            <a:ext cx="5429288" cy="47863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Performance: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ZA" dirty="0"/>
          </a:p>
        </p:txBody>
      </p:sp>
      <p:pic>
        <p:nvPicPr>
          <p:cNvPr id="4" name="Picture 2" descr="C:\Users\Jonathan\Desktop\tetris\Research Report\Conference Paper\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500174"/>
            <a:ext cx="7858180" cy="5034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Overview: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Accuracy was good for distinct behaviours</a:t>
            </a:r>
          </a:p>
          <a:p>
            <a:endParaRPr lang="en-ZA" dirty="0" smtClean="0"/>
          </a:p>
          <a:p>
            <a:r>
              <a:rPr lang="en-ZA" dirty="0" smtClean="0"/>
              <a:t>Accuracy was bad for indistinct behaviours</a:t>
            </a:r>
          </a:p>
          <a:p>
            <a:endParaRPr lang="en-ZA" dirty="0" smtClean="0"/>
          </a:p>
          <a:p>
            <a:r>
              <a:rPr lang="en-ZA" dirty="0" smtClean="0"/>
              <a:t>Performance can be varied at programmers discretion</a:t>
            </a:r>
            <a:endParaRPr lang="en-Z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Expand to larger systems</a:t>
            </a:r>
          </a:p>
          <a:p>
            <a:endParaRPr lang="en-ZA" dirty="0" smtClean="0"/>
          </a:p>
          <a:p>
            <a:r>
              <a:rPr lang="en-ZA" dirty="0" smtClean="0"/>
              <a:t>Differentiate between almost identical behaviours </a:t>
            </a:r>
          </a:p>
          <a:p>
            <a:pPr>
              <a:buNone/>
            </a:pPr>
            <a:endParaRPr lang="en-ZA" dirty="0" smtClean="0"/>
          </a:p>
          <a:p>
            <a:r>
              <a:rPr lang="en-ZA" dirty="0" smtClean="0"/>
              <a:t>Implement in different scenarios:</a:t>
            </a:r>
          </a:p>
          <a:p>
            <a:pPr lvl="1"/>
            <a:r>
              <a:rPr lang="en-ZA" dirty="0" smtClean="0"/>
              <a:t>Web development</a:t>
            </a:r>
          </a:p>
          <a:p>
            <a:pPr lvl="1"/>
            <a:r>
              <a:rPr lang="en-ZA" dirty="0" smtClean="0"/>
              <a:t>Adaptive interface</a:t>
            </a:r>
          </a:p>
          <a:p>
            <a:pPr lvl="1">
              <a:buNone/>
            </a:pPr>
            <a:endParaRPr lang="en-ZA" dirty="0" smtClean="0"/>
          </a:p>
          <a:p>
            <a:endParaRPr lang="en-ZA" dirty="0" smtClean="0"/>
          </a:p>
          <a:p>
            <a:endParaRPr lang="en-Z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 have adaptive content?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Increase user performance</a:t>
            </a:r>
          </a:p>
          <a:p>
            <a:endParaRPr lang="en-ZA" dirty="0" smtClean="0"/>
          </a:p>
          <a:p>
            <a:r>
              <a:rPr lang="en-ZA" dirty="0" smtClean="0"/>
              <a:t>Increase user enjoyment</a:t>
            </a:r>
          </a:p>
          <a:p>
            <a:endParaRPr lang="en-ZA" dirty="0" smtClean="0"/>
          </a:p>
          <a:p>
            <a:r>
              <a:rPr lang="en-ZA" dirty="0" smtClean="0"/>
              <a:t>Diversify content</a:t>
            </a:r>
          </a:p>
          <a:p>
            <a:endParaRPr lang="en-ZA" dirty="0" smtClean="0"/>
          </a:p>
          <a:p>
            <a:r>
              <a:rPr lang="en-ZA" dirty="0" smtClean="0"/>
              <a:t>Present unique content</a:t>
            </a:r>
            <a:endParaRPr lang="en-Z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Implementation: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ZA" dirty="0" smtClean="0"/>
          </a:p>
        </p:txBody>
      </p:sp>
      <p:pic>
        <p:nvPicPr>
          <p:cNvPr id="1026" name="Picture 2" descr="C:\Users\Jonathan\Desktop\tetris\Research Report\Conference Paper\boar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571612"/>
            <a:ext cx="6323228" cy="50006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Method: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ZA" dirty="0" smtClean="0"/>
              <a:t>Training:</a:t>
            </a:r>
          </a:p>
          <a:p>
            <a:pPr lvl="1"/>
            <a:r>
              <a:rPr lang="en-ZA" dirty="0" smtClean="0"/>
              <a:t>Observe different users play styles</a:t>
            </a:r>
          </a:p>
          <a:p>
            <a:pPr lvl="2"/>
            <a:r>
              <a:rPr lang="en-ZA" dirty="0" smtClean="0"/>
              <a:t>Makes stacks, goes for lowest placement etc.</a:t>
            </a:r>
          </a:p>
          <a:p>
            <a:pPr lvl="1"/>
            <a:endParaRPr lang="en-ZA" dirty="0" smtClean="0"/>
          </a:p>
          <a:p>
            <a:pPr lvl="1"/>
            <a:r>
              <a:rPr lang="en-ZA" dirty="0" smtClean="0"/>
              <a:t>Store data in the form &lt;</a:t>
            </a:r>
            <a:r>
              <a:rPr lang="en-ZA" dirty="0" err="1" smtClean="0"/>
              <a:t>s,a,s</a:t>
            </a:r>
            <a:r>
              <a:rPr lang="en-ZA" dirty="0" smtClean="0"/>
              <a:t>’&gt;</a:t>
            </a:r>
          </a:p>
          <a:p>
            <a:pPr lvl="2"/>
            <a:r>
              <a:rPr lang="en-ZA" dirty="0" smtClean="0"/>
              <a:t>Actions in Tetris: </a:t>
            </a:r>
            <a:r>
              <a:rPr lang="en-ZA" b="1" dirty="0" smtClean="0"/>
              <a:t>Left, Right, Up, Down, Space, None</a:t>
            </a:r>
          </a:p>
          <a:p>
            <a:pPr lvl="2"/>
            <a:r>
              <a:rPr lang="en-ZA" dirty="0" smtClean="0"/>
              <a:t>State in Tetris: </a:t>
            </a:r>
            <a:r>
              <a:rPr lang="en-ZA" b="1" dirty="0" smtClean="0"/>
              <a:t>Heights, Block position, Block shape, Block orientation</a:t>
            </a:r>
            <a:r>
              <a:rPr lang="en-ZA" dirty="0" smtClean="0"/>
              <a:t>. Can create unique state number using modulo arithmetic</a:t>
            </a:r>
          </a:p>
          <a:p>
            <a:pPr lvl="1"/>
            <a:endParaRPr lang="en-ZA" dirty="0" smtClean="0"/>
          </a:p>
          <a:p>
            <a:pPr lvl="1"/>
            <a:r>
              <a:rPr lang="en-ZA" dirty="0" smtClean="0"/>
              <a:t>Make MDP out of this for each play style</a:t>
            </a:r>
          </a:p>
          <a:p>
            <a:pPr lvl="1"/>
            <a:endParaRPr lang="en-Z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Markov Decision Process: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 directed graph where nodes represent states and connections represent probabilities</a:t>
            </a:r>
          </a:p>
          <a:p>
            <a:endParaRPr lang="en-ZA" dirty="0" smtClean="0"/>
          </a:p>
          <a:p>
            <a:r>
              <a:rPr lang="en-ZA" dirty="0" smtClean="0"/>
              <a:t>Can be represented as a linked list in the form &lt;state, action, state’&gt;</a:t>
            </a:r>
            <a:endParaRPr lang="en-Z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mtClean="0"/>
              <a:t>Example: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098" name="Picture 2" descr="C:\Users\Jonathan\Desktop\tetris\md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643050"/>
            <a:ext cx="6357982" cy="4470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Adaptive algorithm</a:t>
            </a:r>
          </a:p>
          <a:p>
            <a:pPr lvl="1"/>
            <a:r>
              <a:rPr lang="en-ZA" dirty="0" smtClean="0"/>
              <a:t>Observe user play style</a:t>
            </a:r>
          </a:p>
          <a:p>
            <a:pPr lvl="1"/>
            <a:endParaRPr lang="en-ZA" dirty="0" smtClean="0"/>
          </a:p>
          <a:p>
            <a:pPr lvl="1"/>
            <a:r>
              <a:rPr lang="en-ZA" dirty="0" smtClean="0"/>
              <a:t>Match play style to MDP to identify user type</a:t>
            </a:r>
          </a:p>
          <a:p>
            <a:pPr lvl="2"/>
            <a:r>
              <a:rPr lang="en-ZA" dirty="0" smtClean="0"/>
              <a:t>Update probabilities</a:t>
            </a:r>
          </a:p>
          <a:p>
            <a:pPr lvl="1"/>
            <a:endParaRPr lang="en-ZA" dirty="0" smtClean="0"/>
          </a:p>
          <a:p>
            <a:pPr lvl="1"/>
            <a:r>
              <a:rPr lang="en-ZA" dirty="0" smtClean="0"/>
              <a:t>Change content appropriately</a:t>
            </a:r>
          </a:p>
          <a:p>
            <a:pPr lvl="2"/>
            <a:r>
              <a:rPr lang="en-ZA" dirty="0" smtClean="0"/>
              <a:t>Change distribution of blocks</a:t>
            </a:r>
          </a:p>
          <a:p>
            <a:pPr lvl="2"/>
            <a:r>
              <a:rPr lang="en-ZA" dirty="0" smtClean="0"/>
              <a:t>Change block fall speed</a:t>
            </a:r>
            <a:endParaRPr lang="en-Z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Experiment: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3 Agents</a:t>
            </a:r>
          </a:p>
          <a:p>
            <a:pPr lvl="1"/>
            <a:r>
              <a:rPr lang="en-ZA" dirty="0" smtClean="0"/>
              <a:t>Each with a unique behaviour</a:t>
            </a:r>
          </a:p>
          <a:p>
            <a:pPr lvl="1"/>
            <a:r>
              <a:rPr lang="en-ZA" dirty="0" smtClean="0"/>
              <a:t>Corresponding to a skill level</a:t>
            </a:r>
          </a:p>
          <a:p>
            <a:pPr lvl="1"/>
            <a:r>
              <a:rPr lang="en-ZA" dirty="0" smtClean="0"/>
              <a:t>Skilled,  Moderate,  Unskilled</a:t>
            </a:r>
          </a:p>
          <a:p>
            <a:pPr>
              <a:buNone/>
            </a:pPr>
            <a:endParaRPr lang="en-ZA" dirty="0" smtClean="0"/>
          </a:p>
          <a:p>
            <a:r>
              <a:rPr lang="en-ZA" dirty="0" smtClean="0"/>
              <a:t>Unskilled: goes for lowest placement</a:t>
            </a:r>
          </a:p>
          <a:p>
            <a:r>
              <a:rPr lang="en-ZA" dirty="0" smtClean="0"/>
              <a:t>Moderate: matches block to reduce gaps</a:t>
            </a:r>
          </a:p>
          <a:p>
            <a:r>
              <a:rPr lang="en-ZA" dirty="0" smtClean="0"/>
              <a:t>Skilled: human that implements both</a:t>
            </a:r>
          </a:p>
          <a:p>
            <a:endParaRPr lang="en-ZA" dirty="0" smtClean="0"/>
          </a:p>
          <a:p>
            <a:r>
              <a:rPr lang="en-ZA" dirty="0" smtClean="0"/>
              <a:t>Check viability of adaptive content</a:t>
            </a:r>
            <a:endParaRPr lang="en-Z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Viablitity</a:t>
            </a:r>
            <a:r>
              <a:rPr lang="en-ZA" dirty="0" smtClean="0"/>
              <a:t>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ZA" dirty="0" smtClean="0"/>
              <a:t>Accuracy:</a:t>
            </a:r>
          </a:p>
          <a:p>
            <a:pPr lvl="1"/>
            <a:r>
              <a:rPr lang="en-ZA" dirty="0" smtClean="0"/>
              <a:t>Collect data regarding whether or not the estimation was correct</a:t>
            </a:r>
          </a:p>
          <a:p>
            <a:pPr lvl="1"/>
            <a:endParaRPr lang="en-ZA" dirty="0" smtClean="0"/>
          </a:p>
          <a:p>
            <a:r>
              <a:rPr lang="en-ZA" dirty="0" smtClean="0"/>
              <a:t>Run time:</a:t>
            </a:r>
          </a:p>
          <a:p>
            <a:pPr lvl="1"/>
            <a:r>
              <a:rPr lang="en-ZA" dirty="0" smtClean="0"/>
              <a:t>Find the average time taken to make an estimation</a:t>
            </a:r>
          </a:p>
          <a:p>
            <a:pPr lvl="1"/>
            <a:endParaRPr lang="en-ZA" dirty="0" smtClean="0"/>
          </a:p>
          <a:p>
            <a:r>
              <a:rPr lang="en-ZA" dirty="0" smtClean="0"/>
              <a:t>Performance:</a:t>
            </a:r>
          </a:p>
          <a:p>
            <a:pPr lvl="1"/>
            <a:r>
              <a:rPr lang="en-ZA" dirty="0" smtClean="0"/>
              <a:t>Check score</a:t>
            </a:r>
            <a:endParaRPr lang="en-ZA" dirty="0" smtClean="0"/>
          </a:p>
          <a:p>
            <a:pPr lvl="1"/>
            <a:r>
              <a:rPr lang="en-ZA" dirty="0" smtClean="0"/>
              <a:t>Change block speed and block distribution</a:t>
            </a:r>
            <a:endParaRPr lang="en-ZA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592</TotalTime>
  <Words>372</Words>
  <Application>Microsoft Office PowerPoint</Application>
  <PresentationFormat>On-screen Show (4:3)</PresentationFormat>
  <Paragraphs>106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Foundry</vt:lpstr>
      <vt:lpstr>Towards Adaptive Online Content Personalisation</vt:lpstr>
      <vt:lpstr>Why have adaptive content?</vt:lpstr>
      <vt:lpstr>Implementation:</vt:lpstr>
      <vt:lpstr>Method:</vt:lpstr>
      <vt:lpstr>Markov Decision Process:</vt:lpstr>
      <vt:lpstr>Example:</vt:lpstr>
      <vt:lpstr>Slide 7</vt:lpstr>
      <vt:lpstr>Experiment:</vt:lpstr>
      <vt:lpstr>Viablitity:</vt:lpstr>
      <vt:lpstr>Accuracy:</vt:lpstr>
      <vt:lpstr>Run time:</vt:lpstr>
      <vt:lpstr>Performance:</vt:lpstr>
      <vt:lpstr>Overview:</vt:lpstr>
      <vt:lpstr>Conclusion: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Jonathan</dc:creator>
  <cp:lastModifiedBy>Jonathan</cp:lastModifiedBy>
  <cp:revision>135</cp:revision>
  <dcterms:created xsi:type="dcterms:W3CDTF">2014-11-24T03:40:25Z</dcterms:created>
  <dcterms:modified xsi:type="dcterms:W3CDTF">2014-11-25T12:09:58Z</dcterms:modified>
</cp:coreProperties>
</file>