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9"/>
  </p:notesMasterIdLst>
  <p:sldIdLst>
    <p:sldId id="256" r:id="rId2"/>
    <p:sldId id="289" r:id="rId3"/>
    <p:sldId id="291" r:id="rId4"/>
    <p:sldId id="292" r:id="rId5"/>
    <p:sldId id="290" r:id="rId6"/>
    <p:sldId id="293" r:id="rId7"/>
    <p:sldId id="295" r:id="rId8"/>
    <p:sldId id="296" r:id="rId9"/>
    <p:sldId id="297" r:id="rId10"/>
    <p:sldId id="267" r:id="rId11"/>
    <p:sldId id="299" r:id="rId12"/>
    <p:sldId id="301" r:id="rId13"/>
    <p:sldId id="302" r:id="rId14"/>
    <p:sldId id="303" r:id="rId15"/>
    <p:sldId id="281" r:id="rId16"/>
    <p:sldId id="305" r:id="rId17"/>
    <p:sldId id="273" r:id="rId18"/>
  </p:sldIdLst>
  <p:sldSz cx="9144000" cy="5143500" type="screen16x9"/>
  <p:notesSz cx="6858000" cy="9144000"/>
  <p:embeddedFontLst>
    <p:embeddedFont>
      <p:font typeface="Fira Sans" panose="020B0503050000020004" pitchFamily="34" charset="0"/>
      <p:regular r:id="rId20"/>
      <p:bold r:id="rId21"/>
      <p:italic r:id="rId22"/>
      <p:boldItalic r:id="rId23"/>
    </p:embeddedFont>
    <p:embeddedFont>
      <p:font typeface="Fira Sans Black" panose="020B0604020202020204" pitchFamily="34" charset="0"/>
      <p:bold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058BE"/>
    <a:srgbClr val="4C546E"/>
    <a:srgbClr val="000000"/>
    <a:srgbClr val="DD90B6"/>
    <a:srgbClr val="424B66"/>
    <a:srgbClr val="2E29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6C132F-E3C6-49B8-87DA-0F968F72BD75}">
  <a:tblStyle styleId="{376C132F-E3C6-49B8-87DA-0F968F72BD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83" autoAdjust="0"/>
  </p:normalViewPr>
  <p:slideViewPr>
    <p:cSldViewPr snapToGrid="0">
      <p:cViewPr varScale="1">
        <p:scale>
          <a:sx n="111" d="100"/>
          <a:sy n="111" d="100"/>
        </p:scale>
        <p:origin x="80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a:ln w="19050">
                <a:solidFill>
                  <a:schemeClr val="lt1"/>
                </a:solidFill>
              </a:ln>
              <a:effectLst/>
            </c:spPr>
            <c:extLst>
              <c:ext xmlns:c16="http://schemas.microsoft.com/office/drawing/2014/chart" uri="{C3380CC4-5D6E-409C-BE32-E72D297353CC}">
                <c16:uniqueId val="{00000001-9E76-4472-87B4-1F1EC3D26F1B}"/>
              </c:ext>
            </c:extLst>
          </c:dPt>
          <c:dPt>
            <c:idx val="1"/>
            <c:bubble3D val="0"/>
            <c:spPr>
              <a:noFill/>
              <a:ln w="19050">
                <a:solidFill>
                  <a:schemeClr val="lt1"/>
                </a:solidFill>
              </a:ln>
              <a:effectLst/>
            </c:spPr>
            <c:extLst>
              <c:ext xmlns:c16="http://schemas.microsoft.com/office/drawing/2014/chart" uri="{C3380CC4-5D6E-409C-BE32-E72D297353CC}">
                <c16:uniqueId val="{00000003-9E76-4472-87B4-1F1EC3D26F1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E76-4472-87B4-1F1EC3D26F1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E76-4472-87B4-1F1EC3D26F1B}"/>
              </c:ext>
            </c:extLst>
          </c:dPt>
          <c:cat>
            <c:numRef>
              <c:f>Sheet1!$A$2:$A$5</c:f>
              <c:numCache>
                <c:formatCode>General</c:formatCode>
                <c:ptCount val="4"/>
              </c:numCache>
            </c:numRef>
          </c:cat>
          <c:val>
            <c:numRef>
              <c:f>Sheet1!$B$2:$B$5</c:f>
              <c:numCache>
                <c:formatCode>General</c:formatCode>
                <c:ptCount val="4"/>
                <c:pt idx="0">
                  <c:v>33.299999999999997</c:v>
                </c:pt>
                <c:pt idx="1">
                  <c:v>33.299999999999997</c:v>
                </c:pt>
                <c:pt idx="2">
                  <c:v>33.299999999999997</c:v>
                </c:pt>
              </c:numCache>
            </c:numRef>
          </c:val>
          <c:extLst>
            <c:ext xmlns:c16="http://schemas.microsoft.com/office/drawing/2014/chart" uri="{C3380CC4-5D6E-409C-BE32-E72D297353CC}">
              <c16:uniqueId val="{00000008-9E76-4472-87B4-1F1EC3D26F1B}"/>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E04-46F9-9DEA-E166764476D0}"/>
              </c:ext>
            </c:extLst>
          </c:dPt>
          <c:dPt>
            <c:idx val="1"/>
            <c:bubble3D val="0"/>
            <c:spPr>
              <a:noFill/>
              <a:ln w="19050">
                <a:solidFill>
                  <a:schemeClr val="lt1"/>
                </a:solidFill>
              </a:ln>
              <a:effectLst/>
            </c:spPr>
            <c:extLst>
              <c:ext xmlns:c16="http://schemas.microsoft.com/office/drawing/2014/chart" uri="{C3380CC4-5D6E-409C-BE32-E72D297353CC}">
                <c16:uniqueId val="{00000003-6E04-46F9-9DEA-E166764476D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E04-46F9-9DEA-E166764476D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E04-46F9-9DEA-E166764476D0}"/>
              </c:ext>
            </c:extLst>
          </c:dPt>
          <c:cat>
            <c:numRef>
              <c:f>Sheet1!$A$2:$A$5</c:f>
              <c:numCache>
                <c:formatCode>General</c:formatCode>
                <c:ptCount val="4"/>
              </c:numCache>
            </c:numRef>
          </c:cat>
          <c:val>
            <c:numRef>
              <c:f>Sheet1!$B$2:$B$5</c:f>
              <c:numCache>
                <c:formatCode>General</c:formatCode>
                <c:ptCount val="4"/>
                <c:pt idx="0">
                  <c:v>33.299999999999997</c:v>
                </c:pt>
                <c:pt idx="1">
                  <c:v>33.299999999999997</c:v>
                </c:pt>
                <c:pt idx="2">
                  <c:v>33.299999999999997</c:v>
                </c:pt>
              </c:numCache>
            </c:numRef>
          </c:val>
          <c:extLst>
            <c:ext xmlns:c16="http://schemas.microsoft.com/office/drawing/2014/chart" uri="{C3380CC4-5D6E-409C-BE32-E72D297353CC}">
              <c16:uniqueId val="{00000008-6E04-46F9-9DEA-E166764476D0}"/>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128-4F2F-BDA9-FA5F78D167C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128-4F2F-BDA9-FA5F78D167C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128-4F2F-BDA9-FA5F78D167C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128-4F2F-BDA9-FA5F78D167C7}"/>
              </c:ext>
            </c:extLst>
          </c:dPt>
          <c:cat>
            <c:numRef>
              <c:f>Sheet1!$A$2:$A$5</c:f>
              <c:numCache>
                <c:formatCode>General</c:formatCode>
                <c:ptCount val="4"/>
              </c:numCache>
            </c:numRef>
          </c:cat>
          <c:val>
            <c:numRef>
              <c:f>Sheet1!$B$2:$B$5</c:f>
              <c:numCache>
                <c:formatCode>General</c:formatCode>
                <c:ptCount val="4"/>
                <c:pt idx="0">
                  <c:v>33.299999999999997</c:v>
                </c:pt>
                <c:pt idx="1">
                  <c:v>33.299999999999997</c:v>
                </c:pt>
                <c:pt idx="2">
                  <c:v>33.299999999999997</c:v>
                </c:pt>
              </c:numCache>
            </c:numRef>
          </c:val>
          <c:extLst>
            <c:ext xmlns:c16="http://schemas.microsoft.com/office/drawing/2014/chart" uri="{C3380CC4-5D6E-409C-BE32-E72D297353CC}">
              <c16:uniqueId val="{00000008-D128-4F2F-BDA9-FA5F78D167C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9646c4d463_0_8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9646c4d463_0_8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6"/>
        <p:cNvGrpSpPr/>
        <p:nvPr/>
      </p:nvGrpSpPr>
      <p:grpSpPr>
        <a:xfrm>
          <a:off x="0" y="0"/>
          <a:ext cx="0" cy="0"/>
          <a:chOff x="0" y="0"/>
          <a:chExt cx="0" cy="0"/>
        </a:xfrm>
      </p:grpSpPr>
      <p:sp>
        <p:nvSpPr>
          <p:cNvPr id="3647" name="Google Shape;3647;g9646c4d463_0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8" name="Google Shape;3648;g9646c4d463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9"/>
        <p:cNvGrpSpPr/>
        <p:nvPr/>
      </p:nvGrpSpPr>
      <p:grpSpPr>
        <a:xfrm>
          <a:off x="0" y="0"/>
          <a:ext cx="0" cy="0"/>
          <a:chOff x="0" y="0"/>
          <a:chExt cx="0" cy="0"/>
        </a:xfrm>
      </p:grpSpPr>
      <p:sp>
        <p:nvSpPr>
          <p:cNvPr id="2300" name="Google Shape;2300;g9646c4d463_0_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1" name="Google Shape;2301;g9646c4d463_0_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766850" y="1445000"/>
            <a:ext cx="3567000" cy="14241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0" name="Google Shape;10;p2"/>
          <p:cNvSpPr txBox="1">
            <a:spLocks noGrp="1"/>
          </p:cNvSpPr>
          <p:nvPr>
            <p:ph type="subTitle" idx="1"/>
          </p:nvPr>
        </p:nvSpPr>
        <p:spPr>
          <a:xfrm>
            <a:off x="4766850" y="2905900"/>
            <a:ext cx="3567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
        <p:cNvGrpSpPr/>
        <p:nvPr/>
      </p:nvGrpSpPr>
      <p:grpSpPr>
        <a:xfrm>
          <a:off x="0" y="0"/>
          <a:ext cx="0" cy="0"/>
          <a:chOff x="0" y="0"/>
          <a:chExt cx="0" cy="0"/>
        </a:xfrm>
      </p:grpSpPr>
      <p:sp>
        <p:nvSpPr>
          <p:cNvPr id="41" name="Google Shape;41;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2" name="Google Shape;42;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3" name="Google Shape;4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Fira Sans Black"/>
              <a:buNone/>
              <a:defRPr>
                <a:latin typeface="Fira Sans Black"/>
                <a:ea typeface="Fira Sans Black"/>
                <a:cs typeface="Fira Sans Black"/>
                <a:sym typeface="Fira Sans Black"/>
              </a:defRPr>
            </a:lvl1pPr>
            <a:lvl2pPr lvl="1" rtl="0">
              <a:spcBef>
                <a:spcPts val="0"/>
              </a:spcBef>
              <a:spcAft>
                <a:spcPts val="0"/>
              </a:spcAft>
              <a:buSzPts val="2800"/>
              <a:buFont typeface="Fira Sans Black"/>
              <a:buNone/>
              <a:defRPr>
                <a:latin typeface="Fira Sans Black"/>
                <a:ea typeface="Fira Sans Black"/>
                <a:cs typeface="Fira Sans Black"/>
                <a:sym typeface="Fira Sans Black"/>
              </a:defRPr>
            </a:lvl2pPr>
            <a:lvl3pPr lvl="2" rtl="0">
              <a:spcBef>
                <a:spcPts val="0"/>
              </a:spcBef>
              <a:spcAft>
                <a:spcPts val="0"/>
              </a:spcAft>
              <a:buSzPts val="2800"/>
              <a:buFont typeface="Fira Sans Black"/>
              <a:buNone/>
              <a:defRPr>
                <a:latin typeface="Fira Sans Black"/>
                <a:ea typeface="Fira Sans Black"/>
                <a:cs typeface="Fira Sans Black"/>
                <a:sym typeface="Fira Sans Black"/>
              </a:defRPr>
            </a:lvl3pPr>
            <a:lvl4pPr lvl="3" rtl="0">
              <a:spcBef>
                <a:spcPts val="0"/>
              </a:spcBef>
              <a:spcAft>
                <a:spcPts val="0"/>
              </a:spcAft>
              <a:buSzPts val="2800"/>
              <a:buFont typeface="Fira Sans Black"/>
              <a:buNone/>
              <a:defRPr>
                <a:latin typeface="Fira Sans Black"/>
                <a:ea typeface="Fira Sans Black"/>
                <a:cs typeface="Fira Sans Black"/>
                <a:sym typeface="Fira Sans Black"/>
              </a:defRPr>
            </a:lvl4pPr>
            <a:lvl5pPr lvl="4" rtl="0">
              <a:spcBef>
                <a:spcPts val="0"/>
              </a:spcBef>
              <a:spcAft>
                <a:spcPts val="0"/>
              </a:spcAft>
              <a:buSzPts val="2800"/>
              <a:buFont typeface="Fira Sans Black"/>
              <a:buNone/>
              <a:defRPr>
                <a:latin typeface="Fira Sans Black"/>
                <a:ea typeface="Fira Sans Black"/>
                <a:cs typeface="Fira Sans Black"/>
                <a:sym typeface="Fira Sans Black"/>
              </a:defRPr>
            </a:lvl5pPr>
            <a:lvl6pPr lvl="5" rtl="0">
              <a:spcBef>
                <a:spcPts val="0"/>
              </a:spcBef>
              <a:spcAft>
                <a:spcPts val="0"/>
              </a:spcAft>
              <a:buSzPts val="2800"/>
              <a:buFont typeface="Fira Sans Black"/>
              <a:buNone/>
              <a:defRPr>
                <a:latin typeface="Fira Sans Black"/>
                <a:ea typeface="Fira Sans Black"/>
                <a:cs typeface="Fira Sans Black"/>
                <a:sym typeface="Fira Sans Black"/>
              </a:defRPr>
            </a:lvl6pPr>
            <a:lvl7pPr lvl="6" rtl="0">
              <a:spcBef>
                <a:spcPts val="0"/>
              </a:spcBef>
              <a:spcAft>
                <a:spcPts val="0"/>
              </a:spcAft>
              <a:buSzPts val="2800"/>
              <a:buFont typeface="Fira Sans Black"/>
              <a:buNone/>
              <a:defRPr>
                <a:latin typeface="Fira Sans Black"/>
                <a:ea typeface="Fira Sans Black"/>
                <a:cs typeface="Fira Sans Black"/>
                <a:sym typeface="Fira Sans Black"/>
              </a:defRPr>
            </a:lvl7pPr>
            <a:lvl8pPr lvl="7" rtl="0">
              <a:spcBef>
                <a:spcPts val="0"/>
              </a:spcBef>
              <a:spcAft>
                <a:spcPts val="0"/>
              </a:spcAft>
              <a:buSzPts val="2800"/>
              <a:buFont typeface="Fira Sans Black"/>
              <a:buNone/>
              <a:defRPr>
                <a:latin typeface="Fira Sans Black"/>
                <a:ea typeface="Fira Sans Black"/>
                <a:cs typeface="Fira Sans Black"/>
                <a:sym typeface="Fira Sans Black"/>
              </a:defRPr>
            </a:lvl8pPr>
            <a:lvl9pPr lvl="8" rtl="0">
              <a:spcBef>
                <a:spcPts val="0"/>
              </a:spcBef>
              <a:spcAft>
                <a:spcPts val="0"/>
              </a:spcAft>
              <a:buSzPts val="2800"/>
              <a:buFont typeface="Fira Sans Black"/>
              <a:buNone/>
              <a:defRPr>
                <a:latin typeface="Fira Sans Black"/>
                <a:ea typeface="Fira Sans Black"/>
                <a:cs typeface="Fira Sans Black"/>
                <a:sym typeface="Fira Sans Black"/>
              </a:defRPr>
            </a:lvl9pPr>
          </a:lstStyle>
          <a:p>
            <a:endParaRPr/>
          </a:p>
        </p:txBody>
      </p:sp>
      <p:sp>
        <p:nvSpPr>
          <p:cNvPr id="16" name="Google Shape;16;p4"/>
          <p:cNvSpPr txBox="1">
            <a:spLocks noGrp="1"/>
          </p:cNvSpPr>
          <p:nvPr>
            <p:ph type="body" idx="1"/>
          </p:nvPr>
        </p:nvSpPr>
        <p:spPr>
          <a:xfrm>
            <a:off x="457200" y="1152475"/>
            <a:ext cx="8229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Fira Sans"/>
              <a:buChar char="●"/>
              <a:defRPr>
                <a:latin typeface="Fira Sans"/>
                <a:ea typeface="Fira Sans"/>
                <a:cs typeface="Fira Sans"/>
                <a:sym typeface="Fira Sans"/>
              </a:defRPr>
            </a:lvl1pPr>
            <a:lvl2pPr marL="914400" lvl="1" indent="-317500" rtl="0">
              <a:spcBef>
                <a:spcPts val="1600"/>
              </a:spcBef>
              <a:spcAft>
                <a:spcPts val="0"/>
              </a:spcAft>
              <a:buSzPts val="1400"/>
              <a:buFont typeface="Fira Sans"/>
              <a:buChar char="○"/>
              <a:defRPr>
                <a:latin typeface="Fira Sans"/>
                <a:ea typeface="Fira Sans"/>
                <a:cs typeface="Fira Sans"/>
                <a:sym typeface="Fira Sans"/>
              </a:defRPr>
            </a:lvl2pPr>
            <a:lvl3pPr marL="1371600" lvl="2" indent="-317500" rtl="0">
              <a:spcBef>
                <a:spcPts val="1600"/>
              </a:spcBef>
              <a:spcAft>
                <a:spcPts val="0"/>
              </a:spcAft>
              <a:buSzPts val="1400"/>
              <a:buFont typeface="Fira Sans"/>
              <a:buChar char="■"/>
              <a:defRPr>
                <a:latin typeface="Fira Sans"/>
                <a:ea typeface="Fira Sans"/>
                <a:cs typeface="Fira Sans"/>
                <a:sym typeface="Fira Sans"/>
              </a:defRPr>
            </a:lvl3pPr>
            <a:lvl4pPr marL="1828800" lvl="3" indent="-317500" rtl="0">
              <a:spcBef>
                <a:spcPts val="1600"/>
              </a:spcBef>
              <a:spcAft>
                <a:spcPts val="0"/>
              </a:spcAft>
              <a:buSzPts val="1400"/>
              <a:buFont typeface="Fira Sans"/>
              <a:buChar char="●"/>
              <a:defRPr>
                <a:latin typeface="Fira Sans"/>
                <a:ea typeface="Fira Sans"/>
                <a:cs typeface="Fira Sans"/>
                <a:sym typeface="Fira Sans"/>
              </a:defRPr>
            </a:lvl4pPr>
            <a:lvl5pPr marL="2286000" lvl="4" indent="-317500" rtl="0">
              <a:spcBef>
                <a:spcPts val="1600"/>
              </a:spcBef>
              <a:spcAft>
                <a:spcPts val="0"/>
              </a:spcAft>
              <a:buSzPts val="1400"/>
              <a:buFont typeface="Fira Sans"/>
              <a:buChar char="○"/>
              <a:defRPr>
                <a:latin typeface="Fira Sans"/>
                <a:ea typeface="Fira Sans"/>
                <a:cs typeface="Fira Sans"/>
                <a:sym typeface="Fira Sans"/>
              </a:defRPr>
            </a:lvl5pPr>
            <a:lvl6pPr marL="2743200" lvl="5" indent="-317500" rtl="0">
              <a:spcBef>
                <a:spcPts val="1600"/>
              </a:spcBef>
              <a:spcAft>
                <a:spcPts val="0"/>
              </a:spcAft>
              <a:buSzPts val="1400"/>
              <a:buFont typeface="Fira Sans"/>
              <a:buChar char="■"/>
              <a:defRPr>
                <a:latin typeface="Fira Sans"/>
                <a:ea typeface="Fira Sans"/>
                <a:cs typeface="Fira Sans"/>
                <a:sym typeface="Fira Sans"/>
              </a:defRPr>
            </a:lvl6pPr>
            <a:lvl7pPr marL="3200400" lvl="6" indent="-317500" rtl="0">
              <a:spcBef>
                <a:spcPts val="1600"/>
              </a:spcBef>
              <a:spcAft>
                <a:spcPts val="0"/>
              </a:spcAft>
              <a:buSzPts val="1400"/>
              <a:buFont typeface="Fira Sans"/>
              <a:buChar char="●"/>
              <a:defRPr>
                <a:latin typeface="Fira Sans"/>
                <a:ea typeface="Fira Sans"/>
                <a:cs typeface="Fira Sans"/>
                <a:sym typeface="Fira Sans"/>
              </a:defRPr>
            </a:lvl7pPr>
            <a:lvl8pPr marL="3657600" lvl="7" indent="-317500" rtl="0">
              <a:spcBef>
                <a:spcPts val="1600"/>
              </a:spcBef>
              <a:spcAft>
                <a:spcPts val="0"/>
              </a:spcAft>
              <a:buSzPts val="1400"/>
              <a:buFont typeface="Fira Sans"/>
              <a:buChar char="○"/>
              <a:defRPr>
                <a:latin typeface="Fira Sans"/>
                <a:ea typeface="Fira Sans"/>
                <a:cs typeface="Fira Sans"/>
                <a:sym typeface="Fira Sans"/>
              </a:defRPr>
            </a:lvl8pPr>
            <a:lvl9pPr marL="4114800" lvl="8" indent="-317500" rtl="0">
              <a:spcBef>
                <a:spcPts val="1600"/>
              </a:spcBef>
              <a:spcAft>
                <a:spcPts val="1600"/>
              </a:spcAft>
              <a:buSzPts val="1400"/>
              <a:buFont typeface="Fira Sans"/>
              <a:buChar char="■"/>
              <a:defRPr>
                <a:latin typeface="Fira Sans"/>
                <a:ea typeface="Fira Sans"/>
                <a:cs typeface="Fira Sans"/>
                <a:sym typeface="Fira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Fira Sans"/>
              <a:buNone/>
              <a:defRPr b="1">
                <a:latin typeface="Fira Sans"/>
                <a:ea typeface="Fira Sans"/>
                <a:cs typeface="Fira Sans"/>
                <a:sym typeface="Fira Sans"/>
              </a:defRPr>
            </a:lvl1pPr>
            <a:lvl2pPr lvl="1" algn="ctr">
              <a:spcBef>
                <a:spcPts val="0"/>
              </a:spcBef>
              <a:spcAft>
                <a:spcPts val="0"/>
              </a:spcAft>
              <a:buSzPts val="2800"/>
              <a:buFont typeface="Fira Sans"/>
              <a:buNone/>
              <a:defRPr b="1">
                <a:latin typeface="Fira Sans"/>
                <a:ea typeface="Fira Sans"/>
                <a:cs typeface="Fira Sans"/>
                <a:sym typeface="Fira Sans"/>
              </a:defRPr>
            </a:lvl2pPr>
            <a:lvl3pPr lvl="2" algn="ctr">
              <a:spcBef>
                <a:spcPts val="0"/>
              </a:spcBef>
              <a:spcAft>
                <a:spcPts val="0"/>
              </a:spcAft>
              <a:buSzPts val="2800"/>
              <a:buFont typeface="Fira Sans"/>
              <a:buNone/>
              <a:defRPr b="1">
                <a:latin typeface="Fira Sans"/>
                <a:ea typeface="Fira Sans"/>
                <a:cs typeface="Fira Sans"/>
                <a:sym typeface="Fira Sans"/>
              </a:defRPr>
            </a:lvl3pPr>
            <a:lvl4pPr lvl="3" algn="ctr">
              <a:spcBef>
                <a:spcPts val="0"/>
              </a:spcBef>
              <a:spcAft>
                <a:spcPts val="0"/>
              </a:spcAft>
              <a:buSzPts val="2800"/>
              <a:buFont typeface="Fira Sans"/>
              <a:buNone/>
              <a:defRPr b="1">
                <a:latin typeface="Fira Sans"/>
                <a:ea typeface="Fira Sans"/>
                <a:cs typeface="Fira Sans"/>
                <a:sym typeface="Fira Sans"/>
              </a:defRPr>
            </a:lvl4pPr>
            <a:lvl5pPr lvl="4" algn="ctr">
              <a:spcBef>
                <a:spcPts val="0"/>
              </a:spcBef>
              <a:spcAft>
                <a:spcPts val="0"/>
              </a:spcAft>
              <a:buSzPts val="2800"/>
              <a:buFont typeface="Fira Sans"/>
              <a:buNone/>
              <a:defRPr b="1">
                <a:latin typeface="Fira Sans"/>
                <a:ea typeface="Fira Sans"/>
                <a:cs typeface="Fira Sans"/>
                <a:sym typeface="Fira Sans"/>
              </a:defRPr>
            </a:lvl5pPr>
            <a:lvl6pPr lvl="5" algn="ctr">
              <a:spcBef>
                <a:spcPts val="0"/>
              </a:spcBef>
              <a:spcAft>
                <a:spcPts val="0"/>
              </a:spcAft>
              <a:buSzPts val="2800"/>
              <a:buFont typeface="Fira Sans"/>
              <a:buNone/>
              <a:defRPr b="1">
                <a:latin typeface="Fira Sans"/>
                <a:ea typeface="Fira Sans"/>
                <a:cs typeface="Fira Sans"/>
                <a:sym typeface="Fira Sans"/>
              </a:defRPr>
            </a:lvl6pPr>
            <a:lvl7pPr lvl="6" algn="ctr">
              <a:spcBef>
                <a:spcPts val="0"/>
              </a:spcBef>
              <a:spcAft>
                <a:spcPts val="0"/>
              </a:spcAft>
              <a:buSzPts val="2800"/>
              <a:buFont typeface="Fira Sans"/>
              <a:buNone/>
              <a:defRPr b="1">
                <a:latin typeface="Fira Sans"/>
                <a:ea typeface="Fira Sans"/>
                <a:cs typeface="Fira Sans"/>
                <a:sym typeface="Fira Sans"/>
              </a:defRPr>
            </a:lvl7pPr>
            <a:lvl8pPr lvl="7" algn="ctr">
              <a:spcBef>
                <a:spcPts val="0"/>
              </a:spcBef>
              <a:spcAft>
                <a:spcPts val="0"/>
              </a:spcAft>
              <a:buSzPts val="2800"/>
              <a:buFont typeface="Fira Sans"/>
              <a:buNone/>
              <a:defRPr b="1">
                <a:latin typeface="Fira Sans"/>
                <a:ea typeface="Fira Sans"/>
                <a:cs typeface="Fira Sans"/>
                <a:sym typeface="Fira Sans"/>
              </a:defRPr>
            </a:lvl8pPr>
            <a:lvl9pPr lvl="8" algn="ctr">
              <a:spcBef>
                <a:spcPts val="0"/>
              </a:spcBef>
              <a:spcAft>
                <a:spcPts val="0"/>
              </a:spcAft>
              <a:buSzPts val="2800"/>
              <a:buFont typeface="Fira Sans"/>
              <a:buNone/>
              <a:defRPr b="1">
                <a:latin typeface="Fira Sans"/>
                <a:ea typeface="Fira Sans"/>
                <a:cs typeface="Fira Sans"/>
                <a:sym typeface="Fira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0" name="Google Shape;3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4" name="Google Shape;3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5" name="Google Shape;3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
        <p:cNvGrpSpPr/>
        <p:nvPr/>
      </p:nvGrpSpPr>
      <p:grpSpPr>
        <a:xfrm>
          <a:off x="0" y="0"/>
          <a:ext cx="0" cy="0"/>
          <a:chOff x="0" y="0"/>
          <a:chExt cx="0" cy="0"/>
        </a:xfrm>
      </p:grpSpPr>
      <p:sp>
        <p:nvSpPr>
          <p:cNvPr id="38" name="Google Shape;38;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39" name="Google Shape;3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92625"/>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Fira Sans"/>
              <a:buChar char="●"/>
              <a:defRPr sz="1800">
                <a:solidFill>
                  <a:schemeClr val="dk1"/>
                </a:solidFill>
                <a:latin typeface="Fira Sans"/>
                <a:ea typeface="Fira Sans"/>
                <a:cs typeface="Fira Sans"/>
                <a:sym typeface="Fira Sans"/>
              </a:defRPr>
            </a:lvl1pPr>
            <a:lvl2pPr marL="914400" lvl="1"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2pPr>
            <a:lvl3pPr marL="1371600" lvl="2"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3pPr>
            <a:lvl4pPr marL="1828800" lvl="3"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4pPr>
            <a:lvl5pPr marL="2286000" lvl="4"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5pPr>
            <a:lvl6pPr marL="2743200" lvl="5"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6pPr>
            <a:lvl7pPr marL="3200400" lvl="6"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7pPr>
            <a:lvl8pPr marL="3657600" lvl="7"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8pPr>
            <a:lvl9pPr marL="4114800" lvl="8" indent="-317500">
              <a:lnSpc>
                <a:spcPct val="115000"/>
              </a:lnSpc>
              <a:spcBef>
                <a:spcPts val="1600"/>
              </a:spcBef>
              <a:spcAft>
                <a:spcPts val="1600"/>
              </a:spcAft>
              <a:buClr>
                <a:schemeClr val="dk1"/>
              </a:buClr>
              <a:buSzPts val="1400"/>
              <a:buFont typeface="Fira Sans"/>
              <a:buChar char="■"/>
              <a:defRPr>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5"/>
          <p:cNvSpPr txBox="1">
            <a:spLocks noGrp="1"/>
          </p:cNvSpPr>
          <p:nvPr>
            <p:ph type="ctrTitle"/>
          </p:nvPr>
        </p:nvSpPr>
        <p:spPr>
          <a:xfrm>
            <a:off x="4273739" y="1193179"/>
            <a:ext cx="4545621" cy="1424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THE 2007 ESTONIA CYBERATTACK</a:t>
            </a:r>
            <a:endParaRPr dirty="0"/>
          </a:p>
        </p:txBody>
      </p:sp>
      <p:sp>
        <p:nvSpPr>
          <p:cNvPr id="55" name="Google Shape;55;p15"/>
          <p:cNvSpPr txBox="1">
            <a:spLocks noGrp="1"/>
          </p:cNvSpPr>
          <p:nvPr>
            <p:ph type="subTitle" idx="1"/>
          </p:nvPr>
        </p:nvSpPr>
        <p:spPr>
          <a:xfrm>
            <a:off x="4763049" y="2686107"/>
            <a:ext cx="3567000" cy="1992671"/>
          </a:xfrm>
          <a:prstGeom prst="rect">
            <a:avLst/>
          </a:prstGeom>
        </p:spPr>
        <p:txBody>
          <a:bodyPr spcFirstLastPara="1" wrap="square" lIns="91425" tIns="91425" rIns="91425" bIns="91425" anchor="t" anchorCtr="0">
            <a:noAutofit/>
          </a:bodyPr>
          <a:lstStyle/>
          <a:p>
            <a:endParaRPr lang="en-PH" sz="1400" dirty="0">
              <a:solidFill>
                <a:srgbClr val="2E294E"/>
              </a:solidFill>
            </a:endParaRPr>
          </a:p>
          <a:p>
            <a:r>
              <a:rPr lang="pt-BR" sz="1400" dirty="0">
                <a:solidFill>
                  <a:srgbClr val="2E294E"/>
                </a:solidFill>
              </a:rPr>
              <a:t> Bustarde, Jhon Angelo</a:t>
            </a:r>
          </a:p>
          <a:p>
            <a:r>
              <a:rPr lang="pt-BR" sz="1400" dirty="0">
                <a:solidFill>
                  <a:srgbClr val="2E294E"/>
                </a:solidFill>
              </a:rPr>
              <a:t> Cortez, Maylene </a:t>
            </a:r>
          </a:p>
          <a:p>
            <a:r>
              <a:rPr lang="pt-BR" sz="1400" dirty="0">
                <a:solidFill>
                  <a:srgbClr val="2E294E"/>
                </a:solidFill>
              </a:rPr>
              <a:t>Holgado, Ruven Jude </a:t>
            </a:r>
          </a:p>
          <a:p>
            <a:r>
              <a:rPr lang="en-PH" sz="1400" dirty="0">
                <a:solidFill>
                  <a:srgbClr val="2E294E"/>
                </a:solidFill>
              </a:rPr>
              <a:t>Lontok, Timothy</a:t>
            </a:r>
          </a:p>
          <a:p>
            <a:r>
              <a:rPr lang="en-PH" sz="1400" dirty="0">
                <a:solidFill>
                  <a:srgbClr val="2E294E"/>
                </a:solidFill>
              </a:rPr>
              <a:t>Padernal, Jevi Kent </a:t>
            </a:r>
          </a:p>
          <a:p>
            <a:r>
              <a:rPr lang="en-PH" sz="1400" dirty="0">
                <a:solidFill>
                  <a:srgbClr val="2E294E"/>
                </a:solidFill>
              </a:rPr>
              <a:t>Rastrullo, Mark</a:t>
            </a:r>
          </a:p>
          <a:p>
            <a:r>
              <a:rPr lang="en-PH" sz="1400" dirty="0">
                <a:solidFill>
                  <a:srgbClr val="2E294E"/>
                </a:solidFill>
              </a:rPr>
              <a:t>Sumague, Von Ryan </a:t>
            </a:r>
            <a:endParaRPr sz="1400" dirty="0">
              <a:solidFill>
                <a:srgbClr val="2E294E"/>
              </a:solidFill>
            </a:endParaRPr>
          </a:p>
        </p:txBody>
      </p:sp>
      <p:grpSp>
        <p:nvGrpSpPr>
          <p:cNvPr id="56" name="Google Shape;56;p15"/>
          <p:cNvGrpSpPr/>
          <p:nvPr/>
        </p:nvGrpSpPr>
        <p:grpSpPr>
          <a:xfrm>
            <a:off x="-2492918" y="1112545"/>
            <a:ext cx="6967495" cy="3975885"/>
            <a:chOff x="2925068" y="2092209"/>
            <a:chExt cx="3288881" cy="1876746"/>
          </a:xfrm>
        </p:grpSpPr>
        <p:sp>
          <p:nvSpPr>
            <p:cNvPr id="57" name="Google Shape;57;p15"/>
            <p:cNvSpPr/>
            <p:nvPr/>
          </p:nvSpPr>
          <p:spPr>
            <a:xfrm>
              <a:off x="3215525" y="2092209"/>
              <a:ext cx="2707966" cy="1691850"/>
            </a:xfrm>
            <a:custGeom>
              <a:avLst/>
              <a:gdLst/>
              <a:ahLst/>
              <a:cxnLst/>
              <a:rect l="l" t="t" r="r" b="b"/>
              <a:pathLst>
                <a:path w="82309" h="51424" extrusionOk="0">
                  <a:moveTo>
                    <a:pt x="2334" y="0"/>
                  </a:moveTo>
                  <a:cubicBezTo>
                    <a:pt x="1036" y="0"/>
                    <a:pt x="0" y="1036"/>
                    <a:pt x="0" y="2334"/>
                  </a:cubicBezTo>
                  <a:lnTo>
                    <a:pt x="0" y="51423"/>
                  </a:lnTo>
                  <a:lnTo>
                    <a:pt x="82308" y="51423"/>
                  </a:lnTo>
                  <a:lnTo>
                    <a:pt x="82308" y="2334"/>
                  </a:lnTo>
                  <a:cubicBezTo>
                    <a:pt x="82308" y="1036"/>
                    <a:pt x="81273" y="0"/>
                    <a:pt x="79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323634" y="2235192"/>
              <a:ext cx="2492537" cy="1468557"/>
            </a:xfrm>
            <a:custGeom>
              <a:avLst/>
              <a:gdLst/>
              <a:ahLst/>
              <a:cxnLst/>
              <a:rect l="l" t="t" r="r" b="b"/>
              <a:pathLst>
                <a:path w="75761" h="44637" extrusionOk="0">
                  <a:moveTo>
                    <a:pt x="1" y="0"/>
                  </a:moveTo>
                  <a:lnTo>
                    <a:pt x="1" y="44637"/>
                  </a:lnTo>
                  <a:lnTo>
                    <a:pt x="75760" y="44637"/>
                  </a:lnTo>
                  <a:lnTo>
                    <a:pt x="75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2925068" y="3784023"/>
              <a:ext cx="3288881" cy="184931"/>
            </a:xfrm>
            <a:custGeom>
              <a:avLst/>
              <a:gdLst/>
              <a:ahLst/>
              <a:cxnLst/>
              <a:rect l="l" t="t" r="r" b="b"/>
              <a:pathLst>
                <a:path w="99966" h="5621" extrusionOk="0">
                  <a:moveTo>
                    <a:pt x="1" y="0"/>
                  </a:moveTo>
                  <a:lnTo>
                    <a:pt x="1" y="2703"/>
                  </a:lnTo>
                  <a:cubicBezTo>
                    <a:pt x="1" y="4310"/>
                    <a:pt x="1311" y="5620"/>
                    <a:pt x="2918" y="5620"/>
                  </a:cubicBezTo>
                  <a:lnTo>
                    <a:pt x="97049" y="5620"/>
                  </a:lnTo>
                  <a:cubicBezTo>
                    <a:pt x="98656" y="5620"/>
                    <a:pt x="99966" y="4310"/>
                    <a:pt x="99966" y="2703"/>
                  </a:cubicBezTo>
                  <a:lnTo>
                    <a:pt x="99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4180924" y="3783234"/>
              <a:ext cx="777592" cy="56062"/>
            </a:xfrm>
            <a:custGeom>
              <a:avLst/>
              <a:gdLst/>
              <a:ahLst/>
              <a:cxnLst/>
              <a:rect l="l" t="t" r="r" b="b"/>
              <a:pathLst>
                <a:path w="23635" h="1704" extrusionOk="0">
                  <a:moveTo>
                    <a:pt x="0" y="1"/>
                  </a:moveTo>
                  <a:lnTo>
                    <a:pt x="0" y="822"/>
                  </a:lnTo>
                  <a:cubicBezTo>
                    <a:pt x="0" y="1310"/>
                    <a:pt x="405" y="1703"/>
                    <a:pt x="881" y="1703"/>
                  </a:cubicBezTo>
                  <a:lnTo>
                    <a:pt x="22753" y="1703"/>
                  </a:lnTo>
                  <a:cubicBezTo>
                    <a:pt x="23229" y="1703"/>
                    <a:pt x="23622" y="1310"/>
                    <a:pt x="23634" y="822"/>
                  </a:cubicBezTo>
                  <a:lnTo>
                    <a:pt x="23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3323059" y="2235192"/>
              <a:ext cx="2492899" cy="1468557"/>
            </a:xfrm>
            <a:custGeom>
              <a:avLst/>
              <a:gdLst/>
              <a:ahLst/>
              <a:cxnLst/>
              <a:rect l="l" t="t" r="r" b="b"/>
              <a:pathLst>
                <a:path w="75772" h="44637" extrusionOk="0">
                  <a:moveTo>
                    <a:pt x="1" y="0"/>
                  </a:moveTo>
                  <a:lnTo>
                    <a:pt x="1" y="44637"/>
                  </a:lnTo>
                  <a:lnTo>
                    <a:pt x="757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4150738" y="2399297"/>
              <a:ext cx="837535" cy="1077278"/>
            </a:xfrm>
            <a:custGeom>
              <a:avLst/>
              <a:gdLst/>
              <a:ahLst/>
              <a:cxnLst/>
              <a:rect l="l" t="t" r="r" b="b"/>
              <a:pathLst>
                <a:path w="25457" h="32744" extrusionOk="0">
                  <a:moveTo>
                    <a:pt x="12728" y="1"/>
                  </a:moveTo>
                  <a:lnTo>
                    <a:pt x="1" y="3775"/>
                  </a:lnTo>
                  <a:lnTo>
                    <a:pt x="1" y="22182"/>
                  </a:lnTo>
                  <a:cubicBezTo>
                    <a:pt x="5156" y="31398"/>
                    <a:pt x="12728" y="32743"/>
                    <a:pt x="12728" y="32743"/>
                  </a:cubicBezTo>
                  <a:cubicBezTo>
                    <a:pt x="12728" y="32743"/>
                    <a:pt x="20301" y="31386"/>
                    <a:pt x="25456" y="22182"/>
                  </a:cubicBezTo>
                  <a:lnTo>
                    <a:pt x="25456" y="3775"/>
                  </a:lnTo>
                  <a:lnTo>
                    <a:pt x="127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4176203" y="2431835"/>
              <a:ext cx="786606" cy="1012201"/>
            </a:xfrm>
            <a:custGeom>
              <a:avLst/>
              <a:gdLst/>
              <a:ahLst/>
              <a:cxnLst/>
              <a:rect l="l" t="t" r="r" b="b"/>
              <a:pathLst>
                <a:path w="23909" h="30766" fill="none" extrusionOk="0">
                  <a:moveTo>
                    <a:pt x="11954" y="0"/>
                  </a:moveTo>
                  <a:lnTo>
                    <a:pt x="1" y="3560"/>
                  </a:lnTo>
                  <a:lnTo>
                    <a:pt x="1" y="20860"/>
                  </a:lnTo>
                  <a:cubicBezTo>
                    <a:pt x="4846" y="29504"/>
                    <a:pt x="11954" y="30766"/>
                    <a:pt x="11954" y="30766"/>
                  </a:cubicBezTo>
                  <a:cubicBezTo>
                    <a:pt x="11954" y="30766"/>
                    <a:pt x="19062" y="29504"/>
                    <a:pt x="23908" y="20860"/>
                  </a:cubicBezTo>
                  <a:lnTo>
                    <a:pt x="23908" y="3560"/>
                  </a:lnTo>
                  <a:close/>
                </a:path>
              </a:pathLst>
            </a:custGeom>
            <a:noFill/>
            <a:ln w="7750" cap="flat" cmpd="sng">
              <a:solidFill>
                <a:srgbClr val="FCFCFC"/>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4479392" y="2781627"/>
              <a:ext cx="180226" cy="313011"/>
            </a:xfrm>
            <a:custGeom>
              <a:avLst/>
              <a:gdLst/>
              <a:ahLst/>
              <a:cxnLst/>
              <a:rect l="l" t="t" r="r" b="b"/>
              <a:pathLst>
                <a:path w="5478" h="9514" extrusionOk="0">
                  <a:moveTo>
                    <a:pt x="2739" y="0"/>
                  </a:moveTo>
                  <a:cubicBezTo>
                    <a:pt x="1227" y="0"/>
                    <a:pt x="1" y="1239"/>
                    <a:pt x="1" y="2739"/>
                  </a:cubicBezTo>
                  <a:cubicBezTo>
                    <a:pt x="1" y="3810"/>
                    <a:pt x="608" y="4715"/>
                    <a:pt x="1501" y="5180"/>
                  </a:cubicBezTo>
                  <a:lnTo>
                    <a:pt x="1489" y="5180"/>
                  </a:lnTo>
                  <a:lnTo>
                    <a:pt x="310" y="9513"/>
                  </a:lnTo>
                  <a:lnTo>
                    <a:pt x="5168" y="9513"/>
                  </a:lnTo>
                  <a:lnTo>
                    <a:pt x="3978" y="5180"/>
                  </a:lnTo>
                  <a:cubicBezTo>
                    <a:pt x="4871" y="4727"/>
                    <a:pt x="5478" y="3810"/>
                    <a:pt x="5478" y="2739"/>
                  </a:cubicBezTo>
                  <a:cubicBezTo>
                    <a:pt x="5478" y="1215"/>
                    <a:pt x="4251" y="0"/>
                    <a:pt x="2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grpSp>
        <p:nvGrpSpPr>
          <p:cNvPr id="1297" name="Google Shape;1297;p26"/>
          <p:cNvGrpSpPr/>
          <p:nvPr/>
        </p:nvGrpSpPr>
        <p:grpSpPr>
          <a:xfrm>
            <a:off x="-434842" y="209467"/>
            <a:ext cx="9424523" cy="4934033"/>
            <a:chOff x="2461084" y="987350"/>
            <a:chExt cx="4007171" cy="2097880"/>
          </a:xfrm>
        </p:grpSpPr>
        <p:grpSp>
          <p:nvGrpSpPr>
            <p:cNvPr id="1298" name="Google Shape;1298;p26"/>
            <p:cNvGrpSpPr/>
            <p:nvPr/>
          </p:nvGrpSpPr>
          <p:grpSpPr>
            <a:xfrm>
              <a:off x="2461084" y="987350"/>
              <a:ext cx="2306916" cy="1817221"/>
              <a:chOff x="2461084" y="987350"/>
              <a:chExt cx="2306916" cy="1817221"/>
            </a:xfrm>
          </p:grpSpPr>
          <p:grpSp>
            <p:nvGrpSpPr>
              <p:cNvPr id="1299" name="Google Shape;1299;p26"/>
              <p:cNvGrpSpPr/>
              <p:nvPr/>
            </p:nvGrpSpPr>
            <p:grpSpPr>
              <a:xfrm>
                <a:off x="2983996" y="987350"/>
                <a:ext cx="1784004" cy="1238906"/>
                <a:chOff x="3822196" y="606350"/>
                <a:chExt cx="1784004" cy="1238906"/>
              </a:xfrm>
            </p:grpSpPr>
            <p:sp>
              <p:nvSpPr>
                <p:cNvPr id="1300" name="Google Shape;1300;p26"/>
                <p:cNvSpPr/>
                <p:nvPr/>
              </p:nvSpPr>
              <p:spPr>
                <a:xfrm>
                  <a:off x="3822196" y="1506511"/>
                  <a:ext cx="307472" cy="338745"/>
                </a:xfrm>
                <a:custGeom>
                  <a:avLst/>
                  <a:gdLst/>
                  <a:ahLst/>
                  <a:cxnLst/>
                  <a:rect l="l" t="t" r="r" b="b"/>
                  <a:pathLst>
                    <a:path w="9311" h="10258" extrusionOk="0">
                      <a:moveTo>
                        <a:pt x="4763" y="0"/>
                      </a:moveTo>
                      <a:lnTo>
                        <a:pt x="4441" y="441"/>
                      </a:lnTo>
                      <a:cubicBezTo>
                        <a:pt x="3858" y="1131"/>
                        <a:pt x="3001" y="1536"/>
                        <a:pt x="2096" y="1548"/>
                      </a:cubicBezTo>
                      <a:cubicBezTo>
                        <a:pt x="1643" y="1536"/>
                        <a:pt x="1203" y="1453"/>
                        <a:pt x="786" y="1286"/>
                      </a:cubicBezTo>
                      <a:lnTo>
                        <a:pt x="286" y="1107"/>
                      </a:lnTo>
                      <a:lnTo>
                        <a:pt x="262" y="1643"/>
                      </a:lnTo>
                      <a:cubicBezTo>
                        <a:pt x="250" y="1846"/>
                        <a:pt x="0" y="6858"/>
                        <a:pt x="2155" y="9132"/>
                      </a:cubicBezTo>
                      <a:cubicBezTo>
                        <a:pt x="2864" y="9882"/>
                        <a:pt x="3813" y="10257"/>
                        <a:pt x="4763" y="10257"/>
                      </a:cubicBezTo>
                      <a:cubicBezTo>
                        <a:pt x="5712" y="10257"/>
                        <a:pt x="6662" y="9882"/>
                        <a:pt x="7370" y="9132"/>
                      </a:cubicBezTo>
                      <a:cubicBezTo>
                        <a:pt x="7465" y="9037"/>
                        <a:pt x="7549" y="8942"/>
                        <a:pt x="7632" y="8835"/>
                      </a:cubicBezTo>
                      <a:cubicBezTo>
                        <a:pt x="6430" y="8751"/>
                        <a:pt x="5513" y="7763"/>
                        <a:pt x="5513" y="6572"/>
                      </a:cubicBezTo>
                      <a:cubicBezTo>
                        <a:pt x="5513" y="5224"/>
                        <a:pt x="6617" y="4284"/>
                        <a:pt x="7800" y="4284"/>
                      </a:cubicBezTo>
                      <a:cubicBezTo>
                        <a:pt x="8247" y="4284"/>
                        <a:pt x="8706" y="4418"/>
                        <a:pt x="9120" y="4715"/>
                      </a:cubicBezTo>
                      <a:cubicBezTo>
                        <a:pt x="9251" y="3703"/>
                        <a:pt x="9311" y="2667"/>
                        <a:pt x="9263" y="1643"/>
                      </a:cubicBezTo>
                      <a:lnTo>
                        <a:pt x="9240" y="1107"/>
                      </a:lnTo>
                      <a:lnTo>
                        <a:pt x="8739" y="1286"/>
                      </a:lnTo>
                      <a:cubicBezTo>
                        <a:pt x="8311" y="1453"/>
                        <a:pt x="7870" y="1536"/>
                        <a:pt x="7418" y="1548"/>
                      </a:cubicBezTo>
                      <a:cubicBezTo>
                        <a:pt x="6513" y="1536"/>
                        <a:pt x="5656" y="1131"/>
                        <a:pt x="5084" y="441"/>
                      </a:cubicBezTo>
                      <a:lnTo>
                        <a:pt x="4763" y="0"/>
                      </a:lnTo>
                      <a:close/>
                    </a:path>
                  </a:pathLst>
                </a:custGeom>
                <a:solidFill>
                  <a:srgbClr val="424B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1" name="Google Shape;1301;p26"/>
                <p:cNvSpPr/>
                <p:nvPr/>
              </p:nvSpPr>
              <p:spPr>
                <a:xfrm>
                  <a:off x="5296762" y="660342"/>
                  <a:ext cx="202923" cy="173500"/>
                </a:xfrm>
                <a:custGeom>
                  <a:avLst/>
                  <a:gdLst/>
                  <a:ahLst/>
                  <a:cxnLst/>
                  <a:rect l="l" t="t" r="r" b="b"/>
                  <a:pathLst>
                    <a:path w="6145" h="5254" extrusionOk="0">
                      <a:moveTo>
                        <a:pt x="3496" y="344"/>
                      </a:moveTo>
                      <a:cubicBezTo>
                        <a:pt x="4669" y="344"/>
                        <a:pt x="5799" y="1253"/>
                        <a:pt x="5799" y="2631"/>
                      </a:cubicBezTo>
                      <a:cubicBezTo>
                        <a:pt x="5799" y="3882"/>
                        <a:pt x="4775" y="4905"/>
                        <a:pt x="3513" y="4905"/>
                      </a:cubicBezTo>
                      <a:cubicBezTo>
                        <a:pt x="1489" y="4905"/>
                        <a:pt x="477" y="2453"/>
                        <a:pt x="1906" y="1012"/>
                      </a:cubicBezTo>
                      <a:cubicBezTo>
                        <a:pt x="2367" y="551"/>
                        <a:pt x="2936" y="344"/>
                        <a:pt x="3496" y="344"/>
                      </a:cubicBezTo>
                      <a:close/>
                      <a:moveTo>
                        <a:pt x="3513" y="0"/>
                      </a:moveTo>
                      <a:cubicBezTo>
                        <a:pt x="1179" y="0"/>
                        <a:pt x="1" y="2834"/>
                        <a:pt x="1656" y="4477"/>
                      </a:cubicBezTo>
                      <a:cubicBezTo>
                        <a:pt x="2192" y="5013"/>
                        <a:pt x="2852" y="5253"/>
                        <a:pt x="3499" y="5253"/>
                      </a:cubicBezTo>
                      <a:cubicBezTo>
                        <a:pt x="4849" y="5253"/>
                        <a:pt x="6144" y="4209"/>
                        <a:pt x="6144" y="2631"/>
                      </a:cubicBezTo>
                      <a:cubicBezTo>
                        <a:pt x="6144" y="1179"/>
                        <a:pt x="4966" y="0"/>
                        <a:pt x="3513" y="0"/>
                      </a:cubicBezTo>
                      <a:close/>
                    </a:path>
                  </a:pathLst>
                </a:custGeom>
                <a:solidFill>
                  <a:srgbClr val="4C5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a:off x="5398224" y="606350"/>
                  <a:ext cx="207976" cy="153621"/>
                </a:xfrm>
                <a:custGeom>
                  <a:avLst/>
                  <a:gdLst/>
                  <a:ahLst/>
                  <a:cxnLst/>
                  <a:rect l="l" t="t" r="r" b="b"/>
                  <a:pathLst>
                    <a:path w="6298" h="4652" extrusionOk="0">
                      <a:moveTo>
                        <a:pt x="5648" y="1"/>
                      </a:moveTo>
                      <a:cubicBezTo>
                        <a:pt x="5545" y="1"/>
                        <a:pt x="5438" y="38"/>
                        <a:pt x="5341" y="127"/>
                      </a:cubicBezTo>
                      <a:lnTo>
                        <a:pt x="1936" y="3533"/>
                      </a:lnTo>
                      <a:lnTo>
                        <a:pt x="960" y="2556"/>
                      </a:lnTo>
                      <a:cubicBezTo>
                        <a:pt x="864" y="2468"/>
                        <a:pt x="758" y="2431"/>
                        <a:pt x="657" y="2431"/>
                      </a:cubicBezTo>
                      <a:cubicBezTo>
                        <a:pt x="305" y="2431"/>
                        <a:pt x="0" y="2878"/>
                        <a:pt x="305" y="3211"/>
                      </a:cubicBezTo>
                      <a:lnTo>
                        <a:pt x="1615" y="4509"/>
                      </a:lnTo>
                      <a:cubicBezTo>
                        <a:pt x="1698" y="4592"/>
                        <a:pt x="1817" y="4652"/>
                        <a:pt x="1936" y="4652"/>
                      </a:cubicBezTo>
                      <a:cubicBezTo>
                        <a:pt x="2055" y="4640"/>
                        <a:pt x="2174" y="4592"/>
                        <a:pt x="2258" y="4509"/>
                      </a:cubicBezTo>
                      <a:lnTo>
                        <a:pt x="5984" y="782"/>
                      </a:lnTo>
                      <a:cubicBezTo>
                        <a:pt x="6298" y="441"/>
                        <a:pt x="5998" y="1"/>
                        <a:pt x="5648" y="1"/>
                      </a:cubicBezTo>
                      <a:close/>
                    </a:path>
                  </a:pathLst>
                </a:custGeom>
                <a:solidFill>
                  <a:srgbClr val="4C5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3" name="Google Shape;1303;p26"/>
              <p:cNvGrpSpPr/>
              <p:nvPr/>
            </p:nvGrpSpPr>
            <p:grpSpPr>
              <a:xfrm>
                <a:off x="2591225" y="1074101"/>
                <a:ext cx="799874" cy="526569"/>
                <a:chOff x="3048425" y="693101"/>
                <a:chExt cx="799874" cy="526569"/>
              </a:xfrm>
            </p:grpSpPr>
            <p:sp>
              <p:nvSpPr>
                <p:cNvPr id="1304" name="Google Shape;1304;p26"/>
                <p:cNvSpPr/>
                <p:nvPr/>
              </p:nvSpPr>
              <p:spPr>
                <a:xfrm>
                  <a:off x="3202541" y="1216896"/>
                  <a:ext cx="1222" cy="2378"/>
                </a:xfrm>
                <a:custGeom>
                  <a:avLst/>
                  <a:gdLst/>
                  <a:ahLst/>
                  <a:cxnLst/>
                  <a:rect l="l" t="t" r="r" b="b"/>
                  <a:pathLst>
                    <a:path w="37" h="72" extrusionOk="0">
                      <a:moveTo>
                        <a:pt x="37" y="0"/>
                      </a:moveTo>
                      <a:lnTo>
                        <a:pt x="1" y="72"/>
                      </a:lnTo>
                      <a:lnTo>
                        <a:pt x="1" y="7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6"/>
                <p:cNvSpPr/>
                <p:nvPr/>
              </p:nvSpPr>
              <p:spPr>
                <a:xfrm>
                  <a:off x="3487726" y="693101"/>
                  <a:ext cx="360573" cy="350171"/>
                </a:xfrm>
                <a:custGeom>
                  <a:avLst/>
                  <a:gdLst/>
                  <a:ahLst/>
                  <a:cxnLst/>
                  <a:rect l="l" t="t" r="r" b="b"/>
                  <a:pathLst>
                    <a:path w="10919" h="10604" extrusionOk="0">
                      <a:moveTo>
                        <a:pt x="7430" y="4935"/>
                      </a:moveTo>
                      <a:cubicBezTo>
                        <a:pt x="7656" y="4947"/>
                        <a:pt x="7859" y="5066"/>
                        <a:pt x="7978" y="5257"/>
                      </a:cubicBezTo>
                      <a:cubicBezTo>
                        <a:pt x="8192" y="5638"/>
                        <a:pt x="7954" y="6185"/>
                        <a:pt x="7418" y="6483"/>
                      </a:cubicBezTo>
                      <a:lnTo>
                        <a:pt x="7430" y="6483"/>
                      </a:lnTo>
                      <a:cubicBezTo>
                        <a:pt x="7207" y="6610"/>
                        <a:pt x="6971" y="6672"/>
                        <a:pt x="6756" y="6672"/>
                      </a:cubicBezTo>
                      <a:cubicBezTo>
                        <a:pt x="6466" y="6672"/>
                        <a:pt x="6215" y="6559"/>
                        <a:pt x="6085" y="6340"/>
                      </a:cubicBezTo>
                      <a:cubicBezTo>
                        <a:pt x="6049" y="6281"/>
                        <a:pt x="6025" y="6197"/>
                        <a:pt x="6013" y="6126"/>
                      </a:cubicBezTo>
                      <a:cubicBezTo>
                        <a:pt x="6311" y="6031"/>
                        <a:pt x="6823" y="5745"/>
                        <a:pt x="7430" y="4935"/>
                      </a:cubicBezTo>
                      <a:close/>
                      <a:moveTo>
                        <a:pt x="3489" y="4935"/>
                      </a:moveTo>
                      <a:cubicBezTo>
                        <a:pt x="4108" y="5745"/>
                        <a:pt x="4608" y="6031"/>
                        <a:pt x="4906" y="6126"/>
                      </a:cubicBezTo>
                      <a:cubicBezTo>
                        <a:pt x="4894" y="6209"/>
                        <a:pt x="4870" y="6281"/>
                        <a:pt x="4835" y="6352"/>
                      </a:cubicBezTo>
                      <a:cubicBezTo>
                        <a:pt x="4712" y="6563"/>
                        <a:pt x="4466" y="6673"/>
                        <a:pt x="4179" y="6673"/>
                      </a:cubicBezTo>
                      <a:cubicBezTo>
                        <a:pt x="3964" y="6673"/>
                        <a:pt x="3726" y="6611"/>
                        <a:pt x="3501" y="6483"/>
                      </a:cubicBezTo>
                      <a:cubicBezTo>
                        <a:pt x="2977" y="6185"/>
                        <a:pt x="2739" y="5638"/>
                        <a:pt x="2953" y="5257"/>
                      </a:cubicBezTo>
                      <a:cubicBezTo>
                        <a:pt x="3073" y="5066"/>
                        <a:pt x="3263" y="4959"/>
                        <a:pt x="3489" y="4935"/>
                      </a:cubicBezTo>
                      <a:close/>
                      <a:moveTo>
                        <a:pt x="5466" y="6578"/>
                      </a:moveTo>
                      <a:cubicBezTo>
                        <a:pt x="5513" y="6578"/>
                        <a:pt x="5561" y="6602"/>
                        <a:pt x="5585" y="6650"/>
                      </a:cubicBezTo>
                      <a:lnTo>
                        <a:pt x="6037" y="7436"/>
                      </a:lnTo>
                      <a:cubicBezTo>
                        <a:pt x="6061" y="7471"/>
                        <a:pt x="6061" y="7531"/>
                        <a:pt x="6037" y="7567"/>
                      </a:cubicBezTo>
                      <a:cubicBezTo>
                        <a:pt x="6017" y="7597"/>
                        <a:pt x="5978" y="7628"/>
                        <a:pt x="5937" y="7628"/>
                      </a:cubicBezTo>
                      <a:cubicBezTo>
                        <a:pt x="5931" y="7628"/>
                        <a:pt x="5924" y="7628"/>
                        <a:pt x="5918" y="7626"/>
                      </a:cubicBezTo>
                      <a:lnTo>
                        <a:pt x="5013" y="7626"/>
                      </a:lnTo>
                      <a:cubicBezTo>
                        <a:pt x="5007" y="7628"/>
                        <a:pt x="5000" y="7628"/>
                        <a:pt x="4994" y="7628"/>
                      </a:cubicBezTo>
                      <a:cubicBezTo>
                        <a:pt x="4953" y="7628"/>
                        <a:pt x="4915" y="7597"/>
                        <a:pt x="4894" y="7567"/>
                      </a:cubicBezTo>
                      <a:cubicBezTo>
                        <a:pt x="4870" y="7531"/>
                        <a:pt x="4870" y="7471"/>
                        <a:pt x="4894" y="7436"/>
                      </a:cubicBezTo>
                      <a:lnTo>
                        <a:pt x="5347" y="6650"/>
                      </a:lnTo>
                      <a:cubicBezTo>
                        <a:pt x="5370" y="6602"/>
                        <a:pt x="5418" y="6578"/>
                        <a:pt x="5466" y="6578"/>
                      </a:cubicBezTo>
                      <a:close/>
                      <a:moveTo>
                        <a:pt x="8996" y="1"/>
                      </a:moveTo>
                      <a:cubicBezTo>
                        <a:pt x="8892" y="1"/>
                        <a:pt x="8786" y="21"/>
                        <a:pt x="8680" y="66"/>
                      </a:cubicBezTo>
                      <a:cubicBezTo>
                        <a:pt x="8156" y="280"/>
                        <a:pt x="8026" y="970"/>
                        <a:pt x="8442" y="1363"/>
                      </a:cubicBezTo>
                      <a:lnTo>
                        <a:pt x="7442" y="2364"/>
                      </a:lnTo>
                      <a:cubicBezTo>
                        <a:pt x="6866" y="1916"/>
                        <a:pt x="6171" y="1678"/>
                        <a:pt x="5465" y="1678"/>
                      </a:cubicBezTo>
                      <a:cubicBezTo>
                        <a:pt x="5251" y="1678"/>
                        <a:pt x="5036" y="1700"/>
                        <a:pt x="4823" y="1744"/>
                      </a:cubicBezTo>
                      <a:cubicBezTo>
                        <a:pt x="4335" y="1840"/>
                        <a:pt x="3870" y="2042"/>
                        <a:pt x="3489" y="2352"/>
                      </a:cubicBezTo>
                      <a:lnTo>
                        <a:pt x="2489" y="1363"/>
                      </a:lnTo>
                      <a:cubicBezTo>
                        <a:pt x="2894" y="970"/>
                        <a:pt x="2763" y="292"/>
                        <a:pt x="2239" y="66"/>
                      </a:cubicBezTo>
                      <a:cubicBezTo>
                        <a:pt x="2138" y="24"/>
                        <a:pt x="2035" y="5"/>
                        <a:pt x="1935" y="5"/>
                      </a:cubicBezTo>
                      <a:cubicBezTo>
                        <a:pt x="1516" y="5"/>
                        <a:pt x="1144" y="342"/>
                        <a:pt x="1144" y="804"/>
                      </a:cubicBezTo>
                      <a:cubicBezTo>
                        <a:pt x="1144" y="887"/>
                        <a:pt x="1168" y="970"/>
                        <a:pt x="1191" y="1042"/>
                      </a:cubicBezTo>
                      <a:cubicBezTo>
                        <a:pt x="1108" y="1018"/>
                        <a:pt x="1037" y="994"/>
                        <a:pt x="953" y="994"/>
                      </a:cubicBezTo>
                      <a:cubicBezTo>
                        <a:pt x="382" y="994"/>
                        <a:pt x="1" y="1566"/>
                        <a:pt x="215" y="2090"/>
                      </a:cubicBezTo>
                      <a:cubicBezTo>
                        <a:pt x="345" y="2407"/>
                        <a:pt x="645" y="2580"/>
                        <a:pt x="951" y="2580"/>
                      </a:cubicBezTo>
                      <a:cubicBezTo>
                        <a:pt x="1151" y="2580"/>
                        <a:pt x="1353" y="2507"/>
                        <a:pt x="1513" y="2352"/>
                      </a:cubicBezTo>
                      <a:lnTo>
                        <a:pt x="2596" y="3435"/>
                      </a:lnTo>
                      <a:cubicBezTo>
                        <a:pt x="2465" y="3685"/>
                        <a:pt x="2370" y="3947"/>
                        <a:pt x="2322" y="4221"/>
                      </a:cubicBezTo>
                      <a:cubicBezTo>
                        <a:pt x="2120" y="5150"/>
                        <a:pt x="2346" y="6114"/>
                        <a:pt x="2930" y="6864"/>
                      </a:cubicBezTo>
                      <a:lnTo>
                        <a:pt x="1525" y="8269"/>
                      </a:lnTo>
                      <a:cubicBezTo>
                        <a:pt x="1368" y="8107"/>
                        <a:pt x="1164" y="8031"/>
                        <a:pt x="961" y="8031"/>
                      </a:cubicBezTo>
                      <a:cubicBezTo>
                        <a:pt x="657" y="8031"/>
                        <a:pt x="356" y="8204"/>
                        <a:pt x="227" y="8519"/>
                      </a:cubicBezTo>
                      <a:cubicBezTo>
                        <a:pt x="13" y="9043"/>
                        <a:pt x="394" y="9614"/>
                        <a:pt x="965" y="9614"/>
                      </a:cubicBezTo>
                      <a:cubicBezTo>
                        <a:pt x="1037" y="9614"/>
                        <a:pt x="1120" y="9602"/>
                        <a:pt x="1203" y="9567"/>
                      </a:cubicBezTo>
                      <a:lnTo>
                        <a:pt x="1203" y="9567"/>
                      </a:lnTo>
                      <a:cubicBezTo>
                        <a:pt x="1168" y="9650"/>
                        <a:pt x="1156" y="9733"/>
                        <a:pt x="1156" y="9805"/>
                      </a:cubicBezTo>
                      <a:cubicBezTo>
                        <a:pt x="1156" y="10266"/>
                        <a:pt x="1528" y="10604"/>
                        <a:pt x="1947" y="10604"/>
                      </a:cubicBezTo>
                      <a:cubicBezTo>
                        <a:pt x="2047" y="10604"/>
                        <a:pt x="2150" y="10584"/>
                        <a:pt x="2251" y="10543"/>
                      </a:cubicBezTo>
                      <a:cubicBezTo>
                        <a:pt x="2775" y="10329"/>
                        <a:pt x="2906" y="9650"/>
                        <a:pt x="2513" y="9245"/>
                      </a:cubicBezTo>
                      <a:lnTo>
                        <a:pt x="3323" y="8424"/>
                      </a:lnTo>
                      <a:lnTo>
                        <a:pt x="3287" y="8364"/>
                      </a:lnTo>
                      <a:lnTo>
                        <a:pt x="3287" y="8364"/>
                      </a:lnTo>
                      <a:cubicBezTo>
                        <a:pt x="3299" y="8376"/>
                        <a:pt x="3311" y="8400"/>
                        <a:pt x="3334" y="8424"/>
                      </a:cubicBezTo>
                      <a:cubicBezTo>
                        <a:pt x="3537" y="8733"/>
                        <a:pt x="3894" y="8924"/>
                        <a:pt x="4275" y="8924"/>
                      </a:cubicBezTo>
                      <a:lnTo>
                        <a:pt x="6656" y="8924"/>
                      </a:lnTo>
                      <a:cubicBezTo>
                        <a:pt x="7037" y="8924"/>
                        <a:pt x="7394" y="8733"/>
                        <a:pt x="7609" y="8424"/>
                      </a:cubicBezTo>
                      <a:lnTo>
                        <a:pt x="8430" y="9245"/>
                      </a:lnTo>
                      <a:cubicBezTo>
                        <a:pt x="8037" y="9650"/>
                        <a:pt x="8168" y="10329"/>
                        <a:pt x="8692" y="10543"/>
                      </a:cubicBezTo>
                      <a:cubicBezTo>
                        <a:pt x="8793" y="10584"/>
                        <a:pt x="8896" y="10604"/>
                        <a:pt x="8996" y="10604"/>
                      </a:cubicBezTo>
                      <a:cubicBezTo>
                        <a:pt x="9415" y="10604"/>
                        <a:pt x="9788" y="10266"/>
                        <a:pt x="9788" y="9805"/>
                      </a:cubicBezTo>
                      <a:cubicBezTo>
                        <a:pt x="9788" y="9722"/>
                        <a:pt x="9764" y="9650"/>
                        <a:pt x="9740" y="9567"/>
                      </a:cubicBezTo>
                      <a:lnTo>
                        <a:pt x="9740" y="9567"/>
                      </a:lnTo>
                      <a:cubicBezTo>
                        <a:pt x="9811" y="9602"/>
                        <a:pt x="9895" y="9614"/>
                        <a:pt x="9978" y="9614"/>
                      </a:cubicBezTo>
                      <a:cubicBezTo>
                        <a:pt x="9992" y="9615"/>
                        <a:pt x="10007" y="9616"/>
                        <a:pt x="10021" y="9616"/>
                      </a:cubicBezTo>
                      <a:cubicBezTo>
                        <a:pt x="10454" y="9616"/>
                        <a:pt x="10812" y="9267"/>
                        <a:pt x="10812" y="8829"/>
                      </a:cubicBezTo>
                      <a:cubicBezTo>
                        <a:pt x="10812" y="8390"/>
                        <a:pt x="10454" y="8030"/>
                        <a:pt x="10020" y="8030"/>
                      </a:cubicBezTo>
                      <a:cubicBezTo>
                        <a:pt x="10006" y="8030"/>
                        <a:pt x="9992" y="8030"/>
                        <a:pt x="9978" y="8031"/>
                      </a:cubicBezTo>
                      <a:lnTo>
                        <a:pt x="9978" y="8043"/>
                      </a:lnTo>
                      <a:cubicBezTo>
                        <a:pt x="9764" y="8043"/>
                        <a:pt x="9561" y="8126"/>
                        <a:pt x="9407" y="8281"/>
                      </a:cubicBezTo>
                      <a:lnTo>
                        <a:pt x="7990" y="6852"/>
                      </a:lnTo>
                      <a:cubicBezTo>
                        <a:pt x="8752" y="5876"/>
                        <a:pt x="8883" y="4542"/>
                        <a:pt x="8323" y="3435"/>
                      </a:cubicBezTo>
                      <a:lnTo>
                        <a:pt x="9419" y="2352"/>
                      </a:lnTo>
                      <a:cubicBezTo>
                        <a:pt x="9574" y="2507"/>
                        <a:pt x="9773" y="2580"/>
                        <a:pt x="9971" y="2580"/>
                      </a:cubicBezTo>
                      <a:cubicBezTo>
                        <a:pt x="10275" y="2580"/>
                        <a:pt x="10575" y="2407"/>
                        <a:pt x="10704" y="2090"/>
                      </a:cubicBezTo>
                      <a:cubicBezTo>
                        <a:pt x="10919" y="1566"/>
                        <a:pt x="10538" y="994"/>
                        <a:pt x="9978" y="994"/>
                      </a:cubicBezTo>
                      <a:cubicBezTo>
                        <a:pt x="9895" y="994"/>
                        <a:pt x="9811" y="1006"/>
                        <a:pt x="9740" y="1042"/>
                      </a:cubicBezTo>
                      <a:cubicBezTo>
                        <a:pt x="9764" y="970"/>
                        <a:pt x="9776" y="887"/>
                        <a:pt x="9788" y="804"/>
                      </a:cubicBezTo>
                      <a:cubicBezTo>
                        <a:pt x="9788" y="345"/>
                        <a:pt x="9419" y="1"/>
                        <a:pt x="8996" y="1"/>
                      </a:cubicBezTo>
                      <a:close/>
                    </a:path>
                  </a:pathLst>
                </a:custGeom>
                <a:solidFill>
                  <a:srgbClr val="DD9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6"/>
                <p:cNvSpPr/>
                <p:nvPr/>
              </p:nvSpPr>
              <p:spPr>
                <a:xfrm>
                  <a:off x="3048425" y="1167759"/>
                  <a:ext cx="3170" cy="3566"/>
                </a:xfrm>
                <a:custGeom>
                  <a:avLst/>
                  <a:gdLst/>
                  <a:ahLst/>
                  <a:cxnLst/>
                  <a:rect l="l" t="t" r="r" b="b"/>
                  <a:pathLst>
                    <a:path w="96" h="108" extrusionOk="0">
                      <a:moveTo>
                        <a:pt x="1" y="0"/>
                      </a:moveTo>
                      <a:cubicBezTo>
                        <a:pt x="24" y="36"/>
                        <a:pt x="60" y="72"/>
                        <a:pt x="96" y="107"/>
                      </a:cubicBezTo>
                      <a:cubicBezTo>
                        <a:pt x="60" y="72"/>
                        <a:pt x="36" y="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a:off x="3060214" y="1217292"/>
                  <a:ext cx="1222" cy="2378"/>
                </a:xfrm>
                <a:custGeom>
                  <a:avLst/>
                  <a:gdLst/>
                  <a:ahLst/>
                  <a:cxnLst/>
                  <a:rect l="l" t="t" r="r" b="b"/>
                  <a:pathLst>
                    <a:path w="37" h="72" extrusionOk="0">
                      <a:moveTo>
                        <a:pt x="1" y="0"/>
                      </a:moveTo>
                      <a:cubicBezTo>
                        <a:pt x="1" y="24"/>
                        <a:pt x="13" y="48"/>
                        <a:pt x="36" y="72"/>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6"/>
                <p:cNvSpPr/>
                <p:nvPr/>
              </p:nvSpPr>
              <p:spPr>
                <a:xfrm>
                  <a:off x="3048425" y="1167362"/>
                  <a:ext cx="3170" cy="3963"/>
                </a:xfrm>
                <a:custGeom>
                  <a:avLst/>
                  <a:gdLst/>
                  <a:ahLst/>
                  <a:cxnLst/>
                  <a:rect l="l" t="t" r="r" b="b"/>
                  <a:pathLst>
                    <a:path w="96" h="120" extrusionOk="0">
                      <a:moveTo>
                        <a:pt x="1" y="0"/>
                      </a:moveTo>
                      <a:lnTo>
                        <a:pt x="1" y="0"/>
                      </a:lnTo>
                      <a:cubicBezTo>
                        <a:pt x="24" y="48"/>
                        <a:pt x="60" y="84"/>
                        <a:pt x="96" y="119"/>
                      </a:cubicBezTo>
                      <a:cubicBezTo>
                        <a:pt x="60" y="84"/>
                        <a:pt x="36" y="48"/>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9" name="Google Shape;1309;p26"/>
              <p:cNvGrpSpPr/>
              <p:nvPr/>
            </p:nvGrpSpPr>
            <p:grpSpPr>
              <a:xfrm>
                <a:off x="2461084" y="2409886"/>
                <a:ext cx="427410" cy="394685"/>
                <a:chOff x="2918284" y="2028886"/>
                <a:chExt cx="427410" cy="394685"/>
              </a:xfrm>
            </p:grpSpPr>
            <p:sp>
              <p:nvSpPr>
                <p:cNvPr id="1310" name="Google Shape;1310;p26"/>
                <p:cNvSpPr/>
                <p:nvPr/>
              </p:nvSpPr>
              <p:spPr>
                <a:xfrm>
                  <a:off x="3018144" y="2121184"/>
                  <a:ext cx="227294" cy="186808"/>
                </a:xfrm>
                <a:custGeom>
                  <a:avLst/>
                  <a:gdLst/>
                  <a:ahLst/>
                  <a:cxnLst/>
                  <a:rect l="l" t="t" r="r" b="b"/>
                  <a:pathLst>
                    <a:path w="6883" h="5657" extrusionOk="0">
                      <a:moveTo>
                        <a:pt x="3442" y="1"/>
                      </a:moveTo>
                      <a:cubicBezTo>
                        <a:pt x="1549" y="1"/>
                        <a:pt x="1" y="1537"/>
                        <a:pt x="1" y="3442"/>
                      </a:cubicBezTo>
                      <a:lnTo>
                        <a:pt x="1" y="5656"/>
                      </a:lnTo>
                      <a:lnTo>
                        <a:pt x="6883" y="5656"/>
                      </a:lnTo>
                      <a:lnTo>
                        <a:pt x="6883" y="3442"/>
                      </a:lnTo>
                      <a:cubicBezTo>
                        <a:pt x="6883" y="1537"/>
                        <a:pt x="5347" y="1"/>
                        <a:pt x="3442" y="1"/>
                      </a:cubicBezTo>
                      <a:close/>
                    </a:path>
                  </a:pathLst>
                </a:custGeom>
                <a:solidFill>
                  <a:srgbClr val="DD9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1" name="Google Shape;1311;p26"/>
                <p:cNvSpPr/>
                <p:nvPr/>
              </p:nvSpPr>
              <p:spPr>
                <a:xfrm>
                  <a:off x="3121966" y="2028886"/>
                  <a:ext cx="19681" cy="69149"/>
                </a:xfrm>
                <a:custGeom>
                  <a:avLst/>
                  <a:gdLst/>
                  <a:ahLst/>
                  <a:cxnLst/>
                  <a:rect l="l" t="t" r="r" b="b"/>
                  <a:pathLst>
                    <a:path w="596" h="2094" extrusionOk="0">
                      <a:moveTo>
                        <a:pt x="298" y="1"/>
                      </a:moveTo>
                      <a:cubicBezTo>
                        <a:pt x="149" y="1"/>
                        <a:pt x="0" y="99"/>
                        <a:pt x="0" y="295"/>
                      </a:cubicBezTo>
                      <a:lnTo>
                        <a:pt x="0" y="1796"/>
                      </a:lnTo>
                      <a:cubicBezTo>
                        <a:pt x="0" y="1962"/>
                        <a:pt x="131" y="2093"/>
                        <a:pt x="298" y="2093"/>
                      </a:cubicBezTo>
                      <a:cubicBezTo>
                        <a:pt x="464" y="2093"/>
                        <a:pt x="595" y="1962"/>
                        <a:pt x="595" y="1796"/>
                      </a:cubicBezTo>
                      <a:lnTo>
                        <a:pt x="595" y="295"/>
                      </a:lnTo>
                      <a:cubicBezTo>
                        <a:pt x="595" y="99"/>
                        <a:pt x="446" y="1"/>
                        <a:pt x="298" y="1"/>
                      </a:cubicBezTo>
                      <a:close/>
                    </a:path>
                  </a:pathLst>
                </a:custGeom>
                <a:solidFill>
                  <a:srgbClr val="DD9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2975941" y="2087369"/>
                  <a:ext cx="62644" cy="55082"/>
                </a:xfrm>
                <a:custGeom>
                  <a:avLst/>
                  <a:gdLst/>
                  <a:ahLst/>
                  <a:cxnLst/>
                  <a:rect l="l" t="t" r="r" b="b"/>
                  <a:pathLst>
                    <a:path w="1897" h="1668" extrusionOk="0">
                      <a:moveTo>
                        <a:pt x="427" y="0"/>
                      </a:moveTo>
                      <a:cubicBezTo>
                        <a:pt x="199" y="0"/>
                        <a:pt x="1" y="295"/>
                        <a:pt x="219" y="513"/>
                      </a:cubicBezTo>
                      <a:lnTo>
                        <a:pt x="1279" y="1572"/>
                      </a:lnTo>
                      <a:cubicBezTo>
                        <a:pt x="1325" y="1631"/>
                        <a:pt x="1406" y="1666"/>
                        <a:pt x="1487" y="1668"/>
                      </a:cubicBezTo>
                      <a:lnTo>
                        <a:pt x="1487" y="1668"/>
                      </a:lnTo>
                      <a:cubicBezTo>
                        <a:pt x="1757" y="1663"/>
                        <a:pt x="1896" y="1333"/>
                        <a:pt x="1695" y="1156"/>
                      </a:cubicBezTo>
                      <a:lnTo>
                        <a:pt x="636" y="96"/>
                      </a:lnTo>
                      <a:cubicBezTo>
                        <a:pt x="571" y="28"/>
                        <a:pt x="498" y="0"/>
                        <a:pt x="427" y="0"/>
                      </a:cubicBezTo>
                      <a:close/>
                      <a:moveTo>
                        <a:pt x="1487" y="1668"/>
                      </a:moveTo>
                      <a:cubicBezTo>
                        <a:pt x="1485" y="1668"/>
                        <a:pt x="1483" y="1668"/>
                        <a:pt x="1481" y="1668"/>
                      </a:cubicBezTo>
                      <a:lnTo>
                        <a:pt x="1493" y="1668"/>
                      </a:lnTo>
                      <a:cubicBezTo>
                        <a:pt x="1491" y="1668"/>
                        <a:pt x="1489" y="1668"/>
                        <a:pt x="1487" y="1668"/>
                      </a:cubicBezTo>
                      <a:close/>
                    </a:path>
                  </a:pathLst>
                </a:custGeom>
                <a:solidFill>
                  <a:srgbClr val="DD9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2918284" y="2229300"/>
                  <a:ext cx="75522" cy="19714"/>
                </a:xfrm>
                <a:custGeom>
                  <a:avLst/>
                  <a:gdLst/>
                  <a:ahLst/>
                  <a:cxnLst/>
                  <a:rect l="l" t="t" r="r" b="b"/>
                  <a:pathLst>
                    <a:path w="2287" h="597" extrusionOk="0">
                      <a:moveTo>
                        <a:pt x="393" y="1"/>
                      </a:moveTo>
                      <a:cubicBezTo>
                        <a:pt x="1" y="1"/>
                        <a:pt x="1" y="596"/>
                        <a:pt x="393" y="596"/>
                      </a:cubicBezTo>
                      <a:lnTo>
                        <a:pt x="1894" y="596"/>
                      </a:lnTo>
                      <a:cubicBezTo>
                        <a:pt x="2287" y="596"/>
                        <a:pt x="2287" y="1"/>
                        <a:pt x="1894" y="1"/>
                      </a:cubicBezTo>
                      <a:close/>
                    </a:path>
                  </a:pathLst>
                </a:custGeom>
                <a:solidFill>
                  <a:srgbClr val="DD9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3269775" y="2229300"/>
                  <a:ext cx="75919" cy="19714"/>
                </a:xfrm>
                <a:custGeom>
                  <a:avLst/>
                  <a:gdLst/>
                  <a:ahLst/>
                  <a:cxnLst/>
                  <a:rect l="l" t="t" r="r" b="b"/>
                  <a:pathLst>
                    <a:path w="2299" h="597" extrusionOk="0">
                      <a:moveTo>
                        <a:pt x="394" y="1"/>
                      </a:moveTo>
                      <a:cubicBezTo>
                        <a:pt x="1" y="1"/>
                        <a:pt x="1" y="596"/>
                        <a:pt x="394" y="596"/>
                      </a:cubicBezTo>
                      <a:lnTo>
                        <a:pt x="1894" y="596"/>
                      </a:lnTo>
                      <a:cubicBezTo>
                        <a:pt x="2299" y="596"/>
                        <a:pt x="2299" y="1"/>
                        <a:pt x="1894" y="1"/>
                      </a:cubicBezTo>
                      <a:close/>
                    </a:path>
                  </a:pathLst>
                </a:custGeom>
                <a:solidFill>
                  <a:srgbClr val="DD9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3224964" y="2087171"/>
                  <a:ext cx="62842" cy="55280"/>
                </a:xfrm>
                <a:custGeom>
                  <a:avLst/>
                  <a:gdLst/>
                  <a:ahLst/>
                  <a:cxnLst/>
                  <a:rect l="l" t="t" r="r" b="b"/>
                  <a:pathLst>
                    <a:path w="1903" h="1674" extrusionOk="0">
                      <a:moveTo>
                        <a:pt x="1470" y="1"/>
                      </a:moveTo>
                      <a:cubicBezTo>
                        <a:pt x="1401" y="1"/>
                        <a:pt x="1328" y="27"/>
                        <a:pt x="1263" y="90"/>
                      </a:cubicBezTo>
                      <a:lnTo>
                        <a:pt x="203" y="1150"/>
                      </a:lnTo>
                      <a:cubicBezTo>
                        <a:pt x="0" y="1340"/>
                        <a:pt x="143" y="1674"/>
                        <a:pt x="417" y="1674"/>
                      </a:cubicBezTo>
                      <a:cubicBezTo>
                        <a:pt x="501" y="1662"/>
                        <a:pt x="572" y="1638"/>
                        <a:pt x="631" y="1578"/>
                      </a:cubicBezTo>
                      <a:lnTo>
                        <a:pt x="1691" y="519"/>
                      </a:lnTo>
                      <a:cubicBezTo>
                        <a:pt x="1902" y="299"/>
                        <a:pt x="1703" y="1"/>
                        <a:pt x="1470" y="1"/>
                      </a:cubicBezTo>
                      <a:close/>
                    </a:path>
                  </a:pathLst>
                </a:custGeom>
                <a:solidFill>
                  <a:srgbClr val="DD9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2990636" y="2322093"/>
                  <a:ext cx="282309" cy="101478"/>
                </a:xfrm>
                <a:custGeom>
                  <a:avLst/>
                  <a:gdLst/>
                  <a:ahLst/>
                  <a:cxnLst/>
                  <a:rect l="l" t="t" r="r" b="b"/>
                  <a:pathLst>
                    <a:path w="8549" h="3073" extrusionOk="0">
                      <a:moveTo>
                        <a:pt x="465" y="1"/>
                      </a:moveTo>
                      <a:cubicBezTo>
                        <a:pt x="203" y="1"/>
                        <a:pt x="0" y="203"/>
                        <a:pt x="0" y="465"/>
                      </a:cubicBezTo>
                      <a:lnTo>
                        <a:pt x="0" y="2608"/>
                      </a:lnTo>
                      <a:cubicBezTo>
                        <a:pt x="0" y="2870"/>
                        <a:pt x="203" y="3073"/>
                        <a:pt x="465" y="3073"/>
                      </a:cubicBezTo>
                      <a:lnTo>
                        <a:pt x="8085" y="3073"/>
                      </a:lnTo>
                      <a:cubicBezTo>
                        <a:pt x="8347" y="3073"/>
                        <a:pt x="8549" y="2870"/>
                        <a:pt x="8549" y="2608"/>
                      </a:cubicBezTo>
                      <a:lnTo>
                        <a:pt x="8549" y="465"/>
                      </a:lnTo>
                      <a:cubicBezTo>
                        <a:pt x="8549" y="203"/>
                        <a:pt x="8347" y="1"/>
                        <a:pt x="8085" y="1"/>
                      </a:cubicBezTo>
                      <a:close/>
                    </a:path>
                  </a:pathLst>
                </a:custGeom>
                <a:solidFill>
                  <a:srgbClr val="DD9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17" name="Google Shape;1317;p26"/>
            <p:cNvGrpSpPr/>
            <p:nvPr/>
          </p:nvGrpSpPr>
          <p:grpSpPr>
            <a:xfrm>
              <a:off x="5772899" y="1198332"/>
              <a:ext cx="695356" cy="1886898"/>
              <a:chOff x="5772899" y="1198332"/>
              <a:chExt cx="695356" cy="1886898"/>
            </a:xfrm>
          </p:grpSpPr>
          <p:grpSp>
            <p:nvGrpSpPr>
              <p:cNvPr id="1318" name="Google Shape;1318;p26"/>
              <p:cNvGrpSpPr/>
              <p:nvPr/>
            </p:nvGrpSpPr>
            <p:grpSpPr>
              <a:xfrm>
                <a:off x="5899558" y="1198332"/>
                <a:ext cx="349939" cy="294924"/>
                <a:chOff x="5442358" y="817332"/>
                <a:chExt cx="349939" cy="294924"/>
              </a:xfrm>
            </p:grpSpPr>
            <p:sp>
              <p:nvSpPr>
                <p:cNvPr id="1319" name="Google Shape;1319;p26"/>
                <p:cNvSpPr/>
                <p:nvPr/>
              </p:nvSpPr>
              <p:spPr>
                <a:xfrm>
                  <a:off x="5442358" y="817332"/>
                  <a:ext cx="349939" cy="294924"/>
                </a:xfrm>
                <a:custGeom>
                  <a:avLst/>
                  <a:gdLst/>
                  <a:ahLst/>
                  <a:cxnLst/>
                  <a:rect l="l" t="t" r="r" b="b"/>
                  <a:pathLst>
                    <a:path w="10597" h="8931" extrusionOk="0">
                      <a:moveTo>
                        <a:pt x="5298" y="453"/>
                      </a:moveTo>
                      <a:cubicBezTo>
                        <a:pt x="5656" y="453"/>
                        <a:pt x="5989" y="644"/>
                        <a:pt x="6168" y="965"/>
                      </a:cubicBezTo>
                      <a:lnTo>
                        <a:pt x="9632" y="6966"/>
                      </a:lnTo>
                      <a:cubicBezTo>
                        <a:pt x="10013" y="7633"/>
                        <a:pt x="9537" y="8466"/>
                        <a:pt x="8763" y="8466"/>
                      </a:cubicBezTo>
                      <a:lnTo>
                        <a:pt x="1822" y="8466"/>
                      </a:lnTo>
                      <a:cubicBezTo>
                        <a:pt x="1060" y="8466"/>
                        <a:pt x="572" y="7633"/>
                        <a:pt x="964" y="6966"/>
                      </a:cubicBezTo>
                      <a:lnTo>
                        <a:pt x="4429" y="953"/>
                      </a:lnTo>
                      <a:cubicBezTo>
                        <a:pt x="4608" y="644"/>
                        <a:pt x="4941" y="453"/>
                        <a:pt x="5298" y="453"/>
                      </a:cubicBezTo>
                      <a:close/>
                      <a:moveTo>
                        <a:pt x="5267" y="0"/>
                      </a:moveTo>
                      <a:cubicBezTo>
                        <a:pt x="4755" y="0"/>
                        <a:pt x="4281" y="284"/>
                        <a:pt x="4036" y="727"/>
                      </a:cubicBezTo>
                      <a:lnTo>
                        <a:pt x="560" y="6728"/>
                      </a:lnTo>
                      <a:cubicBezTo>
                        <a:pt x="0" y="7704"/>
                        <a:pt x="703" y="8930"/>
                        <a:pt x="1834" y="8930"/>
                      </a:cubicBezTo>
                      <a:lnTo>
                        <a:pt x="8763" y="8930"/>
                      </a:lnTo>
                      <a:cubicBezTo>
                        <a:pt x="9894" y="8930"/>
                        <a:pt x="10597" y="7704"/>
                        <a:pt x="10037" y="6728"/>
                      </a:cubicBezTo>
                      <a:lnTo>
                        <a:pt x="6560" y="727"/>
                      </a:lnTo>
                      <a:cubicBezTo>
                        <a:pt x="6315" y="284"/>
                        <a:pt x="5842" y="0"/>
                        <a:pt x="5330" y="0"/>
                      </a:cubicBezTo>
                      <a:cubicBezTo>
                        <a:pt x="5319" y="0"/>
                        <a:pt x="5309" y="0"/>
                        <a:pt x="5298" y="1"/>
                      </a:cubicBezTo>
                      <a:cubicBezTo>
                        <a:pt x="5288" y="0"/>
                        <a:pt x="5277" y="0"/>
                        <a:pt x="5267" y="0"/>
                      </a:cubicBezTo>
                      <a:close/>
                    </a:path>
                  </a:pathLst>
                </a:custGeom>
                <a:solidFill>
                  <a:srgbClr val="424B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6"/>
                <p:cNvSpPr/>
                <p:nvPr/>
              </p:nvSpPr>
              <p:spPr>
                <a:xfrm>
                  <a:off x="5580436" y="868022"/>
                  <a:ext cx="96756" cy="135689"/>
                </a:xfrm>
                <a:custGeom>
                  <a:avLst/>
                  <a:gdLst/>
                  <a:ahLst/>
                  <a:cxnLst/>
                  <a:rect l="l" t="t" r="r" b="b"/>
                  <a:pathLst>
                    <a:path w="2930" h="4109" extrusionOk="0">
                      <a:moveTo>
                        <a:pt x="1381" y="1"/>
                      </a:moveTo>
                      <a:cubicBezTo>
                        <a:pt x="0" y="1"/>
                        <a:pt x="1381" y="4109"/>
                        <a:pt x="1381" y="4109"/>
                      </a:cubicBezTo>
                      <a:cubicBezTo>
                        <a:pt x="1381" y="4109"/>
                        <a:pt x="2929" y="1"/>
                        <a:pt x="1381" y="1"/>
                      </a:cubicBezTo>
                      <a:close/>
                    </a:path>
                  </a:pathLst>
                </a:custGeom>
                <a:solidFill>
                  <a:srgbClr val="424B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6"/>
                <p:cNvSpPr/>
                <p:nvPr/>
              </p:nvSpPr>
              <p:spPr>
                <a:xfrm>
                  <a:off x="5606536" y="1017911"/>
                  <a:ext cx="50756" cy="50723"/>
                </a:xfrm>
                <a:custGeom>
                  <a:avLst/>
                  <a:gdLst/>
                  <a:ahLst/>
                  <a:cxnLst/>
                  <a:rect l="l" t="t" r="r" b="b"/>
                  <a:pathLst>
                    <a:path w="1537" h="1536" extrusionOk="0">
                      <a:moveTo>
                        <a:pt x="762" y="0"/>
                      </a:moveTo>
                      <a:cubicBezTo>
                        <a:pt x="346" y="0"/>
                        <a:pt x="0" y="345"/>
                        <a:pt x="0" y="762"/>
                      </a:cubicBezTo>
                      <a:cubicBezTo>
                        <a:pt x="0" y="1191"/>
                        <a:pt x="346" y="1536"/>
                        <a:pt x="762" y="1536"/>
                      </a:cubicBezTo>
                      <a:cubicBezTo>
                        <a:pt x="1191" y="1536"/>
                        <a:pt x="1536" y="1191"/>
                        <a:pt x="1536" y="762"/>
                      </a:cubicBezTo>
                      <a:cubicBezTo>
                        <a:pt x="1536" y="345"/>
                        <a:pt x="1191" y="0"/>
                        <a:pt x="762" y="0"/>
                      </a:cubicBezTo>
                      <a:close/>
                    </a:path>
                  </a:pathLst>
                </a:custGeom>
                <a:solidFill>
                  <a:srgbClr val="424B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22" name="Google Shape;1322;p26"/>
              <p:cNvSpPr/>
              <p:nvPr/>
            </p:nvSpPr>
            <p:spPr>
              <a:xfrm>
                <a:off x="5772899" y="1887511"/>
                <a:ext cx="225313" cy="360969"/>
              </a:xfrm>
              <a:custGeom>
                <a:avLst/>
                <a:gdLst/>
                <a:ahLst/>
                <a:cxnLst/>
                <a:rect l="l" t="t" r="r" b="b"/>
                <a:pathLst>
                  <a:path w="6823" h="10931" extrusionOk="0">
                    <a:moveTo>
                      <a:pt x="3418" y="691"/>
                    </a:moveTo>
                    <a:cubicBezTo>
                      <a:pt x="4537" y="691"/>
                      <a:pt x="5442" y="1596"/>
                      <a:pt x="5442" y="2715"/>
                    </a:cubicBezTo>
                    <a:lnTo>
                      <a:pt x="5442" y="5180"/>
                    </a:lnTo>
                    <a:lnTo>
                      <a:pt x="1394" y="5180"/>
                    </a:lnTo>
                    <a:lnTo>
                      <a:pt x="1394" y="2715"/>
                    </a:lnTo>
                    <a:cubicBezTo>
                      <a:pt x="1394" y="1596"/>
                      <a:pt x="2298" y="691"/>
                      <a:pt x="3418" y="691"/>
                    </a:cubicBezTo>
                    <a:close/>
                    <a:moveTo>
                      <a:pt x="3418" y="6466"/>
                    </a:moveTo>
                    <a:cubicBezTo>
                      <a:pt x="4442" y="6466"/>
                      <a:pt x="4715" y="7883"/>
                      <a:pt x="3775" y="8276"/>
                    </a:cubicBezTo>
                    <a:lnTo>
                      <a:pt x="3775" y="9276"/>
                    </a:lnTo>
                    <a:cubicBezTo>
                      <a:pt x="3775" y="9514"/>
                      <a:pt x="3596" y="9633"/>
                      <a:pt x="3418" y="9633"/>
                    </a:cubicBezTo>
                    <a:cubicBezTo>
                      <a:pt x="3239" y="9633"/>
                      <a:pt x="3060" y="9514"/>
                      <a:pt x="3060" y="9276"/>
                    </a:cubicBezTo>
                    <a:lnTo>
                      <a:pt x="3060" y="8276"/>
                    </a:lnTo>
                    <a:cubicBezTo>
                      <a:pt x="2108" y="7883"/>
                      <a:pt x="2394" y="6466"/>
                      <a:pt x="3418" y="6466"/>
                    </a:cubicBezTo>
                    <a:close/>
                    <a:moveTo>
                      <a:pt x="3418" y="1"/>
                    </a:moveTo>
                    <a:cubicBezTo>
                      <a:pt x="1917" y="1"/>
                      <a:pt x="703" y="1215"/>
                      <a:pt x="703" y="2715"/>
                    </a:cubicBezTo>
                    <a:lnTo>
                      <a:pt x="703" y="5180"/>
                    </a:lnTo>
                    <a:lnTo>
                      <a:pt x="584" y="5180"/>
                    </a:lnTo>
                    <a:cubicBezTo>
                      <a:pt x="262" y="5180"/>
                      <a:pt x="1" y="5442"/>
                      <a:pt x="1" y="5763"/>
                    </a:cubicBezTo>
                    <a:lnTo>
                      <a:pt x="1" y="10347"/>
                    </a:lnTo>
                    <a:cubicBezTo>
                      <a:pt x="1" y="10669"/>
                      <a:pt x="262" y="10931"/>
                      <a:pt x="584" y="10931"/>
                    </a:cubicBezTo>
                    <a:lnTo>
                      <a:pt x="6239" y="10931"/>
                    </a:lnTo>
                    <a:cubicBezTo>
                      <a:pt x="6561" y="10931"/>
                      <a:pt x="6823" y="10669"/>
                      <a:pt x="6823" y="10347"/>
                    </a:cubicBezTo>
                    <a:lnTo>
                      <a:pt x="6823" y="5763"/>
                    </a:lnTo>
                    <a:cubicBezTo>
                      <a:pt x="6823" y="5442"/>
                      <a:pt x="6561" y="5180"/>
                      <a:pt x="6239" y="5180"/>
                    </a:cubicBezTo>
                    <a:lnTo>
                      <a:pt x="6132" y="5180"/>
                    </a:lnTo>
                    <a:lnTo>
                      <a:pt x="6132" y="2715"/>
                    </a:lnTo>
                    <a:cubicBezTo>
                      <a:pt x="6132" y="1215"/>
                      <a:pt x="4918" y="1"/>
                      <a:pt x="3418" y="1"/>
                    </a:cubicBezTo>
                    <a:close/>
                  </a:path>
                </a:pathLst>
              </a:custGeom>
              <a:solidFill>
                <a:srgbClr val="DD9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 </a:t>
                </a:r>
                <a:endParaRPr dirty="0"/>
              </a:p>
            </p:txBody>
          </p:sp>
          <p:sp>
            <p:nvSpPr>
              <p:cNvPr id="1323" name="Google Shape;1323;p26"/>
              <p:cNvSpPr/>
              <p:nvPr/>
            </p:nvSpPr>
            <p:spPr>
              <a:xfrm>
                <a:off x="6074528" y="2689653"/>
                <a:ext cx="393727" cy="395577"/>
              </a:xfrm>
              <a:custGeom>
                <a:avLst/>
                <a:gdLst/>
                <a:ahLst/>
                <a:cxnLst/>
                <a:rect l="l" t="t" r="r" b="b"/>
                <a:pathLst>
                  <a:path w="11923" h="11979" extrusionOk="0">
                    <a:moveTo>
                      <a:pt x="3965" y="516"/>
                    </a:moveTo>
                    <a:cubicBezTo>
                      <a:pt x="3417" y="1004"/>
                      <a:pt x="3012" y="1635"/>
                      <a:pt x="2774" y="2350"/>
                    </a:cubicBezTo>
                    <a:lnTo>
                      <a:pt x="1512" y="2350"/>
                    </a:lnTo>
                    <a:cubicBezTo>
                      <a:pt x="2096" y="1469"/>
                      <a:pt x="2953" y="826"/>
                      <a:pt x="3953" y="516"/>
                    </a:cubicBezTo>
                    <a:close/>
                    <a:moveTo>
                      <a:pt x="5120" y="326"/>
                    </a:moveTo>
                    <a:lnTo>
                      <a:pt x="5120" y="2350"/>
                    </a:lnTo>
                    <a:lnTo>
                      <a:pt x="3119" y="2350"/>
                    </a:lnTo>
                    <a:cubicBezTo>
                      <a:pt x="3548" y="1195"/>
                      <a:pt x="4286" y="421"/>
                      <a:pt x="5120" y="326"/>
                    </a:cubicBezTo>
                    <a:close/>
                    <a:moveTo>
                      <a:pt x="5441" y="337"/>
                    </a:moveTo>
                    <a:cubicBezTo>
                      <a:pt x="6275" y="433"/>
                      <a:pt x="7001" y="1207"/>
                      <a:pt x="7441" y="2350"/>
                    </a:cubicBezTo>
                    <a:lnTo>
                      <a:pt x="5441" y="2350"/>
                    </a:lnTo>
                    <a:lnTo>
                      <a:pt x="5441" y="337"/>
                    </a:lnTo>
                    <a:close/>
                    <a:moveTo>
                      <a:pt x="6584" y="516"/>
                    </a:moveTo>
                    <a:lnTo>
                      <a:pt x="6584" y="516"/>
                    </a:lnTo>
                    <a:cubicBezTo>
                      <a:pt x="7596" y="826"/>
                      <a:pt x="8465" y="1469"/>
                      <a:pt x="9037" y="2350"/>
                    </a:cubicBezTo>
                    <a:lnTo>
                      <a:pt x="7775" y="2350"/>
                    </a:lnTo>
                    <a:cubicBezTo>
                      <a:pt x="7549" y="1647"/>
                      <a:pt x="7144" y="1016"/>
                      <a:pt x="6584" y="516"/>
                    </a:cubicBezTo>
                    <a:close/>
                    <a:moveTo>
                      <a:pt x="2667" y="2671"/>
                    </a:moveTo>
                    <a:cubicBezTo>
                      <a:pt x="2477" y="3326"/>
                      <a:pt x="2369" y="3993"/>
                      <a:pt x="2357" y="4683"/>
                    </a:cubicBezTo>
                    <a:lnTo>
                      <a:pt x="762" y="4683"/>
                    </a:lnTo>
                    <a:cubicBezTo>
                      <a:pt x="774" y="3981"/>
                      <a:pt x="964" y="3290"/>
                      <a:pt x="1298" y="2671"/>
                    </a:cubicBezTo>
                    <a:close/>
                    <a:moveTo>
                      <a:pt x="7560" y="2671"/>
                    </a:moveTo>
                    <a:cubicBezTo>
                      <a:pt x="7751" y="3326"/>
                      <a:pt x="7858" y="4005"/>
                      <a:pt x="7870" y="4683"/>
                    </a:cubicBezTo>
                    <a:lnTo>
                      <a:pt x="5441" y="4683"/>
                    </a:lnTo>
                    <a:lnTo>
                      <a:pt x="5441" y="2671"/>
                    </a:lnTo>
                    <a:close/>
                    <a:moveTo>
                      <a:pt x="9239" y="2671"/>
                    </a:moveTo>
                    <a:cubicBezTo>
                      <a:pt x="9583" y="3287"/>
                      <a:pt x="9761" y="3973"/>
                      <a:pt x="9787" y="4683"/>
                    </a:cubicBezTo>
                    <a:lnTo>
                      <a:pt x="8192" y="4683"/>
                    </a:lnTo>
                    <a:cubicBezTo>
                      <a:pt x="8180" y="4005"/>
                      <a:pt x="8084" y="3326"/>
                      <a:pt x="7882" y="2671"/>
                    </a:cubicBezTo>
                    <a:close/>
                    <a:moveTo>
                      <a:pt x="5108" y="2671"/>
                    </a:moveTo>
                    <a:lnTo>
                      <a:pt x="5108" y="4695"/>
                    </a:lnTo>
                    <a:lnTo>
                      <a:pt x="2679" y="4683"/>
                    </a:lnTo>
                    <a:cubicBezTo>
                      <a:pt x="2691" y="4005"/>
                      <a:pt x="2798" y="3326"/>
                      <a:pt x="2988" y="2671"/>
                    </a:cubicBezTo>
                    <a:close/>
                    <a:moveTo>
                      <a:pt x="9787" y="5017"/>
                    </a:moveTo>
                    <a:cubicBezTo>
                      <a:pt x="9775" y="5326"/>
                      <a:pt x="9727" y="5648"/>
                      <a:pt x="9656" y="5945"/>
                    </a:cubicBezTo>
                    <a:cubicBezTo>
                      <a:pt x="9251" y="5540"/>
                      <a:pt x="8739" y="5255"/>
                      <a:pt x="8180" y="5148"/>
                    </a:cubicBezTo>
                    <a:lnTo>
                      <a:pt x="8192" y="5148"/>
                    </a:lnTo>
                    <a:lnTo>
                      <a:pt x="8192" y="5017"/>
                    </a:lnTo>
                    <a:close/>
                    <a:moveTo>
                      <a:pt x="7870" y="5017"/>
                    </a:moveTo>
                    <a:lnTo>
                      <a:pt x="7870" y="5112"/>
                    </a:lnTo>
                    <a:cubicBezTo>
                      <a:pt x="7811" y="5112"/>
                      <a:pt x="7739" y="5100"/>
                      <a:pt x="7668" y="5100"/>
                    </a:cubicBezTo>
                    <a:cubicBezTo>
                      <a:pt x="6798" y="5100"/>
                      <a:pt x="5965" y="5517"/>
                      <a:pt x="5441" y="6219"/>
                    </a:cubicBezTo>
                    <a:lnTo>
                      <a:pt x="5441" y="5017"/>
                    </a:lnTo>
                    <a:close/>
                    <a:moveTo>
                      <a:pt x="2357" y="5005"/>
                    </a:moveTo>
                    <a:cubicBezTo>
                      <a:pt x="2369" y="5683"/>
                      <a:pt x="2477" y="6362"/>
                      <a:pt x="2667" y="7017"/>
                    </a:cubicBezTo>
                    <a:lnTo>
                      <a:pt x="1310" y="7017"/>
                    </a:lnTo>
                    <a:cubicBezTo>
                      <a:pt x="964" y="6398"/>
                      <a:pt x="774" y="5719"/>
                      <a:pt x="750" y="5017"/>
                    </a:cubicBezTo>
                    <a:lnTo>
                      <a:pt x="762" y="5005"/>
                    </a:lnTo>
                    <a:close/>
                    <a:moveTo>
                      <a:pt x="5108" y="5017"/>
                    </a:moveTo>
                    <a:lnTo>
                      <a:pt x="5108" y="6779"/>
                    </a:lnTo>
                    <a:cubicBezTo>
                      <a:pt x="5072" y="6862"/>
                      <a:pt x="5048" y="6945"/>
                      <a:pt x="5024" y="7029"/>
                    </a:cubicBezTo>
                    <a:lnTo>
                      <a:pt x="2988" y="7029"/>
                    </a:lnTo>
                    <a:cubicBezTo>
                      <a:pt x="2798" y="6374"/>
                      <a:pt x="2691" y="5695"/>
                      <a:pt x="2679" y="5017"/>
                    </a:cubicBezTo>
                    <a:close/>
                    <a:moveTo>
                      <a:pt x="5165" y="9099"/>
                    </a:moveTo>
                    <a:cubicBezTo>
                      <a:pt x="5178" y="9123"/>
                      <a:pt x="5190" y="9148"/>
                      <a:pt x="5203" y="9172"/>
                    </a:cubicBezTo>
                    <a:cubicBezTo>
                      <a:pt x="5189" y="9149"/>
                      <a:pt x="5177" y="9124"/>
                      <a:pt x="5165" y="9099"/>
                    </a:cubicBezTo>
                    <a:close/>
                    <a:moveTo>
                      <a:pt x="2774" y="7350"/>
                    </a:moveTo>
                    <a:cubicBezTo>
                      <a:pt x="3000" y="8053"/>
                      <a:pt x="3417" y="8684"/>
                      <a:pt x="3965" y="9184"/>
                    </a:cubicBezTo>
                    <a:cubicBezTo>
                      <a:pt x="2953" y="8874"/>
                      <a:pt x="2084" y="8231"/>
                      <a:pt x="1500" y="7350"/>
                    </a:cubicBezTo>
                    <a:close/>
                    <a:moveTo>
                      <a:pt x="4941" y="7350"/>
                    </a:moveTo>
                    <a:cubicBezTo>
                      <a:pt x="4823" y="7910"/>
                      <a:pt x="4889" y="8489"/>
                      <a:pt x="5123" y="9008"/>
                    </a:cubicBezTo>
                    <a:lnTo>
                      <a:pt x="5123" y="9008"/>
                    </a:lnTo>
                    <a:cubicBezTo>
                      <a:pt x="5118" y="8999"/>
                      <a:pt x="5113" y="8990"/>
                      <a:pt x="5108" y="8981"/>
                    </a:cubicBezTo>
                    <a:lnTo>
                      <a:pt x="5108" y="9362"/>
                    </a:lnTo>
                    <a:cubicBezTo>
                      <a:pt x="4274" y="9267"/>
                      <a:pt x="3536" y="8493"/>
                      <a:pt x="3096" y="7350"/>
                    </a:cubicBezTo>
                    <a:close/>
                    <a:moveTo>
                      <a:pt x="5289" y="9328"/>
                    </a:moveTo>
                    <a:lnTo>
                      <a:pt x="5322" y="9374"/>
                    </a:lnTo>
                    <a:cubicBezTo>
                      <a:pt x="5308" y="9360"/>
                      <a:pt x="5298" y="9345"/>
                      <a:pt x="5289" y="9328"/>
                    </a:cubicBezTo>
                    <a:close/>
                    <a:moveTo>
                      <a:pt x="7643" y="5802"/>
                    </a:moveTo>
                    <a:cubicBezTo>
                      <a:pt x="8708" y="5802"/>
                      <a:pt x="9727" y="6625"/>
                      <a:pt x="9727" y="7874"/>
                    </a:cubicBezTo>
                    <a:cubicBezTo>
                      <a:pt x="9739" y="9017"/>
                      <a:pt x="8811" y="9958"/>
                      <a:pt x="7656" y="9958"/>
                    </a:cubicBezTo>
                    <a:lnTo>
                      <a:pt x="7656" y="9946"/>
                    </a:lnTo>
                    <a:cubicBezTo>
                      <a:pt x="5810" y="9946"/>
                      <a:pt x="4893" y="7719"/>
                      <a:pt x="6191" y="6410"/>
                    </a:cubicBezTo>
                    <a:cubicBezTo>
                      <a:pt x="6615" y="5990"/>
                      <a:pt x="7134" y="5802"/>
                      <a:pt x="7643" y="5802"/>
                    </a:cubicBezTo>
                    <a:close/>
                    <a:moveTo>
                      <a:pt x="5266" y="1"/>
                    </a:moveTo>
                    <a:cubicBezTo>
                      <a:pt x="4250" y="1"/>
                      <a:pt x="3237" y="319"/>
                      <a:pt x="2381" y="957"/>
                    </a:cubicBezTo>
                    <a:cubicBezTo>
                      <a:pt x="691" y="2207"/>
                      <a:pt x="0" y="4386"/>
                      <a:pt x="667" y="6374"/>
                    </a:cubicBezTo>
                    <a:cubicBezTo>
                      <a:pt x="1322" y="8362"/>
                      <a:pt x="3179" y="9708"/>
                      <a:pt x="5274" y="9708"/>
                    </a:cubicBezTo>
                    <a:cubicBezTo>
                      <a:pt x="5370" y="9708"/>
                      <a:pt x="5465" y="9696"/>
                      <a:pt x="5560" y="9684"/>
                    </a:cubicBezTo>
                    <a:cubicBezTo>
                      <a:pt x="6107" y="10329"/>
                      <a:pt x="6886" y="10660"/>
                      <a:pt x="7669" y="10660"/>
                    </a:cubicBezTo>
                    <a:cubicBezTo>
                      <a:pt x="8316" y="10660"/>
                      <a:pt x="8966" y="10433"/>
                      <a:pt x="9489" y="9970"/>
                    </a:cubicBezTo>
                    <a:lnTo>
                      <a:pt x="9858" y="10339"/>
                    </a:lnTo>
                    <a:cubicBezTo>
                      <a:pt x="9823" y="10458"/>
                      <a:pt x="9858" y="10601"/>
                      <a:pt x="9954" y="10684"/>
                    </a:cubicBezTo>
                    <a:lnTo>
                      <a:pt x="11120" y="11851"/>
                    </a:lnTo>
                    <a:cubicBezTo>
                      <a:pt x="11200" y="11941"/>
                      <a:pt x="11292" y="11979"/>
                      <a:pt x="11381" y="11979"/>
                    </a:cubicBezTo>
                    <a:cubicBezTo>
                      <a:pt x="11667" y="11979"/>
                      <a:pt x="11923" y="11593"/>
                      <a:pt x="11632" y="11339"/>
                    </a:cubicBezTo>
                    <a:lnTo>
                      <a:pt x="10466" y="10172"/>
                    </a:lnTo>
                    <a:cubicBezTo>
                      <a:pt x="10404" y="10101"/>
                      <a:pt x="10308" y="10063"/>
                      <a:pt x="10215" y="10063"/>
                    </a:cubicBezTo>
                    <a:cubicBezTo>
                      <a:pt x="10183" y="10063"/>
                      <a:pt x="10151" y="10068"/>
                      <a:pt x="10120" y="10077"/>
                    </a:cubicBezTo>
                    <a:lnTo>
                      <a:pt x="9751" y="9708"/>
                    </a:lnTo>
                    <a:cubicBezTo>
                      <a:pt x="10608" y="8743"/>
                      <a:pt x="10680" y="7303"/>
                      <a:pt x="9918" y="6255"/>
                    </a:cubicBezTo>
                    <a:cubicBezTo>
                      <a:pt x="10525" y="4255"/>
                      <a:pt x="9775" y="2088"/>
                      <a:pt x="8061" y="885"/>
                    </a:cubicBezTo>
                    <a:cubicBezTo>
                      <a:pt x="7220" y="296"/>
                      <a:pt x="6242" y="1"/>
                      <a:pt x="5266" y="1"/>
                    </a:cubicBezTo>
                    <a:close/>
                  </a:path>
                </a:pathLst>
              </a:custGeom>
              <a:solidFill>
                <a:srgbClr val="424B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24" name="Google Shape;1324;p26"/>
            <p:cNvGrpSpPr/>
            <p:nvPr/>
          </p:nvGrpSpPr>
          <p:grpSpPr>
            <a:xfrm>
              <a:off x="3327961" y="1325336"/>
              <a:ext cx="2468795" cy="1485418"/>
              <a:chOff x="3327961" y="1325336"/>
              <a:chExt cx="2468795" cy="1485418"/>
            </a:xfrm>
          </p:grpSpPr>
          <p:sp>
            <p:nvSpPr>
              <p:cNvPr id="1325" name="Google Shape;1325;p26"/>
              <p:cNvSpPr/>
              <p:nvPr/>
            </p:nvSpPr>
            <p:spPr>
              <a:xfrm>
                <a:off x="3327961" y="2662516"/>
                <a:ext cx="2468795" cy="147842"/>
              </a:xfrm>
              <a:custGeom>
                <a:avLst/>
                <a:gdLst/>
                <a:ahLst/>
                <a:cxnLst/>
                <a:rect l="l" t="t" r="r" b="b"/>
                <a:pathLst>
                  <a:path w="74761" h="4477" extrusionOk="0">
                    <a:moveTo>
                      <a:pt x="1" y="0"/>
                    </a:moveTo>
                    <a:lnTo>
                      <a:pt x="1" y="2036"/>
                    </a:lnTo>
                    <a:cubicBezTo>
                      <a:pt x="1" y="3382"/>
                      <a:pt x="1096" y="4477"/>
                      <a:pt x="2442" y="4477"/>
                    </a:cubicBezTo>
                    <a:lnTo>
                      <a:pt x="72308" y="4477"/>
                    </a:lnTo>
                    <a:cubicBezTo>
                      <a:pt x="73665" y="4477"/>
                      <a:pt x="74760" y="3382"/>
                      <a:pt x="74760" y="2036"/>
                    </a:cubicBezTo>
                    <a:lnTo>
                      <a:pt x="74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6"/>
              <p:cNvSpPr/>
              <p:nvPr/>
            </p:nvSpPr>
            <p:spPr>
              <a:xfrm>
                <a:off x="3483266" y="2736817"/>
                <a:ext cx="2158582" cy="73937"/>
              </a:xfrm>
              <a:custGeom>
                <a:avLst/>
                <a:gdLst/>
                <a:ahLst/>
                <a:cxnLst/>
                <a:rect l="l" t="t" r="r" b="b"/>
                <a:pathLst>
                  <a:path w="65367" h="2239" extrusionOk="0">
                    <a:moveTo>
                      <a:pt x="3870" y="1"/>
                    </a:moveTo>
                    <a:cubicBezTo>
                      <a:pt x="2275" y="1"/>
                      <a:pt x="799" y="846"/>
                      <a:pt x="1" y="2239"/>
                    </a:cubicBezTo>
                    <a:lnTo>
                      <a:pt x="65366" y="2239"/>
                    </a:lnTo>
                    <a:cubicBezTo>
                      <a:pt x="64568" y="846"/>
                      <a:pt x="63092" y="1"/>
                      <a:pt x="614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6"/>
              <p:cNvSpPr/>
              <p:nvPr/>
            </p:nvSpPr>
            <p:spPr>
              <a:xfrm>
                <a:off x="3591018" y="1325336"/>
                <a:ext cx="1942317" cy="1337213"/>
              </a:xfrm>
              <a:custGeom>
                <a:avLst/>
                <a:gdLst/>
                <a:ahLst/>
                <a:cxnLst/>
                <a:rect l="l" t="t" r="r" b="b"/>
                <a:pathLst>
                  <a:path w="58818" h="40494" extrusionOk="0">
                    <a:moveTo>
                      <a:pt x="1381" y="0"/>
                    </a:moveTo>
                    <a:cubicBezTo>
                      <a:pt x="619" y="0"/>
                      <a:pt x="0" y="619"/>
                      <a:pt x="0" y="1381"/>
                    </a:cubicBezTo>
                    <a:lnTo>
                      <a:pt x="0" y="40493"/>
                    </a:lnTo>
                    <a:lnTo>
                      <a:pt x="58817" y="40493"/>
                    </a:lnTo>
                    <a:lnTo>
                      <a:pt x="58817" y="1381"/>
                    </a:lnTo>
                    <a:cubicBezTo>
                      <a:pt x="58817" y="619"/>
                      <a:pt x="58198" y="0"/>
                      <a:pt x="574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6"/>
              <p:cNvSpPr/>
              <p:nvPr/>
            </p:nvSpPr>
            <p:spPr>
              <a:xfrm>
                <a:off x="3665319" y="1385867"/>
                <a:ext cx="1793683" cy="1276683"/>
              </a:xfrm>
              <a:custGeom>
                <a:avLst/>
                <a:gdLst/>
                <a:ahLst/>
                <a:cxnLst/>
                <a:rect l="l" t="t" r="r" b="b"/>
                <a:pathLst>
                  <a:path w="54317" h="38661" extrusionOk="0">
                    <a:moveTo>
                      <a:pt x="1286" y="1"/>
                    </a:moveTo>
                    <a:cubicBezTo>
                      <a:pt x="572" y="1"/>
                      <a:pt x="0" y="572"/>
                      <a:pt x="0" y="1287"/>
                    </a:cubicBezTo>
                    <a:lnTo>
                      <a:pt x="0" y="38660"/>
                    </a:lnTo>
                    <a:lnTo>
                      <a:pt x="54317" y="38660"/>
                    </a:lnTo>
                    <a:lnTo>
                      <a:pt x="54317" y="1287"/>
                    </a:lnTo>
                    <a:cubicBezTo>
                      <a:pt x="54317" y="572"/>
                      <a:pt x="53745" y="1"/>
                      <a:pt x="530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6"/>
              <p:cNvSpPr/>
              <p:nvPr/>
            </p:nvSpPr>
            <p:spPr>
              <a:xfrm>
                <a:off x="3685363" y="1406308"/>
                <a:ext cx="1753198" cy="1256242"/>
              </a:xfrm>
              <a:custGeom>
                <a:avLst/>
                <a:gdLst/>
                <a:ahLst/>
                <a:cxnLst/>
                <a:rect l="l" t="t" r="r" b="b"/>
                <a:pathLst>
                  <a:path w="53091" h="38042" extrusionOk="0">
                    <a:moveTo>
                      <a:pt x="894" y="1"/>
                    </a:moveTo>
                    <a:cubicBezTo>
                      <a:pt x="405" y="1"/>
                      <a:pt x="1" y="394"/>
                      <a:pt x="13" y="882"/>
                    </a:cubicBezTo>
                    <a:lnTo>
                      <a:pt x="13" y="38041"/>
                    </a:lnTo>
                    <a:lnTo>
                      <a:pt x="53091" y="38041"/>
                    </a:lnTo>
                    <a:lnTo>
                      <a:pt x="53091" y="882"/>
                    </a:lnTo>
                    <a:cubicBezTo>
                      <a:pt x="53091" y="394"/>
                      <a:pt x="52698" y="1"/>
                      <a:pt x="52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6"/>
              <p:cNvSpPr/>
              <p:nvPr/>
            </p:nvSpPr>
            <p:spPr>
              <a:xfrm>
                <a:off x="3691274" y="1406308"/>
                <a:ext cx="1752801" cy="1256242"/>
              </a:xfrm>
              <a:custGeom>
                <a:avLst/>
                <a:gdLst/>
                <a:ahLst/>
                <a:cxnLst/>
                <a:rect l="l" t="t" r="r" b="b"/>
                <a:pathLst>
                  <a:path w="53079" h="38042" extrusionOk="0">
                    <a:moveTo>
                      <a:pt x="51174" y="1"/>
                    </a:moveTo>
                    <a:lnTo>
                      <a:pt x="1" y="38041"/>
                    </a:lnTo>
                    <a:lnTo>
                      <a:pt x="53079" y="38041"/>
                    </a:lnTo>
                    <a:lnTo>
                      <a:pt x="53079" y="1358"/>
                    </a:lnTo>
                    <a:cubicBezTo>
                      <a:pt x="53079" y="608"/>
                      <a:pt x="52471" y="1"/>
                      <a:pt x="517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96" name="Google Shape;1296;p26"/>
          <p:cNvSpPr txBox="1">
            <a:spLocks noGrp="1"/>
          </p:cNvSpPr>
          <p:nvPr>
            <p:ph type="title"/>
          </p:nvPr>
        </p:nvSpPr>
        <p:spPr>
          <a:xfrm>
            <a:off x="2711056" y="2385757"/>
            <a:ext cx="372188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PH" dirty="0"/>
              <a:t>How is it prevented?</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3049;p35">
            <a:extLst>
              <a:ext uri="{FF2B5EF4-FFF2-40B4-BE49-F238E27FC236}">
                <a16:creationId xmlns:a16="http://schemas.microsoft.com/office/drawing/2014/main" id="{5981BC92-E3B7-4832-8A87-22BF4DAC9974}"/>
              </a:ext>
            </a:extLst>
          </p:cNvPr>
          <p:cNvSpPr/>
          <p:nvPr/>
        </p:nvSpPr>
        <p:spPr>
          <a:xfrm>
            <a:off x="457191" y="1501696"/>
            <a:ext cx="3383836" cy="1127763"/>
          </a:xfrm>
          <a:custGeom>
            <a:avLst/>
            <a:gdLst/>
            <a:ahLst/>
            <a:cxnLst/>
            <a:rect l="l" t="t" r="r" b="b"/>
            <a:pathLst>
              <a:path w="13300" h="8752" extrusionOk="0">
                <a:moveTo>
                  <a:pt x="1" y="0"/>
                </a:moveTo>
                <a:lnTo>
                  <a:pt x="1" y="7692"/>
                </a:lnTo>
                <a:cubicBezTo>
                  <a:pt x="1" y="8275"/>
                  <a:pt x="477" y="8751"/>
                  <a:pt x="1048" y="8751"/>
                </a:cubicBezTo>
                <a:lnTo>
                  <a:pt x="12240" y="8751"/>
                </a:lnTo>
                <a:cubicBezTo>
                  <a:pt x="12824" y="8751"/>
                  <a:pt x="13300" y="8275"/>
                  <a:pt x="13300" y="7692"/>
                </a:cubicBezTo>
                <a:lnTo>
                  <a:pt x="133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8F8BFD08-218E-41DD-B9DB-00B60FEB0941}"/>
              </a:ext>
            </a:extLst>
          </p:cNvPr>
          <p:cNvSpPr>
            <a:spLocks noGrp="1"/>
          </p:cNvSpPr>
          <p:nvPr>
            <p:ph type="title"/>
          </p:nvPr>
        </p:nvSpPr>
        <p:spPr>
          <a:xfrm>
            <a:off x="457191" y="734539"/>
            <a:ext cx="8229600" cy="1006649"/>
          </a:xfrm>
        </p:spPr>
        <p:txBody>
          <a:bodyPr/>
          <a:lstStyle/>
          <a:p>
            <a:r>
              <a:rPr lang="en-US" sz="2400" dirty="0"/>
              <a:t>Mental readiness to accept the possibility of a Cyberattack </a:t>
            </a:r>
            <a:br>
              <a:rPr lang="en-US" sz="2400" dirty="0"/>
            </a:br>
            <a:endParaRPr lang="en-PH" sz="1800" dirty="0"/>
          </a:p>
        </p:txBody>
      </p:sp>
      <p:graphicFrame>
        <p:nvGraphicFramePr>
          <p:cNvPr id="22" name="Chart 21">
            <a:extLst>
              <a:ext uri="{FF2B5EF4-FFF2-40B4-BE49-F238E27FC236}">
                <a16:creationId xmlns:a16="http://schemas.microsoft.com/office/drawing/2014/main" id="{7B4E9BE8-5F98-449A-88BC-ECEA62FC7A12}"/>
              </a:ext>
            </a:extLst>
          </p:cNvPr>
          <p:cNvGraphicFramePr/>
          <p:nvPr>
            <p:extLst>
              <p:ext uri="{D42A27DB-BD31-4B8C-83A1-F6EECF244321}">
                <p14:modId xmlns:p14="http://schemas.microsoft.com/office/powerpoint/2010/main" val="2864405005"/>
              </p:ext>
            </p:extLst>
          </p:nvPr>
        </p:nvGraphicFramePr>
        <p:xfrm>
          <a:off x="617484" y="1980680"/>
          <a:ext cx="3063249" cy="2469918"/>
        </p:xfrm>
        <a:graphic>
          <a:graphicData uri="http://schemas.openxmlformats.org/drawingml/2006/chart">
            <c:chart xmlns:c="http://schemas.openxmlformats.org/drawingml/2006/chart" xmlns:r="http://schemas.openxmlformats.org/officeDocument/2006/relationships" r:id="rId2"/>
          </a:graphicData>
        </a:graphic>
      </p:graphicFrame>
      <p:sp>
        <p:nvSpPr>
          <p:cNvPr id="23" name="TextBox 22">
            <a:extLst>
              <a:ext uri="{FF2B5EF4-FFF2-40B4-BE49-F238E27FC236}">
                <a16:creationId xmlns:a16="http://schemas.microsoft.com/office/drawing/2014/main" id="{00B081AE-5143-4722-BF26-9C72967FDDE8}"/>
              </a:ext>
            </a:extLst>
          </p:cNvPr>
          <p:cNvSpPr txBox="1"/>
          <p:nvPr/>
        </p:nvSpPr>
        <p:spPr>
          <a:xfrm>
            <a:off x="4099560" y="2184588"/>
            <a:ext cx="4495800" cy="2062103"/>
          </a:xfrm>
          <a:prstGeom prst="rect">
            <a:avLst/>
          </a:prstGeom>
          <a:noFill/>
        </p:spPr>
        <p:txBody>
          <a:bodyPr wrap="square" rtlCol="0">
            <a:spAutoFit/>
          </a:bodyPr>
          <a:lstStyle/>
          <a:p>
            <a:pPr algn="ctr"/>
            <a:r>
              <a:rPr lang="en-US" sz="1600" dirty="0">
                <a:latin typeface="Fira Sans" panose="020B0604020202020204" charset="0"/>
              </a:rPr>
              <a:t>The Estonian intelligence agencies had briefed the government about the likelihood of cyber assaults not long earlier. This was in relation to the dangers of electronic voting. However, this supplied the mental readiness required to recognize the possibility of an attack. </a:t>
            </a:r>
            <a:endParaRPr lang="en-PH" sz="1600" dirty="0">
              <a:latin typeface="Fira Sans" panose="020B0604020202020204" charset="0"/>
            </a:endParaRPr>
          </a:p>
          <a:p>
            <a:pPr algn="ctr"/>
            <a:endParaRPr lang="en-PH" sz="1600" dirty="0">
              <a:latin typeface="Fira Sans" panose="020B0604020202020204" charset="0"/>
            </a:endParaRPr>
          </a:p>
        </p:txBody>
      </p:sp>
      <p:graphicFrame>
        <p:nvGraphicFramePr>
          <p:cNvPr id="26" name="Chart 25">
            <a:extLst>
              <a:ext uri="{FF2B5EF4-FFF2-40B4-BE49-F238E27FC236}">
                <a16:creationId xmlns:a16="http://schemas.microsoft.com/office/drawing/2014/main" id="{7C31E29E-952D-49D7-BE24-055726D9EE54}"/>
              </a:ext>
            </a:extLst>
          </p:cNvPr>
          <p:cNvGraphicFramePr/>
          <p:nvPr>
            <p:extLst>
              <p:ext uri="{D42A27DB-BD31-4B8C-83A1-F6EECF244321}">
                <p14:modId xmlns:p14="http://schemas.microsoft.com/office/powerpoint/2010/main" val="572993361"/>
              </p:ext>
            </p:extLst>
          </p:nvPr>
        </p:nvGraphicFramePr>
        <p:xfrm>
          <a:off x="769884" y="2133080"/>
          <a:ext cx="3063249" cy="2469918"/>
        </p:xfrm>
        <a:graphic>
          <a:graphicData uri="http://schemas.openxmlformats.org/drawingml/2006/chart">
            <c:chart xmlns:c="http://schemas.openxmlformats.org/drawingml/2006/chart" xmlns:r="http://schemas.openxmlformats.org/officeDocument/2006/relationships" r:id="rId3"/>
          </a:graphicData>
        </a:graphic>
      </p:graphicFrame>
      <p:sp>
        <p:nvSpPr>
          <p:cNvPr id="27" name="TextBox 26">
            <a:extLst>
              <a:ext uri="{FF2B5EF4-FFF2-40B4-BE49-F238E27FC236}">
                <a16:creationId xmlns:a16="http://schemas.microsoft.com/office/drawing/2014/main" id="{2EE1A408-2EB3-46AC-BAD6-588D1B46978E}"/>
              </a:ext>
            </a:extLst>
          </p:cNvPr>
          <p:cNvSpPr txBox="1"/>
          <p:nvPr/>
        </p:nvSpPr>
        <p:spPr>
          <a:xfrm>
            <a:off x="1752868" y="3075651"/>
            <a:ext cx="1249680" cy="584775"/>
          </a:xfrm>
          <a:prstGeom prst="rect">
            <a:avLst/>
          </a:prstGeom>
          <a:noFill/>
        </p:spPr>
        <p:txBody>
          <a:bodyPr wrap="square" rtlCol="0">
            <a:spAutoFit/>
          </a:bodyPr>
          <a:lstStyle/>
          <a:p>
            <a:pPr algn="ctr"/>
            <a:r>
              <a:rPr lang="en-US" sz="3200" b="1" dirty="0">
                <a:solidFill>
                  <a:srgbClr val="4C546E"/>
                </a:solidFill>
                <a:latin typeface="Fira Sans" panose="020B0604020202020204" charset="0"/>
              </a:rPr>
              <a:t>33%</a:t>
            </a:r>
            <a:endParaRPr lang="en-PH" sz="3200" b="1" dirty="0">
              <a:solidFill>
                <a:srgbClr val="4C546E"/>
              </a:solidFill>
              <a:latin typeface="Fira Sans" panose="020B0604020202020204" charset="0"/>
            </a:endParaRPr>
          </a:p>
        </p:txBody>
      </p:sp>
    </p:spTree>
    <p:extLst>
      <p:ext uri="{BB962C8B-B14F-4D97-AF65-F5344CB8AC3E}">
        <p14:creationId xmlns:p14="http://schemas.microsoft.com/office/powerpoint/2010/main" val="1708913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3049;p35">
            <a:extLst>
              <a:ext uri="{FF2B5EF4-FFF2-40B4-BE49-F238E27FC236}">
                <a16:creationId xmlns:a16="http://schemas.microsoft.com/office/drawing/2014/main" id="{5981BC92-E3B7-4832-8A87-22BF4DAC9974}"/>
              </a:ext>
            </a:extLst>
          </p:cNvPr>
          <p:cNvSpPr/>
          <p:nvPr/>
        </p:nvSpPr>
        <p:spPr>
          <a:xfrm>
            <a:off x="457191" y="1501696"/>
            <a:ext cx="3383836" cy="1127763"/>
          </a:xfrm>
          <a:custGeom>
            <a:avLst/>
            <a:gdLst/>
            <a:ahLst/>
            <a:cxnLst/>
            <a:rect l="l" t="t" r="r" b="b"/>
            <a:pathLst>
              <a:path w="13300" h="8752" extrusionOk="0">
                <a:moveTo>
                  <a:pt x="1" y="0"/>
                </a:moveTo>
                <a:lnTo>
                  <a:pt x="1" y="7692"/>
                </a:lnTo>
                <a:cubicBezTo>
                  <a:pt x="1" y="8275"/>
                  <a:pt x="477" y="8751"/>
                  <a:pt x="1048" y="8751"/>
                </a:cubicBezTo>
                <a:lnTo>
                  <a:pt x="12240" y="8751"/>
                </a:lnTo>
                <a:cubicBezTo>
                  <a:pt x="12824" y="8751"/>
                  <a:pt x="13300" y="8275"/>
                  <a:pt x="13300" y="7692"/>
                </a:cubicBezTo>
                <a:lnTo>
                  <a:pt x="133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8F8BFD08-218E-41DD-B9DB-00B60FEB0941}"/>
              </a:ext>
            </a:extLst>
          </p:cNvPr>
          <p:cNvSpPr>
            <a:spLocks noGrp="1"/>
          </p:cNvSpPr>
          <p:nvPr>
            <p:ph type="title"/>
          </p:nvPr>
        </p:nvSpPr>
        <p:spPr>
          <a:xfrm>
            <a:off x="457191" y="734539"/>
            <a:ext cx="8229600" cy="1006649"/>
          </a:xfrm>
        </p:spPr>
        <p:txBody>
          <a:bodyPr/>
          <a:lstStyle/>
          <a:p>
            <a:r>
              <a:rPr lang="en-US" sz="2400" dirty="0"/>
              <a:t>Cooperation with the Private Sector and International Collaboration </a:t>
            </a:r>
            <a:endParaRPr lang="en-PH" sz="1800" dirty="0"/>
          </a:p>
        </p:txBody>
      </p:sp>
      <p:graphicFrame>
        <p:nvGraphicFramePr>
          <p:cNvPr id="22" name="Chart 21">
            <a:extLst>
              <a:ext uri="{FF2B5EF4-FFF2-40B4-BE49-F238E27FC236}">
                <a16:creationId xmlns:a16="http://schemas.microsoft.com/office/drawing/2014/main" id="{7B4E9BE8-5F98-449A-88BC-ECEA62FC7A12}"/>
              </a:ext>
            </a:extLst>
          </p:cNvPr>
          <p:cNvGraphicFramePr/>
          <p:nvPr/>
        </p:nvGraphicFramePr>
        <p:xfrm>
          <a:off x="617484" y="1980680"/>
          <a:ext cx="3063249" cy="2469918"/>
        </p:xfrm>
        <a:graphic>
          <a:graphicData uri="http://schemas.openxmlformats.org/drawingml/2006/chart">
            <c:chart xmlns:c="http://schemas.openxmlformats.org/drawingml/2006/chart" xmlns:r="http://schemas.openxmlformats.org/officeDocument/2006/relationships" r:id="rId2"/>
          </a:graphicData>
        </a:graphic>
      </p:graphicFrame>
      <p:sp>
        <p:nvSpPr>
          <p:cNvPr id="23" name="TextBox 22">
            <a:extLst>
              <a:ext uri="{FF2B5EF4-FFF2-40B4-BE49-F238E27FC236}">
                <a16:creationId xmlns:a16="http://schemas.microsoft.com/office/drawing/2014/main" id="{00B081AE-5143-4722-BF26-9C72967FDDE8}"/>
              </a:ext>
            </a:extLst>
          </p:cNvPr>
          <p:cNvSpPr txBox="1"/>
          <p:nvPr/>
        </p:nvSpPr>
        <p:spPr>
          <a:xfrm>
            <a:off x="4099560" y="2184588"/>
            <a:ext cx="4495800" cy="2062103"/>
          </a:xfrm>
          <a:prstGeom prst="rect">
            <a:avLst/>
          </a:prstGeom>
          <a:noFill/>
        </p:spPr>
        <p:txBody>
          <a:bodyPr wrap="square" rtlCol="0">
            <a:spAutoFit/>
          </a:bodyPr>
          <a:lstStyle/>
          <a:p>
            <a:pPr algn="ctr"/>
            <a:r>
              <a:rPr lang="en-US" sz="1600" dirty="0">
                <a:latin typeface="Fira Sans" panose="020B0604020202020204" charset="0"/>
              </a:rPr>
              <a:t>It would have been impossible to block the attacks and respond to them as a group if the state had not just inked a cooperation agreement with some of Estonia's largest private sector firm, and if not because of the urgent response of their own Computer Emergency Response Team (CERT), its European equivalent, NATO CERTs. </a:t>
            </a:r>
            <a:endParaRPr lang="en-PH" sz="1600" dirty="0">
              <a:latin typeface="Fira Sans" panose="020B0604020202020204" charset="0"/>
            </a:endParaRPr>
          </a:p>
        </p:txBody>
      </p:sp>
      <p:graphicFrame>
        <p:nvGraphicFramePr>
          <p:cNvPr id="6" name="Chart 5">
            <a:extLst>
              <a:ext uri="{FF2B5EF4-FFF2-40B4-BE49-F238E27FC236}">
                <a16:creationId xmlns:a16="http://schemas.microsoft.com/office/drawing/2014/main" id="{3E551FC9-190B-4E03-8939-9935DC8DAEC0}"/>
              </a:ext>
            </a:extLst>
          </p:cNvPr>
          <p:cNvGraphicFramePr/>
          <p:nvPr>
            <p:extLst>
              <p:ext uri="{D42A27DB-BD31-4B8C-83A1-F6EECF244321}">
                <p14:modId xmlns:p14="http://schemas.microsoft.com/office/powerpoint/2010/main" val="2168466434"/>
              </p:ext>
            </p:extLst>
          </p:nvPr>
        </p:nvGraphicFramePr>
        <p:xfrm>
          <a:off x="769884" y="2133080"/>
          <a:ext cx="3063249" cy="246991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975421A5-CB77-4140-B034-31343711F7B1}"/>
              </a:ext>
            </a:extLst>
          </p:cNvPr>
          <p:cNvSpPr txBox="1"/>
          <p:nvPr/>
        </p:nvSpPr>
        <p:spPr>
          <a:xfrm>
            <a:off x="1752868" y="3075651"/>
            <a:ext cx="1249680" cy="584775"/>
          </a:xfrm>
          <a:prstGeom prst="rect">
            <a:avLst/>
          </a:prstGeom>
          <a:noFill/>
        </p:spPr>
        <p:txBody>
          <a:bodyPr wrap="square" rtlCol="0">
            <a:spAutoFit/>
          </a:bodyPr>
          <a:lstStyle/>
          <a:p>
            <a:pPr algn="ctr"/>
            <a:r>
              <a:rPr lang="en-US" sz="3200" b="1" dirty="0">
                <a:solidFill>
                  <a:srgbClr val="4C546E"/>
                </a:solidFill>
                <a:latin typeface="Fira Sans" panose="020B0604020202020204" charset="0"/>
              </a:rPr>
              <a:t>66%</a:t>
            </a:r>
            <a:endParaRPr lang="en-PH" sz="3200" b="1" dirty="0">
              <a:solidFill>
                <a:srgbClr val="4C546E"/>
              </a:solidFill>
              <a:latin typeface="Fira Sans" panose="020B0604020202020204" charset="0"/>
            </a:endParaRPr>
          </a:p>
        </p:txBody>
      </p:sp>
    </p:spTree>
    <p:extLst>
      <p:ext uri="{BB962C8B-B14F-4D97-AF65-F5344CB8AC3E}">
        <p14:creationId xmlns:p14="http://schemas.microsoft.com/office/powerpoint/2010/main" val="1512729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3049;p35">
            <a:extLst>
              <a:ext uri="{FF2B5EF4-FFF2-40B4-BE49-F238E27FC236}">
                <a16:creationId xmlns:a16="http://schemas.microsoft.com/office/drawing/2014/main" id="{5981BC92-E3B7-4832-8A87-22BF4DAC9974}"/>
              </a:ext>
            </a:extLst>
          </p:cNvPr>
          <p:cNvSpPr/>
          <p:nvPr/>
        </p:nvSpPr>
        <p:spPr>
          <a:xfrm>
            <a:off x="457191" y="1501696"/>
            <a:ext cx="3383836" cy="1127763"/>
          </a:xfrm>
          <a:custGeom>
            <a:avLst/>
            <a:gdLst/>
            <a:ahLst/>
            <a:cxnLst/>
            <a:rect l="l" t="t" r="r" b="b"/>
            <a:pathLst>
              <a:path w="13300" h="8752" extrusionOk="0">
                <a:moveTo>
                  <a:pt x="1" y="0"/>
                </a:moveTo>
                <a:lnTo>
                  <a:pt x="1" y="7692"/>
                </a:lnTo>
                <a:cubicBezTo>
                  <a:pt x="1" y="8275"/>
                  <a:pt x="477" y="8751"/>
                  <a:pt x="1048" y="8751"/>
                </a:cubicBezTo>
                <a:lnTo>
                  <a:pt x="12240" y="8751"/>
                </a:lnTo>
                <a:cubicBezTo>
                  <a:pt x="12824" y="8751"/>
                  <a:pt x="13300" y="8275"/>
                  <a:pt x="13300" y="7692"/>
                </a:cubicBezTo>
                <a:lnTo>
                  <a:pt x="133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8F8BFD08-218E-41DD-B9DB-00B60FEB0941}"/>
              </a:ext>
            </a:extLst>
          </p:cNvPr>
          <p:cNvSpPr>
            <a:spLocks noGrp="1"/>
          </p:cNvSpPr>
          <p:nvPr>
            <p:ph type="title"/>
          </p:nvPr>
        </p:nvSpPr>
        <p:spPr>
          <a:xfrm>
            <a:off x="457191" y="734539"/>
            <a:ext cx="8229600" cy="1006649"/>
          </a:xfrm>
        </p:spPr>
        <p:txBody>
          <a:bodyPr/>
          <a:lstStyle/>
          <a:p>
            <a:r>
              <a:rPr lang="en-US" sz="2400" dirty="0"/>
              <a:t>Being public about the issues </a:t>
            </a:r>
            <a:endParaRPr lang="en-PH" sz="2400" dirty="0"/>
          </a:p>
        </p:txBody>
      </p:sp>
      <p:graphicFrame>
        <p:nvGraphicFramePr>
          <p:cNvPr id="22" name="Chart 21">
            <a:extLst>
              <a:ext uri="{FF2B5EF4-FFF2-40B4-BE49-F238E27FC236}">
                <a16:creationId xmlns:a16="http://schemas.microsoft.com/office/drawing/2014/main" id="{7B4E9BE8-5F98-449A-88BC-ECEA62FC7A12}"/>
              </a:ext>
            </a:extLst>
          </p:cNvPr>
          <p:cNvGraphicFramePr/>
          <p:nvPr/>
        </p:nvGraphicFramePr>
        <p:xfrm>
          <a:off x="617484" y="1980680"/>
          <a:ext cx="3063249" cy="2469918"/>
        </p:xfrm>
        <a:graphic>
          <a:graphicData uri="http://schemas.openxmlformats.org/drawingml/2006/chart">
            <c:chart xmlns:c="http://schemas.openxmlformats.org/drawingml/2006/chart" xmlns:r="http://schemas.openxmlformats.org/officeDocument/2006/relationships" r:id="rId2"/>
          </a:graphicData>
        </a:graphic>
      </p:graphicFrame>
      <p:sp>
        <p:nvSpPr>
          <p:cNvPr id="23" name="TextBox 22">
            <a:extLst>
              <a:ext uri="{FF2B5EF4-FFF2-40B4-BE49-F238E27FC236}">
                <a16:creationId xmlns:a16="http://schemas.microsoft.com/office/drawing/2014/main" id="{00B081AE-5143-4722-BF26-9C72967FDDE8}"/>
              </a:ext>
            </a:extLst>
          </p:cNvPr>
          <p:cNvSpPr txBox="1"/>
          <p:nvPr/>
        </p:nvSpPr>
        <p:spPr>
          <a:xfrm>
            <a:off x="4122420" y="1980680"/>
            <a:ext cx="4495800" cy="2308324"/>
          </a:xfrm>
          <a:prstGeom prst="rect">
            <a:avLst/>
          </a:prstGeom>
          <a:noFill/>
        </p:spPr>
        <p:txBody>
          <a:bodyPr wrap="square" rtlCol="0">
            <a:spAutoFit/>
          </a:bodyPr>
          <a:lstStyle/>
          <a:p>
            <a:pPr algn="ctr"/>
            <a:r>
              <a:rPr lang="en-US" sz="1600" dirty="0">
                <a:latin typeface="Fira Sans" panose="020B0604020202020204" charset="0"/>
              </a:rPr>
              <a:t>Being public spared the government of the need to come up with fictitious reasons for what was going on. It established the required foundation of trust between the state and its citizens. While it appeared to be a major setback for Estonia's status as an e-tiger, it really marked the beginning of a new chapter in the country's success narrative by placing Estonia as a thought leader in cyber security. </a:t>
            </a:r>
            <a:endParaRPr lang="en-PH" sz="1800" dirty="0">
              <a:latin typeface="Fira Sans" panose="020B0604020202020204" charset="0"/>
            </a:endParaRPr>
          </a:p>
        </p:txBody>
      </p:sp>
      <p:graphicFrame>
        <p:nvGraphicFramePr>
          <p:cNvPr id="6" name="Chart 5">
            <a:extLst>
              <a:ext uri="{FF2B5EF4-FFF2-40B4-BE49-F238E27FC236}">
                <a16:creationId xmlns:a16="http://schemas.microsoft.com/office/drawing/2014/main" id="{4006B6AD-C145-465F-98EA-EF3A6AD7A66B}"/>
              </a:ext>
            </a:extLst>
          </p:cNvPr>
          <p:cNvGraphicFramePr/>
          <p:nvPr/>
        </p:nvGraphicFramePr>
        <p:xfrm>
          <a:off x="769884" y="2133080"/>
          <a:ext cx="3063249" cy="246991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D15CE9FA-2120-40D7-810E-FD960DE44813}"/>
              </a:ext>
            </a:extLst>
          </p:cNvPr>
          <p:cNvSpPr txBox="1"/>
          <p:nvPr/>
        </p:nvSpPr>
        <p:spPr>
          <a:xfrm>
            <a:off x="1752868" y="3075651"/>
            <a:ext cx="1249680" cy="584775"/>
          </a:xfrm>
          <a:prstGeom prst="rect">
            <a:avLst/>
          </a:prstGeom>
          <a:noFill/>
        </p:spPr>
        <p:txBody>
          <a:bodyPr wrap="square" rtlCol="0">
            <a:spAutoFit/>
          </a:bodyPr>
          <a:lstStyle/>
          <a:p>
            <a:pPr algn="ctr"/>
            <a:r>
              <a:rPr lang="en-US" sz="3200" b="1" dirty="0">
                <a:solidFill>
                  <a:srgbClr val="4C546E"/>
                </a:solidFill>
                <a:latin typeface="Fira Sans" panose="020B0604020202020204" charset="0"/>
              </a:rPr>
              <a:t>99%</a:t>
            </a:r>
            <a:endParaRPr lang="en-PH" sz="3200" b="1" dirty="0">
              <a:solidFill>
                <a:srgbClr val="4C546E"/>
              </a:solidFill>
              <a:latin typeface="Fira Sans" panose="020B0604020202020204" charset="0"/>
            </a:endParaRPr>
          </a:p>
        </p:txBody>
      </p:sp>
    </p:spTree>
    <p:extLst>
      <p:ext uri="{BB962C8B-B14F-4D97-AF65-F5344CB8AC3E}">
        <p14:creationId xmlns:p14="http://schemas.microsoft.com/office/powerpoint/2010/main" val="3683239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2E0E390-B4FC-4BFD-A83A-C5E5A523EDF2}"/>
              </a:ext>
            </a:extLst>
          </p:cNvPr>
          <p:cNvGrpSpPr/>
          <p:nvPr/>
        </p:nvGrpSpPr>
        <p:grpSpPr>
          <a:xfrm>
            <a:off x="998220" y="722462"/>
            <a:ext cx="7385255" cy="4032418"/>
            <a:chOff x="4192325" y="1572143"/>
            <a:chExt cx="1992653" cy="1259982"/>
          </a:xfrm>
        </p:grpSpPr>
        <p:sp>
          <p:nvSpPr>
            <p:cNvPr id="5" name="Google Shape;3656;p40">
              <a:extLst>
                <a:ext uri="{FF2B5EF4-FFF2-40B4-BE49-F238E27FC236}">
                  <a16:creationId xmlns:a16="http://schemas.microsoft.com/office/drawing/2014/main" id="{4D21B2D4-6B22-485F-97DB-8D814A27EE35}"/>
                </a:ext>
              </a:extLst>
            </p:cNvPr>
            <p:cNvSpPr/>
            <p:nvPr/>
          </p:nvSpPr>
          <p:spPr>
            <a:xfrm>
              <a:off x="4192325" y="1572143"/>
              <a:ext cx="1992653" cy="1259982"/>
            </a:xfrm>
            <a:custGeom>
              <a:avLst/>
              <a:gdLst/>
              <a:ahLst/>
              <a:cxnLst/>
              <a:rect l="l" t="t" r="r" b="b"/>
              <a:pathLst>
                <a:path w="47546" h="29146" extrusionOk="0">
                  <a:moveTo>
                    <a:pt x="29394" y="0"/>
                  </a:moveTo>
                  <a:cubicBezTo>
                    <a:pt x="23132" y="0"/>
                    <a:pt x="17800" y="2743"/>
                    <a:pt x="17800" y="2743"/>
                  </a:cubicBezTo>
                  <a:cubicBezTo>
                    <a:pt x="17800" y="2743"/>
                    <a:pt x="7490" y="2898"/>
                    <a:pt x="3727" y="9506"/>
                  </a:cubicBezTo>
                  <a:cubicBezTo>
                    <a:pt x="0" y="16114"/>
                    <a:pt x="2632" y="26758"/>
                    <a:pt x="10764" y="28841"/>
                  </a:cubicBezTo>
                  <a:cubicBezTo>
                    <a:pt x="11584" y="29052"/>
                    <a:pt x="12367" y="29146"/>
                    <a:pt x="13122" y="29146"/>
                  </a:cubicBezTo>
                  <a:cubicBezTo>
                    <a:pt x="19163" y="29146"/>
                    <a:pt x="23434" y="23158"/>
                    <a:pt x="31137" y="23158"/>
                  </a:cubicBezTo>
                  <a:cubicBezTo>
                    <a:pt x="31999" y="23158"/>
                    <a:pt x="32905" y="23233"/>
                    <a:pt x="33862" y="23400"/>
                  </a:cubicBezTo>
                  <a:cubicBezTo>
                    <a:pt x="34422" y="23499"/>
                    <a:pt x="34963" y="23546"/>
                    <a:pt x="35483" y="23546"/>
                  </a:cubicBezTo>
                  <a:cubicBezTo>
                    <a:pt x="44759" y="23546"/>
                    <a:pt x="47545" y="8548"/>
                    <a:pt x="38898" y="2719"/>
                  </a:cubicBezTo>
                  <a:cubicBezTo>
                    <a:pt x="35862" y="681"/>
                    <a:pt x="32513" y="0"/>
                    <a:pt x="29394" y="0"/>
                  </a:cubicBezTo>
                  <a:close/>
                </a:path>
              </a:pathLst>
            </a:custGeom>
            <a:solidFill>
              <a:srgbClr val="8058BE"/>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733;p40">
              <a:extLst>
                <a:ext uri="{FF2B5EF4-FFF2-40B4-BE49-F238E27FC236}">
                  <a16:creationId xmlns:a16="http://schemas.microsoft.com/office/drawing/2014/main" id="{1C362801-C252-4E98-9B17-A428F196B32C}"/>
                </a:ext>
              </a:extLst>
            </p:cNvPr>
            <p:cNvSpPr/>
            <p:nvPr/>
          </p:nvSpPr>
          <p:spPr>
            <a:xfrm>
              <a:off x="4373525" y="1691675"/>
              <a:ext cx="1537500" cy="891600"/>
            </a:xfrm>
            <a:prstGeom prst="wedgeRoundRectCallout">
              <a:avLst>
                <a:gd name="adj1" fmla="val -20833"/>
                <a:gd name="adj2" fmla="val 62500"/>
                <a:gd name="adj3" fmla="val 0"/>
              </a:avLst>
            </a:prstGeom>
            <a:solidFill>
              <a:schemeClr val="lt2"/>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A7285EE4-4B8D-49CF-A964-C929BA3CE8FB}"/>
              </a:ext>
            </a:extLst>
          </p:cNvPr>
          <p:cNvSpPr txBox="1"/>
          <p:nvPr/>
        </p:nvSpPr>
        <p:spPr>
          <a:xfrm>
            <a:off x="1901495" y="1377576"/>
            <a:ext cx="5234940" cy="2308324"/>
          </a:xfrm>
          <a:prstGeom prst="rect">
            <a:avLst/>
          </a:prstGeom>
          <a:noFill/>
        </p:spPr>
        <p:txBody>
          <a:bodyPr wrap="square" rtlCol="0">
            <a:spAutoFit/>
          </a:bodyPr>
          <a:lstStyle/>
          <a:p>
            <a:pPr algn="ctr"/>
            <a:endParaRPr lang="en-PH" sz="1600" dirty="0">
              <a:latin typeface="Fira Sans" panose="020B0604020202020204" charset="0"/>
            </a:endParaRPr>
          </a:p>
          <a:p>
            <a:pPr algn="ctr"/>
            <a:r>
              <a:rPr lang="en-US" sz="1600" dirty="0">
                <a:latin typeface="Fira Sans" panose="020B0604020202020204" charset="0"/>
              </a:rPr>
              <a:t>It took almost two years for Sergei Markov, a Russian State Duma deputy, to identify the perpetrators of the attacks as members of the Nashi youth club, a state-affiliated organization. Members of Nashi say that the assaults were carried out without the help of Nashi or the state, but the veracity of those assertions is impossible to establish. </a:t>
            </a:r>
          </a:p>
          <a:p>
            <a:pPr algn="ctr"/>
            <a:endParaRPr lang="en-PH" sz="1600" dirty="0">
              <a:latin typeface="Fira Sans" panose="020B0604020202020204" charset="0"/>
            </a:endParaRPr>
          </a:p>
        </p:txBody>
      </p:sp>
    </p:spTree>
    <p:extLst>
      <p:ext uri="{BB962C8B-B14F-4D97-AF65-F5344CB8AC3E}">
        <p14:creationId xmlns:p14="http://schemas.microsoft.com/office/powerpoint/2010/main" val="2716104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49"/>
        <p:cNvGrpSpPr/>
        <p:nvPr/>
      </p:nvGrpSpPr>
      <p:grpSpPr>
        <a:xfrm>
          <a:off x="0" y="0"/>
          <a:ext cx="0" cy="0"/>
          <a:chOff x="0" y="0"/>
          <a:chExt cx="0" cy="0"/>
        </a:xfrm>
      </p:grpSpPr>
      <p:sp>
        <p:nvSpPr>
          <p:cNvPr id="3652" name="Google Shape;3652;p40"/>
          <p:cNvSpPr/>
          <p:nvPr/>
        </p:nvSpPr>
        <p:spPr>
          <a:xfrm>
            <a:off x="3559533" y="1281084"/>
            <a:ext cx="6336454" cy="4087221"/>
          </a:xfrm>
          <a:custGeom>
            <a:avLst/>
            <a:gdLst/>
            <a:ahLst/>
            <a:cxnLst/>
            <a:rect l="l" t="t" r="r" b="b"/>
            <a:pathLst>
              <a:path w="47546" h="29146" extrusionOk="0">
                <a:moveTo>
                  <a:pt x="29394" y="0"/>
                </a:moveTo>
                <a:cubicBezTo>
                  <a:pt x="23132" y="0"/>
                  <a:pt x="17800" y="2743"/>
                  <a:pt x="17800" y="2743"/>
                </a:cubicBezTo>
                <a:cubicBezTo>
                  <a:pt x="17800" y="2743"/>
                  <a:pt x="7490" y="2898"/>
                  <a:pt x="3727" y="9506"/>
                </a:cubicBezTo>
                <a:cubicBezTo>
                  <a:pt x="0" y="16114"/>
                  <a:pt x="2632" y="26758"/>
                  <a:pt x="10764" y="28841"/>
                </a:cubicBezTo>
                <a:cubicBezTo>
                  <a:pt x="11584" y="29052"/>
                  <a:pt x="12367" y="29146"/>
                  <a:pt x="13122" y="29146"/>
                </a:cubicBezTo>
                <a:cubicBezTo>
                  <a:pt x="19163" y="29146"/>
                  <a:pt x="23434" y="23158"/>
                  <a:pt x="31137" y="23158"/>
                </a:cubicBezTo>
                <a:cubicBezTo>
                  <a:pt x="31999" y="23158"/>
                  <a:pt x="32905" y="23233"/>
                  <a:pt x="33862" y="23400"/>
                </a:cubicBezTo>
                <a:cubicBezTo>
                  <a:pt x="34422" y="23499"/>
                  <a:pt x="34963" y="23546"/>
                  <a:pt x="35483" y="23546"/>
                </a:cubicBezTo>
                <a:cubicBezTo>
                  <a:pt x="44759" y="23546"/>
                  <a:pt x="47545" y="8548"/>
                  <a:pt x="38898" y="2719"/>
                </a:cubicBezTo>
                <a:cubicBezTo>
                  <a:pt x="35862" y="681"/>
                  <a:pt x="32513" y="0"/>
                  <a:pt x="29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40"/>
          <p:cNvSpPr txBox="1">
            <a:spLocks noGrp="1"/>
          </p:cNvSpPr>
          <p:nvPr>
            <p:ph type="title"/>
          </p:nvPr>
        </p:nvSpPr>
        <p:spPr>
          <a:xfrm>
            <a:off x="457200" y="292625"/>
            <a:ext cx="8229600" cy="913132"/>
          </a:xfrm>
          <a:prstGeom prst="rect">
            <a:avLst/>
          </a:prstGeom>
        </p:spPr>
        <p:txBody>
          <a:bodyPr spcFirstLastPara="1" wrap="square" lIns="91425" tIns="91425" rIns="91425" bIns="91425" anchor="t" anchorCtr="0">
            <a:noAutofit/>
          </a:bodyPr>
          <a:lstStyle/>
          <a:p>
            <a:r>
              <a:rPr lang="en-US" dirty="0"/>
              <a:t>Do we agree with the resolution of the Estonian government? </a:t>
            </a:r>
          </a:p>
        </p:txBody>
      </p:sp>
      <p:grpSp>
        <p:nvGrpSpPr>
          <p:cNvPr id="3657" name="Google Shape;3657;p40"/>
          <p:cNvGrpSpPr/>
          <p:nvPr/>
        </p:nvGrpSpPr>
        <p:grpSpPr>
          <a:xfrm>
            <a:off x="668825" y="1600385"/>
            <a:ext cx="2371555" cy="3169664"/>
            <a:chOff x="783125" y="1463225"/>
            <a:chExt cx="2497032" cy="3337368"/>
          </a:xfrm>
        </p:grpSpPr>
        <p:sp>
          <p:nvSpPr>
            <p:cNvPr id="3658" name="Google Shape;3658;p40"/>
            <p:cNvSpPr/>
            <p:nvPr/>
          </p:nvSpPr>
          <p:spPr>
            <a:xfrm>
              <a:off x="1356175" y="4562756"/>
              <a:ext cx="1332383" cy="237837"/>
            </a:xfrm>
            <a:custGeom>
              <a:avLst/>
              <a:gdLst/>
              <a:ahLst/>
              <a:cxnLst/>
              <a:rect l="l" t="t" r="r" b="b"/>
              <a:pathLst>
                <a:path w="40363" h="7205" extrusionOk="0">
                  <a:moveTo>
                    <a:pt x="20182" y="1"/>
                  </a:moveTo>
                  <a:cubicBezTo>
                    <a:pt x="9038" y="1"/>
                    <a:pt x="1" y="1608"/>
                    <a:pt x="1" y="3597"/>
                  </a:cubicBezTo>
                  <a:cubicBezTo>
                    <a:pt x="1" y="5597"/>
                    <a:pt x="9038" y="7204"/>
                    <a:pt x="20182" y="7204"/>
                  </a:cubicBezTo>
                  <a:cubicBezTo>
                    <a:pt x="31326" y="7204"/>
                    <a:pt x="40363" y="5597"/>
                    <a:pt x="40363" y="3597"/>
                  </a:cubicBezTo>
                  <a:cubicBezTo>
                    <a:pt x="40363" y="1608"/>
                    <a:pt x="31326" y="1"/>
                    <a:pt x="20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40"/>
            <p:cNvSpPr/>
            <p:nvPr/>
          </p:nvSpPr>
          <p:spPr>
            <a:xfrm>
              <a:off x="1057452" y="1687044"/>
              <a:ext cx="1878302" cy="2460565"/>
            </a:xfrm>
            <a:custGeom>
              <a:avLst/>
              <a:gdLst/>
              <a:ahLst/>
              <a:cxnLst/>
              <a:rect l="l" t="t" r="r" b="b"/>
              <a:pathLst>
                <a:path w="56901" h="74540" extrusionOk="0">
                  <a:moveTo>
                    <a:pt x="28867" y="0"/>
                  </a:moveTo>
                  <a:cubicBezTo>
                    <a:pt x="19306" y="0"/>
                    <a:pt x="9834" y="5502"/>
                    <a:pt x="5502" y="13782"/>
                  </a:cubicBezTo>
                  <a:cubicBezTo>
                    <a:pt x="1" y="24307"/>
                    <a:pt x="6204" y="33213"/>
                    <a:pt x="10895" y="39702"/>
                  </a:cubicBezTo>
                  <a:cubicBezTo>
                    <a:pt x="15586" y="46191"/>
                    <a:pt x="11955" y="49477"/>
                    <a:pt x="13515" y="62241"/>
                  </a:cubicBezTo>
                  <a:cubicBezTo>
                    <a:pt x="14909" y="73739"/>
                    <a:pt x="25163" y="74309"/>
                    <a:pt x="27183" y="74309"/>
                  </a:cubicBezTo>
                  <a:cubicBezTo>
                    <a:pt x="27406" y="74309"/>
                    <a:pt x="27528" y="74302"/>
                    <a:pt x="27528" y="74302"/>
                  </a:cubicBezTo>
                  <a:cubicBezTo>
                    <a:pt x="35029" y="74183"/>
                    <a:pt x="40173" y="74540"/>
                    <a:pt x="42506" y="65301"/>
                  </a:cubicBezTo>
                  <a:cubicBezTo>
                    <a:pt x="44840" y="56049"/>
                    <a:pt x="48709" y="55478"/>
                    <a:pt x="52805" y="44822"/>
                  </a:cubicBezTo>
                  <a:cubicBezTo>
                    <a:pt x="56901" y="34154"/>
                    <a:pt x="52924" y="31106"/>
                    <a:pt x="50805" y="23391"/>
                  </a:cubicBezTo>
                  <a:cubicBezTo>
                    <a:pt x="48697" y="15664"/>
                    <a:pt x="48340" y="5365"/>
                    <a:pt x="36601" y="1281"/>
                  </a:cubicBezTo>
                  <a:cubicBezTo>
                    <a:pt x="34084" y="409"/>
                    <a:pt x="31472" y="0"/>
                    <a:pt x="288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40"/>
            <p:cNvSpPr/>
            <p:nvPr/>
          </p:nvSpPr>
          <p:spPr>
            <a:xfrm>
              <a:off x="1043323" y="1503466"/>
              <a:ext cx="545556" cy="2914156"/>
            </a:xfrm>
            <a:custGeom>
              <a:avLst/>
              <a:gdLst/>
              <a:ahLst/>
              <a:cxnLst/>
              <a:rect l="l" t="t" r="r" b="b"/>
              <a:pathLst>
                <a:path w="16527" h="88281" extrusionOk="0">
                  <a:moveTo>
                    <a:pt x="9180" y="48395"/>
                  </a:moveTo>
                  <a:cubicBezTo>
                    <a:pt x="9263" y="48395"/>
                    <a:pt x="9347" y="48395"/>
                    <a:pt x="9430" y="48418"/>
                  </a:cubicBezTo>
                  <a:cubicBezTo>
                    <a:pt x="10573" y="48478"/>
                    <a:pt x="11311" y="48895"/>
                    <a:pt x="11573" y="49669"/>
                  </a:cubicBezTo>
                  <a:cubicBezTo>
                    <a:pt x="11823" y="50395"/>
                    <a:pt x="11692" y="51371"/>
                    <a:pt x="11311" y="52467"/>
                  </a:cubicBezTo>
                  <a:cubicBezTo>
                    <a:pt x="10918" y="52657"/>
                    <a:pt x="10514" y="52836"/>
                    <a:pt x="10073" y="52967"/>
                  </a:cubicBezTo>
                  <a:cubicBezTo>
                    <a:pt x="9449" y="53158"/>
                    <a:pt x="8868" y="53253"/>
                    <a:pt x="8349" y="53253"/>
                  </a:cubicBezTo>
                  <a:cubicBezTo>
                    <a:pt x="7482" y="53253"/>
                    <a:pt x="6786" y="52988"/>
                    <a:pt x="6346" y="52467"/>
                  </a:cubicBezTo>
                  <a:cubicBezTo>
                    <a:pt x="5811" y="51824"/>
                    <a:pt x="5727" y="50871"/>
                    <a:pt x="6144" y="50038"/>
                  </a:cubicBezTo>
                  <a:cubicBezTo>
                    <a:pt x="6668" y="48990"/>
                    <a:pt x="7775" y="48395"/>
                    <a:pt x="9180" y="48395"/>
                  </a:cubicBezTo>
                  <a:close/>
                  <a:moveTo>
                    <a:pt x="16230" y="1"/>
                  </a:moveTo>
                  <a:cubicBezTo>
                    <a:pt x="16189" y="1"/>
                    <a:pt x="16148" y="11"/>
                    <a:pt x="16109" y="31"/>
                  </a:cubicBezTo>
                  <a:cubicBezTo>
                    <a:pt x="15990" y="91"/>
                    <a:pt x="3786" y="6354"/>
                    <a:pt x="1572" y="20653"/>
                  </a:cubicBezTo>
                  <a:cubicBezTo>
                    <a:pt x="0" y="30833"/>
                    <a:pt x="4418" y="33417"/>
                    <a:pt x="8311" y="35679"/>
                  </a:cubicBezTo>
                  <a:cubicBezTo>
                    <a:pt x="9954" y="36631"/>
                    <a:pt x="11502" y="37524"/>
                    <a:pt x="12442" y="38917"/>
                  </a:cubicBezTo>
                  <a:cubicBezTo>
                    <a:pt x="14526" y="42013"/>
                    <a:pt x="15205" y="46097"/>
                    <a:pt x="14145" y="49049"/>
                  </a:cubicBezTo>
                  <a:cubicBezTo>
                    <a:pt x="13704" y="50288"/>
                    <a:pt x="12978" y="51288"/>
                    <a:pt x="12002" y="52002"/>
                  </a:cubicBezTo>
                  <a:cubicBezTo>
                    <a:pt x="12288" y="51002"/>
                    <a:pt x="12323" y="50145"/>
                    <a:pt x="12085" y="49466"/>
                  </a:cubicBezTo>
                  <a:cubicBezTo>
                    <a:pt x="11847" y="48787"/>
                    <a:pt x="11192" y="47954"/>
                    <a:pt x="9466" y="47859"/>
                  </a:cubicBezTo>
                  <a:cubicBezTo>
                    <a:pt x="9376" y="47854"/>
                    <a:pt x="9287" y="47852"/>
                    <a:pt x="9200" y="47852"/>
                  </a:cubicBezTo>
                  <a:cubicBezTo>
                    <a:pt x="7593" y="47852"/>
                    <a:pt x="6277" y="48569"/>
                    <a:pt x="5668" y="49800"/>
                  </a:cubicBezTo>
                  <a:cubicBezTo>
                    <a:pt x="5156" y="50823"/>
                    <a:pt x="5263" y="52002"/>
                    <a:pt x="5953" y="52800"/>
                  </a:cubicBezTo>
                  <a:cubicBezTo>
                    <a:pt x="6500" y="53446"/>
                    <a:pt x="7345" y="53775"/>
                    <a:pt x="8382" y="53775"/>
                  </a:cubicBezTo>
                  <a:cubicBezTo>
                    <a:pt x="8950" y="53775"/>
                    <a:pt x="9575" y="53676"/>
                    <a:pt x="10240" y="53479"/>
                  </a:cubicBezTo>
                  <a:cubicBezTo>
                    <a:pt x="10502" y="53383"/>
                    <a:pt x="10752" y="53300"/>
                    <a:pt x="11014" y="53193"/>
                  </a:cubicBezTo>
                  <a:lnTo>
                    <a:pt x="11014" y="53193"/>
                  </a:lnTo>
                  <a:cubicBezTo>
                    <a:pt x="10097" y="55181"/>
                    <a:pt x="8466" y="57408"/>
                    <a:pt x="6751" y="58932"/>
                  </a:cubicBezTo>
                  <a:cubicBezTo>
                    <a:pt x="2632" y="62646"/>
                    <a:pt x="3667" y="78196"/>
                    <a:pt x="8716" y="88138"/>
                  </a:cubicBezTo>
                  <a:cubicBezTo>
                    <a:pt x="8763" y="88221"/>
                    <a:pt x="8847" y="88280"/>
                    <a:pt x="8954" y="88280"/>
                  </a:cubicBezTo>
                  <a:cubicBezTo>
                    <a:pt x="9001" y="88280"/>
                    <a:pt x="9025" y="88269"/>
                    <a:pt x="9061" y="88269"/>
                  </a:cubicBezTo>
                  <a:cubicBezTo>
                    <a:pt x="9192" y="88209"/>
                    <a:pt x="9251" y="88042"/>
                    <a:pt x="9180" y="87911"/>
                  </a:cubicBezTo>
                  <a:cubicBezTo>
                    <a:pt x="4322" y="78339"/>
                    <a:pt x="3191" y="62861"/>
                    <a:pt x="7096" y="59372"/>
                  </a:cubicBezTo>
                  <a:cubicBezTo>
                    <a:pt x="8561" y="58039"/>
                    <a:pt x="10025" y="56193"/>
                    <a:pt x="10990" y="54407"/>
                  </a:cubicBezTo>
                  <a:cubicBezTo>
                    <a:pt x="11287" y="53860"/>
                    <a:pt x="11526" y="53336"/>
                    <a:pt x="11716" y="52848"/>
                  </a:cubicBezTo>
                  <a:cubicBezTo>
                    <a:pt x="13073" y="52062"/>
                    <a:pt x="14073" y="50835"/>
                    <a:pt x="14633" y="49264"/>
                  </a:cubicBezTo>
                  <a:cubicBezTo>
                    <a:pt x="15752" y="46132"/>
                    <a:pt x="15038" y="41870"/>
                    <a:pt x="12871" y="38631"/>
                  </a:cubicBezTo>
                  <a:cubicBezTo>
                    <a:pt x="11859" y="37143"/>
                    <a:pt x="10263" y="36215"/>
                    <a:pt x="8561" y="35226"/>
                  </a:cubicBezTo>
                  <a:cubicBezTo>
                    <a:pt x="4810" y="33036"/>
                    <a:pt x="572" y="30571"/>
                    <a:pt x="2096" y="20748"/>
                  </a:cubicBezTo>
                  <a:cubicBezTo>
                    <a:pt x="4275" y="6711"/>
                    <a:pt x="16229" y="567"/>
                    <a:pt x="16348" y="508"/>
                  </a:cubicBezTo>
                  <a:cubicBezTo>
                    <a:pt x="16490" y="448"/>
                    <a:pt x="16526" y="282"/>
                    <a:pt x="16467" y="151"/>
                  </a:cubicBezTo>
                  <a:cubicBezTo>
                    <a:pt x="16424" y="58"/>
                    <a:pt x="16329" y="1"/>
                    <a:pt x="162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40"/>
            <p:cNvSpPr/>
            <p:nvPr/>
          </p:nvSpPr>
          <p:spPr>
            <a:xfrm>
              <a:off x="2354910" y="1483131"/>
              <a:ext cx="636730" cy="2839784"/>
            </a:xfrm>
            <a:custGeom>
              <a:avLst/>
              <a:gdLst/>
              <a:ahLst/>
              <a:cxnLst/>
              <a:rect l="l" t="t" r="r" b="b"/>
              <a:pathLst>
                <a:path w="19289" h="86028" extrusionOk="0">
                  <a:moveTo>
                    <a:pt x="12359" y="15078"/>
                  </a:moveTo>
                  <a:cubicBezTo>
                    <a:pt x="13085" y="15078"/>
                    <a:pt x="13919" y="15423"/>
                    <a:pt x="14752" y="16126"/>
                  </a:cubicBezTo>
                  <a:cubicBezTo>
                    <a:pt x="14288" y="17209"/>
                    <a:pt x="13514" y="18078"/>
                    <a:pt x="12252" y="18447"/>
                  </a:cubicBezTo>
                  <a:cubicBezTo>
                    <a:pt x="11984" y="18522"/>
                    <a:pt x="11723" y="18559"/>
                    <a:pt x="11484" y="18559"/>
                  </a:cubicBezTo>
                  <a:cubicBezTo>
                    <a:pt x="10928" y="18559"/>
                    <a:pt x="10492" y="18361"/>
                    <a:pt x="10359" y="17995"/>
                  </a:cubicBezTo>
                  <a:cubicBezTo>
                    <a:pt x="10026" y="17126"/>
                    <a:pt x="10430" y="15971"/>
                    <a:pt x="11240" y="15423"/>
                  </a:cubicBezTo>
                  <a:cubicBezTo>
                    <a:pt x="11561" y="15185"/>
                    <a:pt x="11954" y="15078"/>
                    <a:pt x="12359" y="15078"/>
                  </a:cubicBezTo>
                  <a:close/>
                  <a:moveTo>
                    <a:pt x="4526" y="1"/>
                  </a:moveTo>
                  <a:cubicBezTo>
                    <a:pt x="4392" y="1"/>
                    <a:pt x="4283" y="92"/>
                    <a:pt x="4251" y="231"/>
                  </a:cubicBezTo>
                  <a:cubicBezTo>
                    <a:pt x="4239" y="374"/>
                    <a:pt x="4334" y="517"/>
                    <a:pt x="4477" y="540"/>
                  </a:cubicBezTo>
                  <a:cubicBezTo>
                    <a:pt x="4572" y="552"/>
                    <a:pt x="13181" y="2124"/>
                    <a:pt x="15014" y="10232"/>
                  </a:cubicBezTo>
                  <a:cubicBezTo>
                    <a:pt x="15348" y="11708"/>
                    <a:pt x="15502" y="13828"/>
                    <a:pt x="14955" y="15578"/>
                  </a:cubicBezTo>
                  <a:cubicBezTo>
                    <a:pt x="13919" y="14780"/>
                    <a:pt x="13050" y="14536"/>
                    <a:pt x="12373" y="14536"/>
                  </a:cubicBezTo>
                  <a:cubicBezTo>
                    <a:pt x="11695" y="14536"/>
                    <a:pt x="11210" y="14780"/>
                    <a:pt x="10942" y="14959"/>
                  </a:cubicBezTo>
                  <a:cubicBezTo>
                    <a:pt x="9906" y="15649"/>
                    <a:pt x="9454" y="17066"/>
                    <a:pt x="9847" y="18162"/>
                  </a:cubicBezTo>
                  <a:cubicBezTo>
                    <a:pt x="10054" y="18750"/>
                    <a:pt x="10677" y="19080"/>
                    <a:pt x="11458" y="19080"/>
                  </a:cubicBezTo>
                  <a:cubicBezTo>
                    <a:pt x="11752" y="19080"/>
                    <a:pt x="12069" y="19033"/>
                    <a:pt x="12395" y="18935"/>
                  </a:cubicBezTo>
                  <a:cubicBezTo>
                    <a:pt x="13550" y="18590"/>
                    <a:pt x="14550" y="17697"/>
                    <a:pt x="15169" y="16471"/>
                  </a:cubicBezTo>
                  <a:cubicBezTo>
                    <a:pt x="17074" y="18281"/>
                    <a:pt x="17669" y="22198"/>
                    <a:pt x="17824" y="25186"/>
                  </a:cubicBezTo>
                  <a:cubicBezTo>
                    <a:pt x="18027" y="28615"/>
                    <a:pt x="17693" y="32735"/>
                    <a:pt x="17026" y="35699"/>
                  </a:cubicBezTo>
                  <a:cubicBezTo>
                    <a:pt x="16324" y="38807"/>
                    <a:pt x="13514" y="43974"/>
                    <a:pt x="10537" y="49451"/>
                  </a:cubicBezTo>
                  <a:cubicBezTo>
                    <a:pt x="8335" y="53499"/>
                    <a:pt x="6061" y="57678"/>
                    <a:pt x="4275" y="61631"/>
                  </a:cubicBezTo>
                  <a:cubicBezTo>
                    <a:pt x="0" y="71085"/>
                    <a:pt x="2536" y="85658"/>
                    <a:pt x="2560" y="85801"/>
                  </a:cubicBezTo>
                  <a:cubicBezTo>
                    <a:pt x="2584" y="85944"/>
                    <a:pt x="2691" y="86027"/>
                    <a:pt x="2834" y="86027"/>
                  </a:cubicBezTo>
                  <a:lnTo>
                    <a:pt x="2858" y="86027"/>
                  </a:lnTo>
                  <a:cubicBezTo>
                    <a:pt x="3001" y="86003"/>
                    <a:pt x="3108" y="85860"/>
                    <a:pt x="3084" y="85717"/>
                  </a:cubicBezTo>
                  <a:cubicBezTo>
                    <a:pt x="3060" y="85563"/>
                    <a:pt x="548" y="71156"/>
                    <a:pt x="4763" y="61857"/>
                  </a:cubicBezTo>
                  <a:cubicBezTo>
                    <a:pt x="6549" y="57916"/>
                    <a:pt x="8823" y="53737"/>
                    <a:pt x="11014" y="49701"/>
                  </a:cubicBezTo>
                  <a:cubicBezTo>
                    <a:pt x="14002" y="44189"/>
                    <a:pt x="16836" y="38997"/>
                    <a:pt x="17562" y="35818"/>
                  </a:cubicBezTo>
                  <a:cubicBezTo>
                    <a:pt x="18705" y="30782"/>
                    <a:pt x="19289" y="19424"/>
                    <a:pt x="15443" y="15995"/>
                  </a:cubicBezTo>
                  <a:lnTo>
                    <a:pt x="15407" y="15947"/>
                  </a:lnTo>
                  <a:cubicBezTo>
                    <a:pt x="16014" y="14363"/>
                    <a:pt x="16062" y="12423"/>
                    <a:pt x="15538" y="10113"/>
                  </a:cubicBezTo>
                  <a:cubicBezTo>
                    <a:pt x="13621" y="1660"/>
                    <a:pt x="4656" y="16"/>
                    <a:pt x="4572" y="5"/>
                  </a:cubicBezTo>
                  <a:cubicBezTo>
                    <a:pt x="4557" y="2"/>
                    <a:pt x="4541" y="1"/>
                    <a:pt x="45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40"/>
            <p:cNvSpPr/>
            <p:nvPr/>
          </p:nvSpPr>
          <p:spPr>
            <a:xfrm>
              <a:off x="2347449" y="3581584"/>
              <a:ext cx="349609" cy="981156"/>
            </a:xfrm>
            <a:custGeom>
              <a:avLst/>
              <a:gdLst/>
              <a:ahLst/>
              <a:cxnLst/>
              <a:rect l="l" t="t" r="r" b="b"/>
              <a:pathLst>
                <a:path w="10591" h="29723" extrusionOk="0">
                  <a:moveTo>
                    <a:pt x="6970" y="1"/>
                  </a:moveTo>
                  <a:cubicBezTo>
                    <a:pt x="5462" y="1"/>
                    <a:pt x="3793" y="1336"/>
                    <a:pt x="2643" y="4851"/>
                  </a:cubicBezTo>
                  <a:cubicBezTo>
                    <a:pt x="0" y="12911"/>
                    <a:pt x="6668" y="29723"/>
                    <a:pt x="6668" y="29723"/>
                  </a:cubicBezTo>
                  <a:cubicBezTo>
                    <a:pt x="6668" y="29723"/>
                    <a:pt x="10454" y="9530"/>
                    <a:pt x="10537" y="4851"/>
                  </a:cubicBezTo>
                  <a:cubicBezTo>
                    <a:pt x="10591" y="2222"/>
                    <a:pt x="8914" y="1"/>
                    <a:pt x="69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40"/>
            <p:cNvSpPr/>
            <p:nvPr/>
          </p:nvSpPr>
          <p:spPr>
            <a:xfrm>
              <a:off x="2492470" y="3581716"/>
              <a:ext cx="77078" cy="981024"/>
            </a:xfrm>
            <a:custGeom>
              <a:avLst/>
              <a:gdLst/>
              <a:ahLst/>
              <a:cxnLst/>
              <a:rect l="l" t="t" r="r" b="b"/>
              <a:pathLst>
                <a:path w="2335" h="29719" fill="none" extrusionOk="0">
                  <a:moveTo>
                    <a:pt x="2334" y="1"/>
                  </a:moveTo>
                  <a:cubicBezTo>
                    <a:pt x="2334" y="1"/>
                    <a:pt x="1" y="14717"/>
                    <a:pt x="2275" y="29719"/>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40"/>
            <p:cNvSpPr/>
            <p:nvPr/>
          </p:nvSpPr>
          <p:spPr>
            <a:xfrm>
              <a:off x="2249966" y="4249410"/>
              <a:ext cx="677596" cy="389221"/>
            </a:xfrm>
            <a:custGeom>
              <a:avLst/>
              <a:gdLst/>
              <a:ahLst/>
              <a:cxnLst/>
              <a:rect l="l" t="t" r="r" b="b"/>
              <a:pathLst>
                <a:path w="20527" h="11791" extrusionOk="0">
                  <a:moveTo>
                    <a:pt x="13341" y="0"/>
                  </a:moveTo>
                  <a:cubicBezTo>
                    <a:pt x="12541" y="0"/>
                    <a:pt x="11764" y="107"/>
                    <a:pt x="11073" y="313"/>
                  </a:cubicBezTo>
                  <a:cubicBezTo>
                    <a:pt x="9953" y="645"/>
                    <a:pt x="9239" y="1285"/>
                    <a:pt x="8832" y="1995"/>
                  </a:cubicBezTo>
                  <a:lnTo>
                    <a:pt x="8832" y="1995"/>
                  </a:lnTo>
                  <a:cubicBezTo>
                    <a:pt x="8412" y="1857"/>
                    <a:pt x="7926" y="1776"/>
                    <a:pt x="7395" y="1776"/>
                  </a:cubicBezTo>
                  <a:cubicBezTo>
                    <a:pt x="6568" y="1776"/>
                    <a:pt x="5634" y="1974"/>
                    <a:pt x="4680" y="2468"/>
                  </a:cubicBezTo>
                  <a:cubicBezTo>
                    <a:pt x="1929" y="3885"/>
                    <a:pt x="0" y="6635"/>
                    <a:pt x="929" y="11791"/>
                  </a:cubicBezTo>
                  <a:lnTo>
                    <a:pt x="20491" y="11791"/>
                  </a:lnTo>
                  <a:cubicBezTo>
                    <a:pt x="20491" y="11791"/>
                    <a:pt x="20526" y="9215"/>
                    <a:pt x="19468" y="7639"/>
                  </a:cubicBezTo>
                  <a:lnTo>
                    <a:pt x="19468" y="7639"/>
                  </a:lnTo>
                  <a:cubicBezTo>
                    <a:pt x="20051" y="6864"/>
                    <a:pt x="20359" y="5725"/>
                    <a:pt x="19967" y="4183"/>
                  </a:cubicBezTo>
                  <a:cubicBezTo>
                    <a:pt x="19236" y="1303"/>
                    <a:pt x="16142" y="0"/>
                    <a:pt x="13341" y="0"/>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40"/>
            <p:cNvSpPr/>
            <p:nvPr/>
          </p:nvSpPr>
          <p:spPr>
            <a:xfrm>
              <a:off x="1187650" y="3741690"/>
              <a:ext cx="258171" cy="852912"/>
            </a:xfrm>
            <a:custGeom>
              <a:avLst/>
              <a:gdLst/>
              <a:ahLst/>
              <a:cxnLst/>
              <a:rect l="l" t="t" r="r" b="b"/>
              <a:pathLst>
                <a:path w="7821" h="25838" extrusionOk="0">
                  <a:moveTo>
                    <a:pt x="2876" y="0"/>
                  </a:moveTo>
                  <a:cubicBezTo>
                    <a:pt x="952" y="0"/>
                    <a:pt x="0" y="1789"/>
                    <a:pt x="712" y="6609"/>
                  </a:cubicBezTo>
                  <a:cubicBezTo>
                    <a:pt x="1593" y="12586"/>
                    <a:pt x="6594" y="25837"/>
                    <a:pt x="6594" y="25837"/>
                  </a:cubicBezTo>
                  <a:cubicBezTo>
                    <a:pt x="7820" y="21110"/>
                    <a:pt x="7308" y="1251"/>
                    <a:pt x="4403" y="286"/>
                  </a:cubicBezTo>
                  <a:cubicBezTo>
                    <a:pt x="3846" y="101"/>
                    <a:pt x="3334" y="0"/>
                    <a:pt x="28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40"/>
            <p:cNvSpPr/>
            <p:nvPr/>
          </p:nvSpPr>
          <p:spPr>
            <a:xfrm>
              <a:off x="1272061" y="3741690"/>
              <a:ext cx="133261" cy="852912"/>
            </a:xfrm>
            <a:custGeom>
              <a:avLst/>
              <a:gdLst/>
              <a:ahLst/>
              <a:cxnLst/>
              <a:rect l="l" t="t" r="r" b="b"/>
              <a:pathLst>
                <a:path w="4037" h="25838" fill="none" extrusionOk="0">
                  <a:moveTo>
                    <a:pt x="1" y="1"/>
                  </a:moveTo>
                  <a:cubicBezTo>
                    <a:pt x="1" y="1"/>
                    <a:pt x="3430" y="14252"/>
                    <a:pt x="4037" y="25837"/>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40"/>
            <p:cNvSpPr/>
            <p:nvPr/>
          </p:nvSpPr>
          <p:spPr>
            <a:xfrm>
              <a:off x="1430451" y="3713828"/>
              <a:ext cx="348652" cy="866612"/>
            </a:xfrm>
            <a:custGeom>
              <a:avLst/>
              <a:gdLst/>
              <a:ahLst/>
              <a:cxnLst/>
              <a:rect l="l" t="t" r="r" b="b"/>
              <a:pathLst>
                <a:path w="10562" h="26253" extrusionOk="0">
                  <a:moveTo>
                    <a:pt x="7554" y="0"/>
                  </a:moveTo>
                  <a:cubicBezTo>
                    <a:pt x="6153" y="0"/>
                    <a:pt x="4394" y="1219"/>
                    <a:pt x="2870" y="3976"/>
                  </a:cubicBezTo>
                  <a:cubicBezTo>
                    <a:pt x="1" y="9167"/>
                    <a:pt x="1168" y="26253"/>
                    <a:pt x="1168" y="26253"/>
                  </a:cubicBezTo>
                  <a:cubicBezTo>
                    <a:pt x="3108" y="20811"/>
                    <a:pt x="10562" y="6238"/>
                    <a:pt x="10014" y="2631"/>
                  </a:cubicBezTo>
                  <a:cubicBezTo>
                    <a:pt x="9746" y="950"/>
                    <a:pt x="8790" y="0"/>
                    <a:pt x="7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40"/>
            <p:cNvSpPr/>
            <p:nvPr/>
          </p:nvSpPr>
          <p:spPr>
            <a:xfrm>
              <a:off x="1468976" y="3725977"/>
              <a:ext cx="251569" cy="854464"/>
            </a:xfrm>
            <a:custGeom>
              <a:avLst/>
              <a:gdLst/>
              <a:ahLst/>
              <a:cxnLst/>
              <a:rect l="l" t="t" r="r" b="b"/>
              <a:pathLst>
                <a:path w="7621" h="25885" fill="none" extrusionOk="0">
                  <a:moveTo>
                    <a:pt x="1" y="25885"/>
                  </a:moveTo>
                  <a:cubicBezTo>
                    <a:pt x="1" y="25885"/>
                    <a:pt x="322" y="8382"/>
                    <a:pt x="7621" y="0"/>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40"/>
            <p:cNvSpPr/>
            <p:nvPr/>
          </p:nvSpPr>
          <p:spPr>
            <a:xfrm>
              <a:off x="1189532" y="4355872"/>
              <a:ext cx="622965" cy="307125"/>
            </a:xfrm>
            <a:custGeom>
              <a:avLst/>
              <a:gdLst/>
              <a:ahLst/>
              <a:cxnLst/>
              <a:rect l="l" t="t" r="r" b="b"/>
              <a:pathLst>
                <a:path w="18872" h="9304" extrusionOk="0">
                  <a:moveTo>
                    <a:pt x="8952" y="0"/>
                  </a:moveTo>
                  <a:cubicBezTo>
                    <a:pt x="8767" y="0"/>
                    <a:pt x="8577" y="10"/>
                    <a:pt x="8382" y="29"/>
                  </a:cubicBezTo>
                  <a:cubicBezTo>
                    <a:pt x="7010" y="171"/>
                    <a:pt x="6199" y="689"/>
                    <a:pt x="5755" y="1326"/>
                  </a:cubicBezTo>
                  <a:lnTo>
                    <a:pt x="5755" y="1326"/>
                  </a:lnTo>
                  <a:cubicBezTo>
                    <a:pt x="5657" y="1318"/>
                    <a:pt x="5556" y="1314"/>
                    <a:pt x="5454" y="1314"/>
                  </a:cubicBezTo>
                  <a:cubicBezTo>
                    <a:pt x="4091" y="1314"/>
                    <a:pt x="2372" y="2026"/>
                    <a:pt x="1501" y="3517"/>
                  </a:cubicBezTo>
                  <a:cubicBezTo>
                    <a:pt x="0" y="6065"/>
                    <a:pt x="131" y="9304"/>
                    <a:pt x="131" y="9304"/>
                  </a:cubicBezTo>
                  <a:lnTo>
                    <a:pt x="18872" y="9304"/>
                  </a:lnTo>
                  <a:cubicBezTo>
                    <a:pt x="18872" y="9304"/>
                    <a:pt x="18348" y="4780"/>
                    <a:pt x="16110" y="3029"/>
                  </a:cubicBezTo>
                  <a:cubicBezTo>
                    <a:pt x="14926" y="2098"/>
                    <a:pt x="13960" y="1878"/>
                    <a:pt x="13311" y="1878"/>
                  </a:cubicBezTo>
                  <a:cubicBezTo>
                    <a:pt x="13049" y="1878"/>
                    <a:pt x="12839" y="1914"/>
                    <a:pt x="12688" y="1953"/>
                  </a:cubicBezTo>
                  <a:lnTo>
                    <a:pt x="12688" y="1953"/>
                  </a:lnTo>
                  <a:cubicBezTo>
                    <a:pt x="12163" y="909"/>
                    <a:pt x="10787" y="0"/>
                    <a:pt x="8952" y="0"/>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40"/>
            <p:cNvSpPr/>
            <p:nvPr/>
          </p:nvSpPr>
          <p:spPr>
            <a:xfrm>
              <a:off x="1698143" y="2906462"/>
              <a:ext cx="591902" cy="1353707"/>
            </a:xfrm>
            <a:custGeom>
              <a:avLst/>
              <a:gdLst/>
              <a:ahLst/>
              <a:cxnLst/>
              <a:rect l="l" t="t" r="r" b="b"/>
              <a:pathLst>
                <a:path w="17931" h="41009" extrusionOk="0">
                  <a:moveTo>
                    <a:pt x="0" y="1"/>
                  </a:moveTo>
                  <a:lnTo>
                    <a:pt x="1905" y="40173"/>
                  </a:lnTo>
                  <a:cubicBezTo>
                    <a:pt x="1905" y="40173"/>
                    <a:pt x="3831" y="41009"/>
                    <a:pt x="5948" y="41009"/>
                  </a:cubicBezTo>
                  <a:cubicBezTo>
                    <a:pt x="7006" y="41009"/>
                    <a:pt x="8112" y="40800"/>
                    <a:pt x="9049" y="40173"/>
                  </a:cubicBezTo>
                  <a:lnTo>
                    <a:pt x="9049" y="20504"/>
                  </a:lnTo>
                  <a:lnTo>
                    <a:pt x="11323" y="40518"/>
                  </a:lnTo>
                  <a:cubicBezTo>
                    <a:pt x="11323" y="40518"/>
                    <a:pt x="12915" y="41005"/>
                    <a:pt x="14630" y="41005"/>
                  </a:cubicBezTo>
                  <a:cubicBezTo>
                    <a:pt x="15841" y="41005"/>
                    <a:pt x="17113" y="40762"/>
                    <a:pt x="17931" y="39934"/>
                  </a:cubicBezTo>
                  <a:lnTo>
                    <a:pt x="15847" y="227"/>
                  </a:lnTo>
                  <a:cubicBezTo>
                    <a:pt x="13139" y="1045"/>
                    <a:pt x="10565" y="1325"/>
                    <a:pt x="8308" y="1325"/>
                  </a:cubicBezTo>
                  <a:cubicBezTo>
                    <a:pt x="3402" y="1325"/>
                    <a:pt x="0"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40"/>
            <p:cNvSpPr/>
            <p:nvPr/>
          </p:nvSpPr>
          <p:spPr>
            <a:xfrm>
              <a:off x="1793249" y="4243996"/>
              <a:ext cx="170596" cy="173765"/>
            </a:xfrm>
            <a:custGeom>
              <a:avLst/>
              <a:gdLst/>
              <a:ahLst/>
              <a:cxnLst/>
              <a:rect l="l" t="t" r="r" b="b"/>
              <a:pathLst>
                <a:path w="5168" h="5264" extrusionOk="0">
                  <a:moveTo>
                    <a:pt x="0" y="1"/>
                  </a:moveTo>
                  <a:lnTo>
                    <a:pt x="0" y="3930"/>
                  </a:lnTo>
                  <a:cubicBezTo>
                    <a:pt x="0" y="3930"/>
                    <a:pt x="1413" y="3851"/>
                    <a:pt x="2613" y="3851"/>
                  </a:cubicBezTo>
                  <a:cubicBezTo>
                    <a:pt x="3212" y="3851"/>
                    <a:pt x="3759" y="3870"/>
                    <a:pt x="4049" y="3930"/>
                  </a:cubicBezTo>
                  <a:cubicBezTo>
                    <a:pt x="4930" y="4109"/>
                    <a:pt x="4346" y="4990"/>
                    <a:pt x="5168" y="5263"/>
                  </a:cubicBezTo>
                  <a:lnTo>
                    <a:pt x="5168" y="144"/>
                  </a:lnTo>
                  <a:cubicBezTo>
                    <a:pt x="4481" y="389"/>
                    <a:pt x="3755" y="481"/>
                    <a:pt x="3051" y="481"/>
                  </a:cubicBezTo>
                  <a:cubicBezTo>
                    <a:pt x="1874" y="481"/>
                    <a:pt x="760" y="224"/>
                    <a:pt x="0" y="1"/>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40"/>
            <p:cNvSpPr/>
            <p:nvPr/>
          </p:nvSpPr>
          <p:spPr>
            <a:xfrm>
              <a:off x="2102569" y="4240463"/>
              <a:ext cx="166667" cy="147027"/>
            </a:xfrm>
            <a:custGeom>
              <a:avLst/>
              <a:gdLst/>
              <a:ahLst/>
              <a:cxnLst/>
              <a:rect l="l" t="t" r="r" b="b"/>
              <a:pathLst>
                <a:path w="5049" h="4454" extrusionOk="0">
                  <a:moveTo>
                    <a:pt x="5049" y="1"/>
                  </a:moveTo>
                  <a:cubicBezTo>
                    <a:pt x="4275" y="448"/>
                    <a:pt x="3307" y="592"/>
                    <a:pt x="2378" y="592"/>
                  </a:cubicBezTo>
                  <a:cubicBezTo>
                    <a:pt x="1479" y="592"/>
                    <a:pt x="616" y="457"/>
                    <a:pt x="1" y="334"/>
                  </a:cubicBezTo>
                  <a:lnTo>
                    <a:pt x="1" y="334"/>
                  </a:lnTo>
                  <a:lnTo>
                    <a:pt x="215" y="4454"/>
                  </a:lnTo>
                  <a:cubicBezTo>
                    <a:pt x="215" y="4454"/>
                    <a:pt x="655" y="3704"/>
                    <a:pt x="1322" y="3620"/>
                  </a:cubicBezTo>
                  <a:cubicBezTo>
                    <a:pt x="1723" y="3562"/>
                    <a:pt x="2455" y="3526"/>
                    <a:pt x="3063" y="3526"/>
                  </a:cubicBezTo>
                  <a:cubicBezTo>
                    <a:pt x="3448" y="3526"/>
                    <a:pt x="3783" y="3540"/>
                    <a:pt x="3954" y="3573"/>
                  </a:cubicBezTo>
                  <a:cubicBezTo>
                    <a:pt x="4382" y="3668"/>
                    <a:pt x="5049" y="4454"/>
                    <a:pt x="5049" y="4454"/>
                  </a:cubicBezTo>
                  <a:lnTo>
                    <a:pt x="5049" y="1"/>
                  </a:ln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40"/>
            <p:cNvSpPr/>
            <p:nvPr/>
          </p:nvSpPr>
          <p:spPr>
            <a:xfrm>
              <a:off x="1922556" y="3260446"/>
              <a:ext cx="141118" cy="176273"/>
            </a:xfrm>
            <a:custGeom>
              <a:avLst/>
              <a:gdLst/>
              <a:ahLst/>
              <a:cxnLst/>
              <a:rect l="l" t="t" r="r" b="b"/>
              <a:pathLst>
                <a:path w="4275" h="5340" extrusionOk="0">
                  <a:moveTo>
                    <a:pt x="1916" y="0"/>
                  </a:moveTo>
                  <a:cubicBezTo>
                    <a:pt x="745" y="0"/>
                    <a:pt x="1" y="208"/>
                    <a:pt x="1" y="208"/>
                  </a:cubicBezTo>
                  <a:lnTo>
                    <a:pt x="2168" y="5339"/>
                  </a:lnTo>
                  <a:lnTo>
                    <a:pt x="4275" y="279"/>
                  </a:lnTo>
                  <a:cubicBezTo>
                    <a:pt x="3389" y="68"/>
                    <a:pt x="2583" y="0"/>
                    <a:pt x="1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40"/>
            <p:cNvSpPr/>
            <p:nvPr/>
          </p:nvSpPr>
          <p:spPr>
            <a:xfrm>
              <a:off x="2042058" y="4348973"/>
              <a:ext cx="291643" cy="336438"/>
            </a:xfrm>
            <a:custGeom>
              <a:avLst/>
              <a:gdLst/>
              <a:ahLst/>
              <a:cxnLst/>
              <a:rect l="l" t="t" r="r" b="b"/>
              <a:pathLst>
                <a:path w="8835" h="10192" extrusionOk="0">
                  <a:moveTo>
                    <a:pt x="4911" y="1"/>
                  </a:moveTo>
                  <a:cubicBezTo>
                    <a:pt x="4274" y="1"/>
                    <a:pt x="3507" y="37"/>
                    <a:pt x="3084" y="95"/>
                  </a:cubicBezTo>
                  <a:cubicBezTo>
                    <a:pt x="2381" y="178"/>
                    <a:pt x="1929" y="964"/>
                    <a:pt x="1929" y="964"/>
                  </a:cubicBezTo>
                  <a:cubicBezTo>
                    <a:pt x="1929" y="964"/>
                    <a:pt x="2215" y="4881"/>
                    <a:pt x="1095" y="6358"/>
                  </a:cubicBezTo>
                  <a:cubicBezTo>
                    <a:pt x="0" y="7834"/>
                    <a:pt x="310" y="9727"/>
                    <a:pt x="310" y="9727"/>
                  </a:cubicBezTo>
                  <a:cubicBezTo>
                    <a:pt x="1736" y="10069"/>
                    <a:pt x="3039" y="10191"/>
                    <a:pt x="4171" y="10191"/>
                  </a:cubicBezTo>
                  <a:cubicBezTo>
                    <a:pt x="6980" y="10191"/>
                    <a:pt x="8739" y="9441"/>
                    <a:pt x="8739" y="9441"/>
                  </a:cubicBezTo>
                  <a:cubicBezTo>
                    <a:pt x="8835" y="7608"/>
                    <a:pt x="7870" y="6001"/>
                    <a:pt x="7453" y="4667"/>
                  </a:cubicBezTo>
                  <a:cubicBezTo>
                    <a:pt x="7037" y="3322"/>
                    <a:pt x="6989" y="976"/>
                    <a:pt x="6989" y="976"/>
                  </a:cubicBezTo>
                  <a:cubicBezTo>
                    <a:pt x="6989" y="976"/>
                    <a:pt x="6310" y="143"/>
                    <a:pt x="5846" y="47"/>
                  </a:cubicBezTo>
                  <a:cubicBezTo>
                    <a:pt x="5666" y="15"/>
                    <a:pt x="5314" y="1"/>
                    <a:pt x="49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40"/>
            <p:cNvSpPr/>
            <p:nvPr/>
          </p:nvSpPr>
          <p:spPr>
            <a:xfrm>
              <a:off x="2050707" y="4635481"/>
              <a:ext cx="280651" cy="49944"/>
            </a:xfrm>
            <a:custGeom>
              <a:avLst/>
              <a:gdLst/>
              <a:ahLst/>
              <a:cxnLst/>
              <a:rect l="l" t="t" r="r" b="b"/>
              <a:pathLst>
                <a:path w="8502" h="1513" extrusionOk="0">
                  <a:moveTo>
                    <a:pt x="8477" y="0"/>
                  </a:moveTo>
                  <a:cubicBezTo>
                    <a:pt x="6900" y="474"/>
                    <a:pt x="5278" y="627"/>
                    <a:pt x="3838" y="627"/>
                  </a:cubicBezTo>
                  <a:cubicBezTo>
                    <a:pt x="2235" y="627"/>
                    <a:pt x="858" y="437"/>
                    <a:pt x="24" y="286"/>
                  </a:cubicBezTo>
                  <a:lnTo>
                    <a:pt x="24" y="286"/>
                  </a:lnTo>
                  <a:cubicBezTo>
                    <a:pt x="0" y="751"/>
                    <a:pt x="60" y="1048"/>
                    <a:pt x="60" y="1048"/>
                  </a:cubicBezTo>
                  <a:cubicBezTo>
                    <a:pt x="1490" y="1390"/>
                    <a:pt x="2794" y="1512"/>
                    <a:pt x="3927" y="1512"/>
                  </a:cubicBezTo>
                  <a:cubicBezTo>
                    <a:pt x="6736" y="1512"/>
                    <a:pt x="8489" y="762"/>
                    <a:pt x="8489" y="762"/>
                  </a:cubicBezTo>
                  <a:cubicBezTo>
                    <a:pt x="8501" y="512"/>
                    <a:pt x="8489" y="251"/>
                    <a:pt x="8477"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40"/>
            <p:cNvSpPr/>
            <p:nvPr/>
          </p:nvSpPr>
          <p:spPr>
            <a:xfrm>
              <a:off x="2122607" y="4413412"/>
              <a:ext cx="180829" cy="76946"/>
            </a:xfrm>
            <a:custGeom>
              <a:avLst/>
              <a:gdLst/>
              <a:ahLst/>
              <a:cxnLst/>
              <a:rect l="l" t="t" r="r" b="b"/>
              <a:pathLst>
                <a:path w="5478" h="2331" extrusionOk="0">
                  <a:moveTo>
                    <a:pt x="263" y="0"/>
                  </a:moveTo>
                  <a:cubicBezTo>
                    <a:pt x="1" y="0"/>
                    <a:pt x="1" y="417"/>
                    <a:pt x="263" y="417"/>
                  </a:cubicBezTo>
                  <a:cubicBezTo>
                    <a:pt x="1263" y="429"/>
                    <a:pt x="2263" y="429"/>
                    <a:pt x="3263" y="453"/>
                  </a:cubicBezTo>
                  <a:cubicBezTo>
                    <a:pt x="2275" y="655"/>
                    <a:pt x="1311" y="870"/>
                    <a:pt x="322" y="1060"/>
                  </a:cubicBezTo>
                  <a:cubicBezTo>
                    <a:pt x="72" y="1120"/>
                    <a:pt x="168" y="1441"/>
                    <a:pt x="382" y="1477"/>
                  </a:cubicBezTo>
                  <a:cubicBezTo>
                    <a:pt x="822" y="1536"/>
                    <a:pt x="1251" y="1560"/>
                    <a:pt x="1692" y="1584"/>
                  </a:cubicBezTo>
                  <a:cubicBezTo>
                    <a:pt x="1215" y="1679"/>
                    <a:pt x="763" y="1798"/>
                    <a:pt x="299" y="1917"/>
                  </a:cubicBezTo>
                  <a:cubicBezTo>
                    <a:pt x="47" y="1994"/>
                    <a:pt x="127" y="2331"/>
                    <a:pt x="353" y="2331"/>
                  </a:cubicBezTo>
                  <a:cubicBezTo>
                    <a:pt x="373" y="2331"/>
                    <a:pt x="395" y="2328"/>
                    <a:pt x="418" y="2322"/>
                  </a:cubicBezTo>
                  <a:cubicBezTo>
                    <a:pt x="1620" y="1977"/>
                    <a:pt x="2858" y="1727"/>
                    <a:pt x="4109" y="1560"/>
                  </a:cubicBezTo>
                  <a:cubicBezTo>
                    <a:pt x="4367" y="1537"/>
                    <a:pt x="4394" y="1143"/>
                    <a:pt x="4121" y="1143"/>
                  </a:cubicBezTo>
                  <a:cubicBezTo>
                    <a:pt x="4117" y="1143"/>
                    <a:pt x="4113" y="1143"/>
                    <a:pt x="4109" y="1143"/>
                  </a:cubicBezTo>
                  <a:cubicBezTo>
                    <a:pt x="3577" y="1161"/>
                    <a:pt x="3052" y="1172"/>
                    <a:pt x="2519" y="1172"/>
                  </a:cubicBezTo>
                  <a:cubicBezTo>
                    <a:pt x="2324" y="1172"/>
                    <a:pt x="2127" y="1170"/>
                    <a:pt x="1930" y="1167"/>
                  </a:cubicBezTo>
                  <a:cubicBezTo>
                    <a:pt x="3049" y="929"/>
                    <a:pt x="4168" y="691"/>
                    <a:pt x="5287" y="465"/>
                  </a:cubicBezTo>
                  <a:cubicBezTo>
                    <a:pt x="5478" y="417"/>
                    <a:pt x="5418" y="48"/>
                    <a:pt x="5192" y="48"/>
                  </a:cubicBezTo>
                  <a:cubicBezTo>
                    <a:pt x="3561" y="36"/>
                    <a:pt x="1906" y="12"/>
                    <a:pt x="26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40"/>
            <p:cNvSpPr/>
            <p:nvPr/>
          </p:nvSpPr>
          <p:spPr>
            <a:xfrm>
              <a:off x="1698539" y="2906099"/>
              <a:ext cx="525882" cy="93451"/>
            </a:xfrm>
            <a:custGeom>
              <a:avLst/>
              <a:gdLst/>
              <a:ahLst/>
              <a:cxnLst/>
              <a:rect l="l" t="t" r="r" b="b"/>
              <a:pathLst>
                <a:path w="15931" h="2831" extrusionOk="0">
                  <a:moveTo>
                    <a:pt x="0" y="0"/>
                  </a:moveTo>
                  <a:lnTo>
                    <a:pt x="95" y="1905"/>
                  </a:lnTo>
                  <a:cubicBezTo>
                    <a:pt x="1756" y="2351"/>
                    <a:pt x="4309" y="2831"/>
                    <a:pt x="7522" y="2831"/>
                  </a:cubicBezTo>
                  <a:cubicBezTo>
                    <a:pt x="9974" y="2831"/>
                    <a:pt x="12812" y="2551"/>
                    <a:pt x="15931" y="1762"/>
                  </a:cubicBezTo>
                  <a:lnTo>
                    <a:pt x="15847" y="226"/>
                  </a:lnTo>
                  <a:cubicBezTo>
                    <a:pt x="13140" y="1040"/>
                    <a:pt x="10566" y="1319"/>
                    <a:pt x="8310" y="1319"/>
                  </a:cubicBezTo>
                  <a:cubicBezTo>
                    <a:pt x="3403" y="1319"/>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40"/>
            <p:cNvSpPr/>
            <p:nvPr/>
          </p:nvSpPr>
          <p:spPr>
            <a:xfrm>
              <a:off x="1996832" y="3583300"/>
              <a:ext cx="129729" cy="672513"/>
            </a:xfrm>
            <a:custGeom>
              <a:avLst/>
              <a:gdLst/>
              <a:ahLst/>
              <a:cxnLst/>
              <a:rect l="l" t="t" r="r" b="b"/>
              <a:pathLst>
                <a:path w="3930" h="20373" extrusionOk="0">
                  <a:moveTo>
                    <a:pt x="1" y="1"/>
                  </a:moveTo>
                  <a:lnTo>
                    <a:pt x="2275" y="20015"/>
                  </a:lnTo>
                  <a:cubicBezTo>
                    <a:pt x="2275" y="20015"/>
                    <a:pt x="2966" y="20217"/>
                    <a:pt x="3930" y="20372"/>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40"/>
            <p:cNvSpPr/>
            <p:nvPr/>
          </p:nvSpPr>
          <p:spPr>
            <a:xfrm>
              <a:off x="1910771" y="3256287"/>
              <a:ext cx="156831" cy="22480"/>
            </a:xfrm>
            <a:custGeom>
              <a:avLst/>
              <a:gdLst/>
              <a:ahLst/>
              <a:cxnLst/>
              <a:rect l="l" t="t" r="r" b="b"/>
              <a:pathLst>
                <a:path w="4751" h="681" extrusionOk="0">
                  <a:moveTo>
                    <a:pt x="2138" y="0"/>
                  </a:moveTo>
                  <a:cubicBezTo>
                    <a:pt x="815" y="0"/>
                    <a:pt x="135" y="409"/>
                    <a:pt x="96" y="441"/>
                  </a:cubicBezTo>
                  <a:cubicBezTo>
                    <a:pt x="36" y="465"/>
                    <a:pt x="0" y="560"/>
                    <a:pt x="48" y="620"/>
                  </a:cubicBezTo>
                  <a:cubicBezTo>
                    <a:pt x="63" y="657"/>
                    <a:pt x="107" y="681"/>
                    <a:pt x="152" y="681"/>
                  </a:cubicBezTo>
                  <a:cubicBezTo>
                    <a:pt x="178" y="681"/>
                    <a:pt x="205" y="673"/>
                    <a:pt x="227" y="655"/>
                  </a:cubicBezTo>
                  <a:cubicBezTo>
                    <a:pt x="227" y="648"/>
                    <a:pt x="872" y="263"/>
                    <a:pt x="2119" y="263"/>
                  </a:cubicBezTo>
                  <a:cubicBezTo>
                    <a:pt x="2765" y="263"/>
                    <a:pt x="3573" y="366"/>
                    <a:pt x="4537" y="679"/>
                  </a:cubicBezTo>
                  <a:lnTo>
                    <a:pt x="4584" y="679"/>
                  </a:lnTo>
                  <a:cubicBezTo>
                    <a:pt x="4644" y="679"/>
                    <a:pt x="4691" y="643"/>
                    <a:pt x="4739" y="584"/>
                  </a:cubicBezTo>
                  <a:cubicBezTo>
                    <a:pt x="4751" y="524"/>
                    <a:pt x="4715" y="453"/>
                    <a:pt x="4644" y="417"/>
                  </a:cubicBezTo>
                  <a:cubicBezTo>
                    <a:pt x="3643" y="105"/>
                    <a:pt x="2808" y="0"/>
                    <a:pt x="2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40"/>
            <p:cNvSpPr/>
            <p:nvPr/>
          </p:nvSpPr>
          <p:spPr>
            <a:xfrm>
              <a:off x="1984651" y="3255890"/>
              <a:ext cx="16538" cy="331750"/>
            </a:xfrm>
            <a:custGeom>
              <a:avLst/>
              <a:gdLst/>
              <a:ahLst/>
              <a:cxnLst/>
              <a:rect l="l" t="t" r="r" b="b"/>
              <a:pathLst>
                <a:path w="501" h="10050" extrusionOk="0">
                  <a:moveTo>
                    <a:pt x="132" y="1"/>
                  </a:moveTo>
                  <a:cubicBezTo>
                    <a:pt x="60" y="1"/>
                    <a:pt x="1" y="60"/>
                    <a:pt x="1" y="132"/>
                  </a:cubicBezTo>
                  <a:lnTo>
                    <a:pt x="239" y="9919"/>
                  </a:lnTo>
                  <a:cubicBezTo>
                    <a:pt x="239" y="9990"/>
                    <a:pt x="298" y="10049"/>
                    <a:pt x="370" y="10049"/>
                  </a:cubicBezTo>
                  <a:cubicBezTo>
                    <a:pt x="441" y="10049"/>
                    <a:pt x="501" y="9990"/>
                    <a:pt x="501" y="9919"/>
                  </a:cubicBezTo>
                  <a:lnTo>
                    <a:pt x="263" y="132"/>
                  </a:lnTo>
                  <a:cubicBezTo>
                    <a:pt x="263" y="60"/>
                    <a:pt x="203" y="1"/>
                    <a:pt x="1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40"/>
            <p:cNvSpPr/>
            <p:nvPr/>
          </p:nvSpPr>
          <p:spPr>
            <a:xfrm>
              <a:off x="1935530" y="2945317"/>
              <a:ext cx="36179" cy="198192"/>
            </a:xfrm>
            <a:custGeom>
              <a:avLst/>
              <a:gdLst/>
              <a:ahLst/>
              <a:cxnLst/>
              <a:rect l="l" t="t" r="r" b="b"/>
              <a:pathLst>
                <a:path w="1096" h="6004" extrusionOk="0">
                  <a:moveTo>
                    <a:pt x="942" y="1"/>
                  </a:moveTo>
                  <a:cubicBezTo>
                    <a:pt x="877" y="1"/>
                    <a:pt x="809" y="46"/>
                    <a:pt x="798" y="110"/>
                  </a:cubicBezTo>
                  <a:cubicBezTo>
                    <a:pt x="774" y="288"/>
                    <a:pt x="0" y="4503"/>
                    <a:pt x="810" y="5932"/>
                  </a:cubicBezTo>
                  <a:cubicBezTo>
                    <a:pt x="846" y="5968"/>
                    <a:pt x="893" y="6003"/>
                    <a:pt x="929" y="6003"/>
                  </a:cubicBezTo>
                  <a:cubicBezTo>
                    <a:pt x="953" y="6003"/>
                    <a:pt x="977" y="5992"/>
                    <a:pt x="1001" y="5968"/>
                  </a:cubicBezTo>
                  <a:cubicBezTo>
                    <a:pt x="1072" y="5944"/>
                    <a:pt x="1096" y="5849"/>
                    <a:pt x="1048" y="5789"/>
                  </a:cubicBezTo>
                  <a:cubicBezTo>
                    <a:pt x="274" y="4456"/>
                    <a:pt x="1048" y="205"/>
                    <a:pt x="1072" y="169"/>
                  </a:cubicBezTo>
                  <a:cubicBezTo>
                    <a:pt x="1084" y="98"/>
                    <a:pt x="1036" y="15"/>
                    <a:pt x="965" y="3"/>
                  </a:cubicBezTo>
                  <a:cubicBezTo>
                    <a:pt x="958" y="1"/>
                    <a:pt x="950" y="1"/>
                    <a:pt x="9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40"/>
            <p:cNvSpPr/>
            <p:nvPr/>
          </p:nvSpPr>
          <p:spPr>
            <a:xfrm>
              <a:off x="1702830" y="2920228"/>
              <a:ext cx="71962" cy="192613"/>
            </a:xfrm>
            <a:custGeom>
              <a:avLst/>
              <a:gdLst/>
              <a:ahLst/>
              <a:cxnLst/>
              <a:rect l="l" t="t" r="r" b="b"/>
              <a:pathLst>
                <a:path w="2180" h="5835" extrusionOk="0">
                  <a:moveTo>
                    <a:pt x="1751" y="1"/>
                  </a:moveTo>
                  <a:cubicBezTo>
                    <a:pt x="1668" y="25"/>
                    <a:pt x="1608" y="84"/>
                    <a:pt x="1608" y="155"/>
                  </a:cubicBezTo>
                  <a:cubicBezTo>
                    <a:pt x="1704" y="1608"/>
                    <a:pt x="1596" y="5394"/>
                    <a:pt x="144" y="5573"/>
                  </a:cubicBezTo>
                  <a:cubicBezTo>
                    <a:pt x="61" y="5585"/>
                    <a:pt x="1" y="5644"/>
                    <a:pt x="25" y="5716"/>
                  </a:cubicBezTo>
                  <a:cubicBezTo>
                    <a:pt x="37" y="5799"/>
                    <a:pt x="84" y="5835"/>
                    <a:pt x="156" y="5835"/>
                  </a:cubicBezTo>
                  <a:lnTo>
                    <a:pt x="180" y="5835"/>
                  </a:lnTo>
                  <a:cubicBezTo>
                    <a:pt x="2180" y="5597"/>
                    <a:pt x="1906" y="358"/>
                    <a:pt x="1894" y="144"/>
                  </a:cubicBezTo>
                  <a:cubicBezTo>
                    <a:pt x="1882" y="60"/>
                    <a:pt x="1823" y="1"/>
                    <a:pt x="17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40"/>
            <p:cNvSpPr/>
            <p:nvPr/>
          </p:nvSpPr>
          <p:spPr>
            <a:xfrm>
              <a:off x="2151690" y="2926137"/>
              <a:ext cx="83383" cy="170992"/>
            </a:xfrm>
            <a:custGeom>
              <a:avLst/>
              <a:gdLst/>
              <a:ahLst/>
              <a:cxnLst/>
              <a:rect l="l" t="t" r="r" b="b"/>
              <a:pathLst>
                <a:path w="2526" h="5180" extrusionOk="0">
                  <a:moveTo>
                    <a:pt x="132" y="0"/>
                  </a:moveTo>
                  <a:cubicBezTo>
                    <a:pt x="60" y="0"/>
                    <a:pt x="1" y="60"/>
                    <a:pt x="1" y="143"/>
                  </a:cubicBezTo>
                  <a:cubicBezTo>
                    <a:pt x="1" y="346"/>
                    <a:pt x="132" y="5060"/>
                    <a:pt x="2394" y="5180"/>
                  </a:cubicBezTo>
                  <a:cubicBezTo>
                    <a:pt x="2466" y="5180"/>
                    <a:pt x="2525" y="5120"/>
                    <a:pt x="2525" y="5060"/>
                  </a:cubicBezTo>
                  <a:cubicBezTo>
                    <a:pt x="2525" y="4989"/>
                    <a:pt x="2466" y="4918"/>
                    <a:pt x="2394" y="4918"/>
                  </a:cubicBezTo>
                  <a:cubicBezTo>
                    <a:pt x="382" y="4810"/>
                    <a:pt x="263" y="179"/>
                    <a:pt x="263" y="143"/>
                  </a:cubicBezTo>
                  <a:cubicBezTo>
                    <a:pt x="263" y="60"/>
                    <a:pt x="203" y="0"/>
                    <a:pt x="1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40"/>
            <p:cNvSpPr/>
            <p:nvPr/>
          </p:nvSpPr>
          <p:spPr>
            <a:xfrm>
              <a:off x="1596335" y="4362045"/>
              <a:ext cx="397374" cy="322904"/>
            </a:xfrm>
            <a:custGeom>
              <a:avLst/>
              <a:gdLst/>
              <a:ahLst/>
              <a:cxnLst/>
              <a:rect l="l" t="t" r="r" b="b"/>
              <a:pathLst>
                <a:path w="12038" h="9782" extrusionOk="0">
                  <a:moveTo>
                    <a:pt x="8638" y="1"/>
                  </a:moveTo>
                  <a:cubicBezTo>
                    <a:pt x="7403" y="1"/>
                    <a:pt x="5954" y="80"/>
                    <a:pt x="5954" y="80"/>
                  </a:cubicBezTo>
                  <a:cubicBezTo>
                    <a:pt x="5954" y="80"/>
                    <a:pt x="5668" y="2068"/>
                    <a:pt x="4227" y="3688"/>
                  </a:cubicBezTo>
                  <a:cubicBezTo>
                    <a:pt x="2727" y="5378"/>
                    <a:pt x="1143" y="6248"/>
                    <a:pt x="1143" y="6248"/>
                  </a:cubicBezTo>
                  <a:cubicBezTo>
                    <a:pt x="417" y="6617"/>
                    <a:pt x="0" y="8581"/>
                    <a:pt x="1143" y="9307"/>
                  </a:cubicBezTo>
                  <a:cubicBezTo>
                    <a:pt x="2048" y="9653"/>
                    <a:pt x="3199" y="9781"/>
                    <a:pt x="4408" y="9781"/>
                  </a:cubicBezTo>
                  <a:cubicBezTo>
                    <a:pt x="7861" y="9781"/>
                    <a:pt x="11788" y="8736"/>
                    <a:pt x="11788" y="8736"/>
                  </a:cubicBezTo>
                  <a:cubicBezTo>
                    <a:pt x="12038" y="6509"/>
                    <a:pt x="11264" y="1473"/>
                    <a:pt x="11264" y="1473"/>
                  </a:cubicBezTo>
                  <a:cubicBezTo>
                    <a:pt x="10418" y="1175"/>
                    <a:pt x="11026" y="259"/>
                    <a:pt x="10121" y="80"/>
                  </a:cubicBezTo>
                  <a:cubicBezTo>
                    <a:pt x="9819" y="21"/>
                    <a:pt x="9256" y="1"/>
                    <a:pt x="8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40"/>
            <p:cNvSpPr/>
            <p:nvPr/>
          </p:nvSpPr>
          <p:spPr>
            <a:xfrm>
              <a:off x="1613633" y="4622904"/>
              <a:ext cx="373805" cy="62059"/>
            </a:xfrm>
            <a:custGeom>
              <a:avLst/>
              <a:gdLst/>
              <a:ahLst/>
              <a:cxnLst/>
              <a:rect l="l" t="t" r="r" b="b"/>
              <a:pathLst>
                <a:path w="11324" h="1880" extrusionOk="0">
                  <a:moveTo>
                    <a:pt x="11323" y="0"/>
                  </a:moveTo>
                  <a:lnTo>
                    <a:pt x="11323" y="0"/>
                  </a:lnTo>
                  <a:cubicBezTo>
                    <a:pt x="8321" y="703"/>
                    <a:pt x="5894" y="931"/>
                    <a:pt x="4005" y="931"/>
                  </a:cubicBezTo>
                  <a:cubicBezTo>
                    <a:pt x="2179" y="931"/>
                    <a:pt x="855" y="717"/>
                    <a:pt x="0" y="512"/>
                  </a:cubicBezTo>
                  <a:lnTo>
                    <a:pt x="0" y="512"/>
                  </a:lnTo>
                  <a:cubicBezTo>
                    <a:pt x="107" y="870"/>
                    <a:pt x="298" y="1203"/>
                    <a:pt x="643" y="1405"/>
                  </a:cubicBezTo>
                  <a:cubicBezTo>
                    <a:pt x="1545" y="1751"/>
                    <a:pt x="2693" y="1879"/>
                    <a:pt x="3900" y="1879"/>
                  </a:cubicBezTo>
                  <a:cubicBezTo>
                    <a:pt x="7349" y="1879"/>
                    <a:pt x="11275" y="834"/>
                    <a:pt x="11275" y="834"/>
                  </a:cubicBezTo>
                  <a:cubicBezTo>
                    <a:pt x="11311" y="572"/>
                    <a:pt x="11323" y="298"/>
                    <a:pt x="1132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40"/>
            <p:cNvSpPr/>
            <p:nvPr/>
          </p:nvSpPr>
          <p:spPr>
            <a:xfrm>
              <a:off x="1718247" y="4413412"/>
              <a:ext cx="202747" cy="77177"/>
            </a:xfrm>
            <a:custGeom>
              <a:avLst/>
              <a:gdLst/>
              <a:ahLst/>
              <a:cxnLst/>
              <a:rect l="l" t="t" r="r" b="b"/>
              <a:pathLst>
                <a:path w="6142" h="2338" extrusionOk="0">
                  <a:moveTo>
                    <a:pt x="1760" y="0"/>
                  </a:moveTo>
                  <a:cubicBezTo>
                    <a:pt x="1487" y="0"/>
                    <a:pt x="1487" y="417"/>
                    <a:pt x="1760" y="417"/>
                  </a:cubicBezTo>
                  <a:cubicBezTo>
                    <a:pt x="2070" y="417"/>
                    <a:pt x="2391" y="429"/>
                    <a:pt x="2713" y="429"/>
                  </a:cubicBezTo>
                  <a:cubicBezTo>
                    <a:pt x="2094" y="548"/>
                    <a:pt x="1487" y="703"/>
                    <a:pt x="879" y="870"/>
                  </a:cubicBezTo>
                  <a:cubicBezTo>
                    <a:pt x="689" y="929"/>
                    <a:pt x="665" y="1227"/>
                    <a:pt x="879" y="1263"/>
                  </a:cubicBezTo>
                  <a:cubicBezTo>
                    <a:pt x="1499" y="1405"/>
                    <a:pt x="2153" y="1441"/>
                    <a:pt x="2796" y="1441"/>
                  </a:cubicBezTo>
                  <a:lnTo>
                    <a:pt x="248" y="1941"/>
                  </a:lnTo>
                  <a:cubicBezTo>
                    <a:pt x="1" y="1975"/>
                    <a:pt x="93" y="2338"/>
                    <a:pt x="315" y="2338"/>
                  </a:cubicBezTo>
                  <a:cubicBezTo>
                    <a:pt x="328" y="2338"/>
                    <a:pt x="342" y="2337"/>
                    <a:pt x="356" y="2334"/>
                  </a:cubicBezTo>
                  <a:cubicBezTo>
                    <a:pt x="1951" y="2025"/>
                    <a:pt x="3534" y="1727"/>
                    <a:pt x="5130" y="1417"/>
                  </a:cubicBezTo>
                  <a:cubicBezTo>
                    <a:pt x="5368" y="1370"/>
                    <a:pt x="5309" y="1012"/>
                    <a:pt x="5070" y="1012"/>
                  </a:cubicBezTo>
                  <a:cubicBezTo>
                    <a:pt x="4431" y="1012"/>
                    <a:pt x="3783" y="1041"/>
                    <a:pt x="3136" y="1041"/>
                  </a:cubicBezTo>
                  <a:cubicBezTo>
                    <a:pt x="2759" y="1041"/>
                    <a:pt x="2383" y="1031"/>
                    <a:pt x="2010" y="1001"/>
                  </a:cubicBezTo>
                  <a:cubicBezTo>
                    <a:pt x="3273" y="703"/>
                    <a:pt x="4570" y="524"/>
                    <a:pt x="5880" y="465"/>
                  </a:cubicBezTo>
                  <a:cubicBezTo>
                    <a:pt x="6142" y="465"/>
                    <a:pt x="6142" y="60"/>
                    <a:pt x="5880" y="60"/>
                  </a:cubicBezTo>
                  <a:cubicBezTo>
                    <a:pt x="4511" y="48"/>
                    <a:pt x="3130" y="36"/>
                    <a:pt x="1760"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40"/>
            <p:cNvSpPr/>
            <p:nvPr/>
          </p:nvSpPr>
          <p:spPr>
            <a:xfrm>
              <a:off x="1815664" y="1625147"/>
              <a:ext cx="274346" cy="342083"/>
            </a:xfrm>
            <a:custGeom>
              <a:avLst/>
              <a:gdLst/>
              <a:ahLst/>
              <a:cxnLst/>
              <a:rect l="l" t="t" r="r" b="b"/>
              <a:pathLst>
                <a:path w="8311" h="10363" extrusionOk="0">
                  <a:moveTo>
                    <a:pt x="1274" y="1584"/>
                  </a:moveTo>
                  <a:lnTo>
                    <a:pt x="1274" y="1584"/>
                  </a:lnTo>
                  <a:cubicBezTo>
                    <a:pt x="1274" y="1584"/>
                    <a:pt x="1274" y="1584"/>
                    <a:pt x="1274" y="1584"/>
                  </a:cubicBezTo>
                  <a:cubicBezTo>
                    <a:pt x="1274" y="1584"/>
                    <a:pt x="1274" y="1584"/>
                    <a:pt x="1274" y="1584"/>
                  </a:cubicBezTo>
                  <a:lnTo>
                    <a:pt x="1274" y="1584"/>
                  </a:lnTo>
                  <a:cubicBezTo>
                    <a:pt x="1274" y="1584"/>
                    <a:pt x="1274" y="1584"/>
                    <a:pt x="1274" y="1584"/>
                  </a:cubicBezTo>
                  <a:close/>
                  <a:moveTo>
                    <a:pt x="4179" y="1"/>
                  </a:moveTo>
                  <a:cubicBezTo>
                    <a:pt x="4179" y="1"/>
                    <a:pt x="3980" y="1631"/>
                    <a:pt x="1912" y="1631"/>
                  </a:cubicBezTo>
                  <a:cubicBezTo>
                    <a:pt x="1717" y="1631"/>
                    <a:pt x="1505" y="1616"/>
                    <a:pt x="1274" y="1584"/>
                  </a:cubicBezTo>
                  <a:lnTo>
                    <a:pt x="1274" y="1584"/>
                  </a:lnTo>
                  <a:cubicBezTo>
                    <a:pt x="1289" y="1600"/>
                    <a:pt x="1415" y="2961"/>
                    <a:pt x="72" y="3680"/>
                  </a:cubicBezTo>
                  <a:cubicBezTo>
                    <a:pt x="72" y="3680"/>
                    <a:pt x="0" y="6168"/>
                    <a:pt x="381" y="7192"/>
                  </a:cubicBezTo>
                  <a:cubicBezTo>
                    <a:pt x="786" y="8216"/>
                    <a:pt x="3274" y="10264"/>
                    <a:pt x="4429" y="10359"/>
                  </a:cubicBezTo>
                  <a:cubicBezTo>
                    <a:pt x="4453" y="10361"/>
                    <a:pt x="4477" y="10362"/>
                    <a:pt x="4502" y="10362"/>
                  </a:cubicBezTo>
                  <a:cubicBezTo>
                    <a:pt x="5700" y="10362"/>
                    <a:pt x="8181" y="7862"/>
                    <a:pt x="8251" y="6882"/>
                  </a:cubicBezTo>
                  <a:cubicBezTo>
                    <a:pt x="8311" y="5882"/>
                    <a:pt x="8251" y="3442"/>
                    <a:pt x="8251" y="3442"/>
                  </a:cubicBezTo>
                  <a:cubicBezTo>
                    <a:pt x="8251" y="3442"/>
                    <a:pt x="6632" y="2763"/>
                    <a:pt x="6858" y="917"/>
                  </a:cubicBezTo>
                  <a:lnTo>
                    <a:pt x="6858" y="917"/>
                  </a:lnTo>
                  <a:cubicBezTo>
                    <a:pt x="6858" y="917"/>
                    <a:pt x="6465" y="1033"/>
                    <a:pt x="5970" y="1033"/>
                  </a:cubicBezTo>
                  <a:cubicBezTo>
                    <a:pt x="5340" y="1033"/>
                    <a:pt x="4546" y="847"/>
                    <a:pt x="4179"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40"/>
            <p:cNvSpPr/>
            <p:nvPr/>
          </p:nvSpPr>
          <p:spPr>
            <a:xfrm>
              <a:off x="1708343" y="1467384"/>
              <a:ext cx="463824" cy="336669"/>
            </a:xfrm>
            <a:custGeom>
              <a:avLst/>
              <a:gdLst/>
              <a:ahLst/>
              <a:cxnLst/>
              <a:rect l="l" t="t" r="r" b="b"/>
              <a:pathLst>
                <a:path w="14051" h="10199" extrusionOk="0">
                  <a:moveTo>
                    <a:pt x="9339" y="1"/>
                  </a:moveTo>
                  <a:cubicBezTo>
                    <a:pt x="7497" y="1"/>
                    <a:pt x="7323" y="1732"/>
                    <a:pt x="7323" y="1732"/>
                  </a:cubicBezTo>
                  <a:cubicBezTo>
                    <a:pt x="7323" y="1732"/>
                    <a:pt x="6811" y="1164"/>
                    <a:pt x="6062" y="1164"/>
                  </a:cubicBezTo>
                  <a:cubicBezTo>
                    <a:pt x="5890" y="1164"/>
                    <a:pt x="5706" y="1194"/>
                    <a:pt x="5513" y="1267"/>
                  </a:cubicBezTo>
                  <a:cubicBezTo>
                    <a:pt x="4466" y="1672"/>
                    <a:pt x="4287" y="2863"/>
                    <a:pt x="4287" y="2863"/>
                  </a:cubicBezTo>
                  <a:cubicBezTo>
                    <a:pt x="4287" y="2863"/>
                    <a:pt x="3770" y="2275"/>
                    <a:pt x="2831" y="2275"/>
                  </a:cubicBezTo>
                  <a:cubicBezTo>
                    <a:pt x="2495" y="2275"/>
                    <a:pt x="2106" y="2350"/>
                    <a:pt x="1668" y="2553"/>
                  </a:cubicBezTo>
                  <a:cubicBezTo>
                    <a:pt x="1" y="3327"/>
                    <a:pt x="275" y="6030"/>
                    <a:pt x="1858" y="6256"/>
                  </a:cubicBezTo>
                  <a:cubicBezTo>
                    <a:pt x="1858" y="6256"/>
                    <a:pt x="775" y="7054"/>
                    <a:pt x="929" y="8340"/>
                  </a:cubicBezTo>
                  <a:cubicBezTo>
                    <a:pt x="1045" y="9326"/>
                    <a:pt x="2066" y="10199"/>
                    <a:pt x="3274" y="10199"/>
                  </a:cubicBezTo>
                  <a:cubicBezTo>
                    <a:pt x="3306" y="10199"/>
                    <a:pt x="3338" y="10198"/>
                    <a:pt x="3370" y="10197"/>
                  </a:cubicBezTo>
                  <a:cubicBezTo>
                    <a:pt x="3311" y="9292"/>
                    <a:pt x="3334" y="8447"/>
                    <a:pt x="3334" y="8447"/>
                  </a:cubicBezTo>
                  <a:cubicBezTo>
                    <a:pt x="4680" y="7709"/>
                    <a:pt x="4537" y="6328"/>
                    <a:pt x="4537" y="6328"/>
                  </a:cubicBezTo>
                  <a:lnTo>
                    <a:pt x="4537" y="6328"/>
                  </a:lnTo>
                  <a:cubicBezTo>
                    <a:pt x="4769" y="6360"/>
                    <a:pt x="4982" y="6374"/>
                    <a:pt x="5178" y="6374"/>
                  </a:cubicBezTo>
                  <a:cubicBezTo>
                    <a:pt x="7244" y="6374"/>
                    <a:pt x="7442" y="4756"/>
                    <a:pt x="7442" y="4756"/>
                  </a:cubicBezTo>
                  <a:cubicBezTo>
                    <a:pt x="7805" y="5594"/>
                    <a:pt x="8590" y="5781"/>
                    <a:pt x="9216" y="5781"/>
                  </a:cubicBezTo>
                  <a:cubicBezTo>
                    <a:pt x="9719" y="5781"/>
                    <a:pt x="10121" y="5661"/>
                    <a:pt x="10121" y="5661"/>
                  </a:cubicBezTo>
                  <a:lnTo>
                    <a:pt x="10121" y="5661"/>
                  </a:lnTo>
                  <a:cubicBezTo>
                    <a:pt x="9895" y="7506"/>
                    <a:pt x="11526" y="8185"/>
                    <a:pt x="11526" y="8185"/>
                  </a:cubicBezTo>
                  <a:cubicBezTo>
                    <a:pt x="11526" y="8185"/>
                    <a:pt x="11538" y="8685"/>
                    <a:pt x="11538" y="9304"/>
                  </a:cubicBezTo>
                  <a:lnTo>
                    <a:pt x="11550" y="9304"/>
                  </a:lnTo>
                  <a:cubicBezTo>
                    <a:pt x="11550" y="9304"/>
                    <a:pt x="11558" y="9304"/>
                    <a:pt x="11573" y="9304"/>
                  </a:cubicBezTo>
                  <a:cubicBezTo>
                    <a:pt x="11749" y="9304"/>
                    <a:pt x="12901" y="9264"/>
                    <a:pt x="13252" y="8221"/>
                  </a:cubicBezTo>
                  <a:cubicBezTo>
                    <a:pt x="13621" y="7090"/>
                    <a:pt x="12848" y="6244"/>
                    <a:pt x="12848" y="6244"/>
                  </a:cubicBezTo>
                  <a:cubicBezTo>
                    <a:pt x="12848" y="6244"/>
                    <a:pt x="14050" y="5530"/>
                    <a:pt x="13645" y="4303"/>
                  </a:cubicBezTo>
                  <a:cubicBezTo>
                    <a:pt x="13342" y="3365"/>
                    <a:pt x="12398" y="3258"/>
                    <a:pt x="11985" y="3258"/>
                  </a:cubicBezTo>
                  <a:cubicBezTo>
                    <a:pt x="11863" y="3258"/>
                    <a:pt x="11788" y="3268"/>
                    <a:pt x="11788" y="3268"/>
                  </a:cubicBezTo>
                  <a:cubicBezTo>
                    <a:pt x="11788" y="3268"/>
                    <a:pt x="12871" y="732"/>
                    <a:pt x="10216" y="112"/>
                  </a:cubicBezTo>
                  <a:cubicBezTo>
                    <a:pt x="9888" y="35"/>
                    <a:pt x="9597" y="1"/>
                    <a:pt x="933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40"/>
            <p:cNvSpPr/>
            <p:nvPr/>
          </p:nvSpPr>
          <p:spPr>
            <a:xfrm>
              <a:off x="1775093" y="1765975"/>
              <a:ext cx="48855" cy="80841"/>
            </a:xfrm>
            <a:custGeom>
              <a:avLst/>
              <a:gdLst/>
              <a:ahLst/>
              <a:cxnLst/>
              <a:rect l="l" t="t" r="r" b="b"/>
              <a:pathLst>
                <a:path w="1480" h="2449" extrusionOk="0">
                  <a:moveTo>
                    <a:pt x="788" y="1"/>
                  </a:moveTo>
                  <a:cubicBezTo>
                    <a:pt x="711" y="1"/>
                    <a:pt x="624" y="17"/>
                    <a:pt x="527" y="57"/>
                  </a:cubicBezTo>
                  <a:cubicBezTo>
                    <a:pt x="0" y="274"/>
                    <a:pt x="200" y="2449"/>
                    <a:pt x="1336" y="2449"/>
                  </a:cubicBezTo>
                  <a:cubicBezTo>
                    <a:pt x="1382" y="2449"/>
                    <a:pt x="1430" y="2445"/>
                    <a:pt x="1479" y="2438"/>
                  </a:cubicBezTo>
                  <a:cubicBezTo>
                    <a:pt x="1360" y="1831"/>
                    <a:pt x="1312" y="1009"/>
                    <a:pt x="1301" y="366"/>
                  </a:cubicBezTo>
                  <a:cubicBezTo>
                    <a:pt x="1301" y="366"/>
                    <a:pt x="1154" y="1"/>
                    <a:pt x="788"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40"/>
            <p:cNvSpPr/>
            <p:nvPr/>
          </p:nvSpPr>
          <p:spPr>
            <a:xfrm>
              <a:off x="2088803" y="1766008"/>
              <a:ext cx="41692" cy="80445"/>
            </a:xfrm>
            <a:custGeom>
              <a:avLst/>
              <a:gdLst/>
              <a:ahLst/>
              <a:cxnLst/>
              <a:rect l="l" t="t" r="r" b="b"/>
              <a:pathLst>
                <a:path w="1263" h="2437" extrusionOk="0">
                  <a:moveTo>
                    <a:pt x="477" y="0"/>
                  </a:moveTo>
                  <a:cubicBezTo>
                    <a:pt x="224" y="0"/>
                    <a:pt x="77" y="173"/>
                    <a:pt x="13" y="282"/>
                  </a:cubicBezTo>
                  <a:cubicBezTo>
                    <a:pt x="25" y="996"/>
                    <a:pt x="25" y="1865"/>
                    <a:pt x="1" y="2437"/>
                  </a:cubicBezTo>
                  <a:cubicBezTo>
                    <a:pt x="1072" y="2365"/>
                    <a:pt x="1263" y="258"/>
                    <a:pt x="739" y="56"/>
                  </a:cubicBezTo>
                  <a:cubicBezTo>
                    <a:pt x="641" y="17"/>
                    <a:pt x="554" y="0"/>
                    <a:pt x="477" y="0"/>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40"/>
            <p:cNvSpPr/>
            <p:nvPr/>
          </p:nvSpPr>
          <p:spPr>
            <a:xfrm>
              <a:off x="1874623" y="1739929"/>
              <a:ext cx="30270" cy="51132"/>
            </a:xfrm>
            <a:custGeom>
              <a:avLst/>
              <a:gdLst/>
              <a:ahLst/>
              <a:cxnLst/>
              <a:rect l="l" t="t" r="r" b="b"/>
              <a:pathLst>
                <a:path w="917" h="1549" extrusionOk="0">
                  <a:moveTo>
                    <a:pt x="452" y="0"/>
                  </a:moveTo>
                  <a:cubicBezTo>
                    <a:pt x="202" y="0"/>
                    <a:pt x="0" y="346"/>
                    <a:pt x="0" y="774"/>
                  </a:cubicBezTo>
                  <a:cubicBezTo>
                    <a:pt x="0" y="1191"/>
                    <a:pt x="202" y="1548"/>
                    <a:pt x="452" y="1548"/>
                  </a:cubicBezTo>
                  <a:cubicBezTo>
                    <a:pt x="714" y="1548"/>
                    <a:pt x="917" y="1191"/>
                    <a:pt x="917" y="774"/>
                  </a:cubicBezTo>
                  <a:cubicBezTo>
                    <a:pt x="917" y="346"/>
                    <a:pt x="714" y="0"/>
                    <a:pt x="452"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40"/>
            <p:cNvSpPr/>
            <p:nvPr/>
          </p:nvSpPr>
          <p:spPr>
            <a:xfrm>
              <a:off x="2002345" y="1739929"/>
              <a:ext cx="30303" cy="51132"/>
            </a:xfrm>
            <a:custGeom>
              <a:avLst/>
              <a:gdLst/>
              <a:ahLst/>
              <a:cxnLst/>
              <a:rect l="l" t="t" r="r" b="b"/>
              <a:pathLst>
                <a:path w="918" h="1549" extrusionOk="0">
                  <a:moveTo>
                    <a:pt x="453" y="0"/>
                  </a:moveTo>
                  <a:cubicBezTo>
                    <a:pt x="203" y="0"/>
                    <a:pt x="1" y="346"/>
                    <a:pt x="1" y="774"/>
                  </a:cubicBezTo>
                  <a:cubicBezTo>
                    <a:pt x="1" y="1191"/>
                    <a:pt x="203" y="1548"/>
                    <a:pt x="453" y="1548"/>
                  </a:cubicBezTo>
                  <a:cubicBezTo>
                    <a:pt x="715" y="1548"/>
                    <a:pt x="917" y="1191"/>
                    <a:pt x="917" y="774"/>
                  </a:cubicBezTo>
                  <a:cubicBezTo>
                    <a:pt x="917" y="346"/>
                    <a:pt x="715" y="0"/>
                    <a:pt x="45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40"/>
            <p:cNvSpPr/>
            <p:nvPr/>
          </p:nvSpPr>
          <p:spPr>
            <a:xfrm>
              <a:off x="1925692" y="1729299"/>
              <a:ext cx="29907" cy="103816"/>
            </a:xfrm>
            <a:custGeom>
              <a:avLst/>
              <a:gdLst/>
              <a:ahLst/>
              <a:cxnLst/>
              <a:rect l="l" t="t" r="r" b="b"/>
              <a:pathLst>
                <a:path w="906" h="3145" extrusionOk="0">
                  <a:moveTo>
                    <a:pt x="537" y="1"/>
                  </a:moveTo>
                  <a:cubicBezTo>
                    <a:pt x="453" y="1"/>
                    <a:pt x="394" y="84"/>
                    <a:pt x="418" y="156"/>
                  </a:cubicBezTo>
                  <a:cubicBezTo>
                    <a:pt x="418" y="168"/>
                    <a:pt x="477" y="858"/>
                    <a:pt x="203" y="1632"/>
                  </a:cubicBezTo>
                  <a:cubicBezTo>
                    <a:pt x="13" y="2180"/>
                    <a:pt x="1" y="2525"/>
                    <a:pt x="132" y="2775"/>
                  </a:cubicBezTo>
                  <a:cubicBezTo>
                    <a:pt x="239" y="2966"/>
                    <a:pt x="429" y="3085"/>
                    <a:pt x="727" y="3144"/>
                  </a:cubicBezTo>
                  <a:lnTo>
                    <a:pt x="751" y="3144"/>
                  </a:lnTo>
                  <a:cubicBezTo>
                    <a:pt x="810" y="3144"/>
                    <a:pt x="870" y="3096"/>
                    <a:pt x="894" y="3037"/>
                  </a:cubicBezTo>
                  <a:cubicBezTo>
                    <a:pt x="906" y="2966"/>
                    <a:pt x="858" y="2894"/>
                    <a:pt x="787" y="2882"/>
                  </a:cubicBezTo>
                  <a:cubicBezTo>
                    <a:pt x="560" y="2835"/>
                    <a:pt x="429" y="2763"/>
                    <a:pt x="370" y="2644"/>
                  </a:cubicBezTo>
                  <a:cubicBezTo>
                    <a:pt x="275" y="2465"/>
                    <a:pt x="310" y="2180"/>
                    <a:pt x="477" y="1715"/>
                  </a:cubicBezTo>
                  <a:cubicBezTo>
                    <a:pt x="751" y="882"/>
                    <a:pt x="679" y="156"/>
                    <a:pt x="679" y="120"/>
                  </a:cubicBezTo>
                  <a:cubicBezTo>
                    <a:pt x="679" y="48"/>
                    <a:pt x="608" y="1"/>
                    <a:pt x="537"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40"/>
            <p:cNvSpPr/>
            <p:nvPr/>
          </p:nvSpPr>
          <p:spPr>
            <a:xfrm>
              <a:off x="1904069" y="1858540"/>
              <a:ext cx="103024" cy="15449"/>
            </a:xfrm>
            <a:custGeom>
              <a:avLst/>
              <a:gdLst/>
              <a:ahLst/>
              <a:cxnLst/>
              <a:rect l="l" t="t" r="r" b="b"/>
              <a:pathLst>
                <a:path w="3121" h="468" extrusionOk="0">
                  <a:moveTo>
                    <a:pt x="157" y="0"/>
                  </a:moveTo>
                  <a:cubicBezTo>
                    <a:pt x="95" y="0"/>
                    <a:pt x="33" y="28"/>
                    <a:pt x="13" y="98"/>
                  </a:cubicBezTo>
                  <a:cubicBezTo>
                    <a:pt x="1" y="170"/>
                    <a:pt x="25" y="241"/>
                    <a:pt x="96" y="277"/>
                  </a:cubicBezTo>
                  <a:cubicBezTo>
                    <a:pt x="132" y="289"/>
                    <a:pt x="680" y="467"/>
                    <a:pt x="1513" y="467"/>
                  </a:cubicBezTo>
                  <a:cubicBezTo>
                    <a:pt x="1942" y="467"/>
                    <a:pt x="2454" y="420"/>
                    <a:pt x="3001" y="277"/>
                  </a:cubicBezTo>
                  <a:cubicBezTo>
                    <a:pt x="3073" y="253"/>
                    <a:pt x="3120" y="182"/>
                    <a:pt x="3109" y="110"/>
                  </a:cubicBezTo>
                  <a:cubicBezTo>
                    <a:pt x="3098" y="46"/>
                    <a:pt x="3030" y="1"/>
                    <a:pt x="2964" y="1"/>
                  </a:cubicBezTo>
                  <a:cubicBezTo>
                    <a:pt x="2957" y="1"/>
                    <a:pt x="2949" y="2"/>
                    <a:pt x="2942" y="3"/>
                  </a:cubicBezTo>
                  <a:cubicBezTo>
                    <a:pt x="2422" y="138"/>
                    <a:pt x="1944" y="183"/>
                    <a:pt x="1538" y="183"/>
                  </a:cubicBezTo>
                  <a:cubicBezTo>
                    <a:pt x="726" y="183"/>
                    <a:pt x="199" y="3"/>
                    <a:pt x="191" y="3"/>
                  </a:cubicBezTo>
                  <a:cubicBezTo>
                    <a:pt x="180" y="1"/>
                    <a:pt x="169" y="0"/>
                    <a:pt x="157"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40"/>
            <p:cNvSpPr/>
            <p:nvPr/>
          </p:nvSpPr>
          <p:spPr>
            <a:xfrm>
              <a:off x="1849831" y="1702394"/>
              <a:ext cx="68034" cy="17132"/>
            </a:xfrm>
            <a:custGeom>
              <a:avLst/>
              <a:gdLst/>
              <a:ahLst/>
              <a:cxnLst/>
              <a:rect l="l" t="t" r="r" b="b"/>
              <a:pathLst>
                <a:path w="2061" h="519" extrusionOk="0">
                  <a:moveTo>
                    <a:pt x="1059" y="1"/>
                  </a:moveTo>
                  <a:cubicBezTo>
                    <a:pt x="752" y="1"/>
                    <a:pt x="408" y="64"/>
                    <a:pt x="96" y="268"/>
                  </a:cubicBezTo>
                  <a:cubicBezTo>
                    <a:pt x="13" y="316"/>
                    <a:pt x="1" y="399"/>
                    <a:pt x="49" y="459"/>
                  </a:cubicBezTo>
                  <a:cubicBezTo>
                    <a:pt x="72" y="506"/>
                    <a:pt x="120" y="518"/>
                    <a:pt x="168" y="518"/>
                  </a:cubicBezTo>
                  <a:cubicBezTo>
                    <a:pt x="180" y="518"/>
                    <a:pt x="215" y="518"/>
                    <a:pt x="239" y="494"/>
                  </a:cubicBezTo>
                  <a:cubicBezTo>
                    <a:pt x="496" y="326"/>
                    <a:pt x="783" y="273"/>
                    <a:pt x="1043" y="273"/>
                  </a:cubicBezTo>
                  <a:cubicBezTo>
                    <a:pt x="1480" y="273"/>
                    <a:pt x="1839" y="423"/>
                    <a:pt x="1846" y="423"/>
                  </a:cubicBezTo>
                  <a:cubicBezTo>
                    <a:pt x="1864" y="429"/>
                    <a:pt x="1882" y="432"/>
                    <a:pt x="1899" y="432"/>
                  </a:cubicBezTo>
                  <a:cubicBezTo>
                    <a:pt x="1955" y="432"/>
                    <a:pt x="2007" y="403"/>
                    <a:pt x="2025" y="340"/>
                  </a:cubicBezTo>
                  <a:cubicBezTo>
                    <a:pt x="2061" y="268"/>
                    <a:pt x="2025" y="197"/>
                    <a:pt x="1954" y="161"/>
                  </a:cubicBezTo>
                  <a:cubicBezTo>
                    <a:pt x="1925" y="154"/>
                    <a:pt x="1537" y="1"/>
                    <a:pt x="105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40"/>
            <p:cNvSpPr/>
            <p:nvPr/>
          </p:nvSpPr>
          <p:spPr>
            <a:xfrm>
              <a:off x="1987424" y="1702394"/>
              <a:ext cx="68001" cy="17132"/>
            </a:xfrm>
            <a:custGeom>
              <a:avLst/>
              <a:gdLst/>
              <a:ahLst/>
              <a:cxnLst/>
              <a:rect l="l" t="t" r="r" b="b"/>
              <a:pathLst>
                <a:path w="2060" h="519" extrusionOk="0">
                  <a:moveTo>
                    <a:pt x="1058" y="1"/>
                  </a:moveTo>
                  <a:cubicBezTo>
                    <a:pt x="751" y="1"/>
                    <a:pt x="407" y="64"/>
                    <a:pt x="95" y="268"/>
                  </a:cubicBezTo>
                  <a:cubicBezTo>
                    <a:pt x="12" y="316"/>
                    <a:pt x="0" y="399"/>
                    <a:pt x="48" y="459"/>
                  </a:cubicBezTo>
                  <a:cubicBezTo>
                    <a:pt x="72" y="506"/>
                    <a:pt x="119" y="518"/>
                    <a:pt x="167" y="518"/>
                  </a:cubicBezTo>
                  <a:cubicBezTo>
                    <a:pt x="179" y="518"/>
                    <a:pt x="214" y="518"/>
                    <a:pt x="238" y="494"/>
                  </a:cubicBezTo>
                  <a:cubicBezTo>
                    <a:pt x="495" y="326"/>
                    <a:pt x="783" y="273"/>
                    <a:pt x="1042" y="273"/>
                  </a:cubicBezTo>
                  <a:cubicBezTo>
                    <a:pt x="1479" y="273"/>
                    <a:pt x="1838" y="423"/>
                    <a:pt x="1846" y="423"/>
                  </a:cubicBezTo>
                  <a:cubicBezTo>
                    <a:pt x="1863" y="429"/>
                    <a:pt x="1881" y="432"/>
                    <a:pt x="1899" y="432"/>
                  </a:cubicBezTo>
                  <a:cubicBezTo>
                    <a:pt x="1954" y="432"/>
                    <a:pt x="2006" y="403"/>
                    <a:pt x="2024" y="340"/>
                  </a:cubicBezTo>
                  <a:cubicBezTo>
                    <a:pt x="2060" y="268"/>
                    <a:pt x="2024" y="197"/>
                    <a:pt x="1953" y="161"/>
                  </a:cubicBezTo>
                  <a:cubicBezTo>
                    <a:pt x="1924" y="154"/>
                    <a:pt x="1537" y="1"/>
                    <a:pt x="1058"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40"/>
            <p:cNvSpPr/>
            <p:nvPr/>
          </p:nvSpPr>
          <p:spPr>
            <a:xfrm>
              <a:off x="1920971" y="1726559"/>
              <a:ext cx="55457" cy="18122"/>
            </a:xfrm>
            <a:custGeom>
              <a:avLst/>
              <a:gdLst/>
              <a:ahLst/>
              <a:cxnLst/>
              <a:rect l="l" t="t" r="r" b="b"/>
              <a:pathLst>
                <a:path w="1680" h="549" extrusionOk="0">
                  <a:moveTo>
                    <a:pt x="899" y="0"/>
                  </a:moveTo>
                  <a:cubicBezTo>
                    <a:pt x="565" y="0"/>
                    <a:pt x="258" y="159"/>
                    <a:pt x="84" y="298"/>
                  </a:cubicBezTo>
                  <a:cubicBezTo>
                    <a:pt x="25" y="346"/>
                    <a:pt x="1" y="429"/>
                    <a:pt x="49" y="489"/>
                  </a:cubicBezTo>
                  <a:cubicBezTo>
                    <a:pt x="78" y="526"/>
                    <a:pt x="122" y="544"/>
                    <a:pt x="165" y="544"/>
                  </a:cubicBezTo>
                  <a:cubicBezTo>
                    <a:pt x="191" y="544"/>
                    <a:pt x="217" y="538"/>
                    <a:pt x="239" y="524"/>
                  </a:cubicBezTo>
                  <a:cubicBezTo>
                    <a:pt x="263" y="501"/>
                    <a:pt x="561" y="277"/>
                    <a:pt x="905" y="277"/>
                  </a:cubicBezTo>
                  <a:cubicBezTo>
                    <a:pt x="1078" y="277"/>
                    <a:pt x="1262" y="333"/>
                    <a:pt x="1430" y="501"/>
                  </a:cubicBezTo>
                  <a:cubicBezTo>
                    <a:pt x="1454" y="536"/>
                    <a:pt x="1489" y="548"/>
                    <a:pt x="1525" y="548"/>
                  </a:cubicBezTo>
                  <a:cubicBezTo>
                    <a:pt x="1549" y="548"/>
                    <a:pt x="1584" y="536"/>
                    <a:pt x="1620" y="501"/>
                  </a:cubicBezTo>
                  <a:cubicBezTo>
                    <a:pt x="1680" y="441"/>
                    <a:pt x="1680" y="370"/>
                    <a:pt x="1620" y="310"/>
                  </a:cubicBezTo>
                  <a:cubicBezTo>
                    <a:pt x="1392" y="82"/>
                    <a:pt x="1139" y="0"/>
                    <a:pt x="899"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40"/>
            <p:cNvSpPr/>
            <p:nvPr/>
          </p:nvSpPr>
          <p:spPr>
            <a:xfrm>
              <a:off x="1856136" y="1912877"/>
              <a:ext cx="218328" cy="295142"/>
            </a:xfrm>
            <a:custGeom>
              <a:avLst/>
              <a:gdLst/>
              <a:ahLst/>
              <a:cxnLst/>
              <a:rect l="l" t="t" r="r" b="b"/>
              <a:pathLst>
                <a:path w="6614" h="8941" extrusionOk="0">
                  <a:moveTo>
                    <a:pt x="5858" y="0"/>
                  </a:moveTo>
                  <a:lnTo>
                    <a:pt x="5858" y="0"/>
                  </a:lnTo>
                  <a:cubicBezTo>
                    <a:pt x="5019" y="862"/>
                    <a:pt x="3948" y="1646"/>
                    <a:pt x="3274" y="1646"/>
                  </a:cubicBezTo>
                  <a:cubicBezTo>
                    <a:pt x="3250" y="1646"/>
                    <a:pt x="3226" y="1645"/>
                    <a:pt x="3203" y="1643"/>
                  </a:cubicBezTo>
                  <a:cubicBezTo>
                    <a:pt x="2608" y="1584"/>
                    <a:pt x="1655" y="1024"/>
                    <a:pt x="822" y="333"/>
                  </a:cubicBezTo>
                  <a:lnTo>
                    <a:pt x="822" y="333"/>
                  </a:lnTo>
                  <a:cubicBezTo>
                    <a:pt x="822" y="334"/>
                    <a:pt x="1405" y="3810"/>
                    <a:pt x="405" y="4774"/>
                  </a:cubicBezTo>
                  <a:cubicBezTo>
                    <a:pt x="405" y="4774"/>
                    <a:pt x="0" y="8156"/>
                    <a:pt x="3334" y="8870"/>
                  </a:cubicBezTo>
                  <a:cubicBezTo>
                    <a:pt x="3557" y="8918"/>
                    <a:pt x="3764" y="8940"/>
                    <a:pt x="3955" y="8940"/>
                  </a:cubicBezTo>
                  <a:cubicBezTo>
                    <a:pt x="6614" y="8940"/>
                    <a:pt x="6251" y="4608"/>
                    <a:pt x="6251" y="4608"/>
                  </a:cubicBezTo>
                  <a:cubicBezTo>
                    <a:pt x="6251" y="4608"/>
                    <a:pt x="5203" y="3524"/>
                    <a:pt x="5858" y="0"/>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40"/>
            <p:cNvSpPr/>
            <p:nvPr/>
          </p:nvSpPr>
          <p:spPr>
            <a:xfrm>
              <a:off x="1883635" y="1923870"/>
              <a:ext cx="141151" cy="99459"/>
            </a:xfrm>
            <a:custGeom>
              <a:avLst/>
              <a:gdLst/>
              <a:ahLst/>
              <a:cxnLst/>
              <a:rect l="l" t="t" r="r" b="b"/>
              <a:pathLst>
                <a:path w="4276" h="3013" extrusionOk="0">
                  <a:moveTo>
                    <a:pt x="1" y="0"/>
                  </a:moveTo>
                  <a:cubicBezTo>
                    <a:pt x="1" y="1"/>
                    <a:pt x="287" y="1667"/>
                    <a:pt x="120" y="3013"/>
                  </a:cubicBezTo>
                  <a:cubicBezTo>
                    <a:pt x="1108" y="2834"/>
                    <a:pt x="3204" y="2239"/>
                    <a:pt x="4275" y="358"/>
                  </a:cubicBezTo>
                  <a:lnTo>
                    <a:pt x="4275" y="358"/>
                  </a:lnTo>
                  <a:cubicBezTo>
                    <a:pt x="3632" y="911"/>
                    <a:pt x="2935" y="1314"/>
                    <a:pt x="2459" y="1314"/>
                  </a:cubicBezTo>
                  <a:cubicBezTo>
                    <a:pt x="2432" y="1314"/>
                    <a:pt x="2407" y="1313"/>
                    <a:pt x="2382" y="1310"/>
                  </a:cubicBezTo>
                  <a:cubicBezTo>
                    <a:pt x="1787" y="1251"/>
                    <a:pt x="834" y="691"/>
                    <a:pt x="1"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40"/>
            <p:cNvSpPr/>
            <p:nvPr/>
          </p:nvSpPr>
          <p:spPr>
            <a:xfrm>
              <a:off x="1641924" y="2059085"/>
              <a:ext cx="748733" cy="891468"/>
            </a:xfrm>
            <a:custGeom>
              <a:avLst/>
              <a:gdLst/>
              <a:ahLst/>
              <a:cxnLst/>
              <a:rect l="l" t="t" r="r" b="b"/>
              <a:pathLst>
                <a:path w="22682" h="27006" extrusionOk="0">
                  <a:moveTo>
                    <a:pt x="12716" y="0"/>
                  </a:moveTo>
                  <a:cubicBezTo>
                    <a:pt x="12716" y="0"/>
                    <a:pt x="13079" y="4284"/>
                    <a:pt x="10437" y="4284"/>
                  </a:cubicBezTo>
                  <a:cubicBezTo>
                    <a:pt x="10248" y="4284"/>
                    <a:pt x="10044" y="4262"/>
                    <a:pt x="9823" y="4215"/>
                  </a:cubicBezTo>
                  <a:cubicBezTo>
                    <a:pt x="6537" y="3513"/>
                    <a:pt x="6942" y="179"/>
                    <a:pt x="6942" y="179"/>
                  </a:cubicBezTo>
                  <a:lnTo>
                    <a:pt x="6942" y="179"/>
                  </a:lnTo>
                  <a:cubicBezTo>
                    <a:pt x="6942" y="179"/>
                    <a:pt x="2798" y="1322"/>
                    <a:pt x="1405" y="2250"/>
                  </a:cubicBezTo>
                  <a:cubicBezTo>
                    <a:pt x="1" y="3167"/>
                    <a:pt x="655" y="9227"/>
                    <a:pt x="882" y="11775"/>
                  </a:cubicBezTo>
                  <a:cubicBezTo>
                    <a:pt x="1108" y="14311"/>
                    <a:pt x="1715" y="25682"/>
                    <a:pt x="1715" y="25682"/>
                  </a:cubicBezTo>
                  <a:cubicBezTo>
                    <a:pt x="1715" y="25682"/>
                    <a:pt x="5117" y="27006"/>
                    <a:pt x="10023" y="27006"/>
                  </a:cubicBezTo>
                  <a:cubicBezTo>
                    <a:pt x="12280" y="27006"/>
                    <a:pt x="14854" y="26726"/>
                    <a:pt x="17562" y="25908"/>
                  </a:cubicBezTo>
                  <a:lnTo>
                    <a:pt x="18003" y="13883"/>
                  </a:lnTo>
                  <a:cubicBezTo>
                    <a:pt x="18003" y="13883"/>
                    <a:pt x="22170" y="12740"/>
                    <a:pt x="22432" y="12311"/>
                  </a:cubicBezTo>
                  <a:cubicBezTo>
                    <a:pt x="22682" y="11847"/>
                    <a:pt x="21015" y="5215"/>
                    <a:pt x="20455" y="3632"/>
                  </a:cubicBezTo>
                  <a:cubicBezTo>
                    <a:pt x="19884" y="2048"/>
                    <a:pt x="18265" y="1357"/>
                    <a:pt x="17348" y="1227"/>
                  </a:cubicBezTo>
                  <a:cubicBezTo>
                    <a:pt x="16419" y="1084"/>
                    <a:pt x="12717" y="0"/>
                    <a:pt x="127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40"/>
            <p:cNvSpPr/>
            <p:nvPr/>
          </p:nvSpPr>
          <p:spPr>
            <a:xfrm>
              <a:off x="1641924" y="2108603"/>
              <a:ext cx="97908" cy="567937"/>
            </a:xfrm>
            <a:custGeom>
              <a:avLst/>
              <a:gdLst/>
              <a:ahLst/>
              <a:cxnLst/>
              <a:rect l="l" t="t" r="r" b="b"/>
              <a:pathLst>
                <a:path w="2966" h="17205" extrusionOk="0">
                  <a:moveTo>
                    <a:pt x="2894" y="0"/>
                  </a:moveTo>
                  <a:lnTo>
                    <a:pt x="2894" y="0"/>
                  </a:lnTo>
                  <a:cubicBezTo>
                    <a:pt x="2298" y="238"/>
                    <a:pt x="1763" y="500"/>
                    <a:pt x="1405" y="739"/>
                  </a:cubicBezTo>
                  <a:cubicBezTo>
                    <a:pt x="1" y="1655"/>
                    <a:pt x="655" y="7716"/>
                    <a:pt x="882" y="10264"/>
                  </a:cubicBezTo>
                  <a:cubicBezTo>
                    <a:pt x="941" y="11049"/>
                    <a:pt x="1048" y="12704"/>
                    <a:pt x="1167" y="14585"/>
                  </a:cubicBezTo>
                  <a:lnTo>
                    <a:pt x="1310" y="17205"/>
                  </a:lnTo>
                  <a:cubicBezTo>
                    <a:pt x="1310" y="17205"/>
                    <a:pt x="2775" y="17050"/>
                    <a:pt x="2894" y="12490"/>
                  </a:cubicBezTo>
                  <a:cubicBezTo>
                    <a:pt x="2965" y="9287"/>
                    <a:pt x="2858" y="1786"/>
                    <a:pt x="28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40"/>
            <p:cNvSpPr/>
            <p:nvPr/>
          </p:nvSpPr>
          <p:spPr>
            <a:xfrm>
              <a:off x="2236200" y="2347178"/>
              <a:ext cx="73150" cy="169440"/>
            </a:xfrm>
            <a:custGeom>
              <a:avLst/>
              <a:gdLst/>
              <a:ahLst/>
              <a:cxnLst/>
              <a:rect l="l" t="t" r="r" b="b"/>
              <a:pathLst>
                <a:path w="2216" h="5133" extrusionOk="0">
                  <a:moveTo>
                    <a:pt x="608" y="0"/>
                  </a:moveTo>
                  <a:lnTo>
                    <a:pt x="1" y="5132"/>
                  </a:lnTo>
                  <a:cubicBezTo>
                    <a:pt x="1" y="5132"/>
                    <a:pt x="1096" y="4834"/>
                    <a:pt x="2215" y="4477"/>
                  </a:cubicBezTo>
                  <a:lnTo>
                    <a:pt x="1763" y="36"/>
                  </a:lnTo>
                  <a:lnTo>
                    <a:pt x="6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40"/>
            <p:cNvSpPr/>
            <p:nvPr/>
          </p:nvSpPr>
          <p:spPr>
            <a:xfrm>
              <a:off x="2110822" y="2784649"/>
              <a:ext cx="115601" cy="141514"/>
            </a:xfrm>
            <a:custGeom>
              <a:avLst/>
              <a:gdLst/>
              <a:ahLst/>
              <a:cxnLst/>
              <a:rect l="l" t="t" r="r" b="b"/>
              <a:pathLst>
                <a:path w="3502" h="4287" extrusionOk="0">
                  <a:moveTo>
                    <a:pt x="3501" y="0"/>
                  </a:moveTo>
                  <a:lnTo>
                    <a:pt x="3442" y="262"/>
                  </a:lnTo>
                  <a:lnTo>
                    <a:pt x="1" y="893"/>
                  </a:lnTo>
                  <a:lnTo>
                    <a:pt x="1918" y="4286"/>
                  </a:lnTo>
                  <a:cubicBezTo>
                    <a:pt x="2394" y="4167"/>
                    <a:pt x="2870" y="4048"/>
                    <a:pt x="3346" y="3905"/>
                  </a:cubicBezTo>
                  <a:lnTo>
                    <a:pt x="35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40"/>
            <p:cNvSpPr/>
            <p:nvPr/>
          </p:nvSpPr>
          <p:spPr>
            <a:xfrm>
              <a:off x="1516314" y="1819157"/>
              <a:ext cx="267909" cy="734572"/>
            </a:xfrm>
            <a:custGeom>
              <a:avLst/>
              <a:gdLst/>
              <a:ahLst/>
              <a:cxnLst/>
              <a:rect l="l" t="t" r="r" b="b"/>
              <a:pathLst>
                <a:path w="8116" h="22253" extrusionOk="0">
                  <a:moveTo>
                    <a:pt x="6180" y="1"/>
                  </a:moveTo>
                  <a:cubicBezTo>
                    <a:pt x="5936" y="1"/>
                    <a:pt x="5645" y="815"/>
                    <a:pt x="5508" y="1315"/>
                  </a:cubicBezTo>
                  <a:cubicBezTo>
                    <a:pt x="5341" y="1922"/>
                    <a:pt x="4818" y="2994"/>
                    <a:pt x="4782" y="3339"/>
                  </a:cubicBezTo>
                  <a:cubicBezTo>
                    <a:pt x="4782" y="3339"/>
                    <a:pt x="4520" y="5185"/>
                    <a:pt x="4329" y="6018"/>
                  </a:cubicBezTo>
                  <a:cubicBezTo>
                    <a:pt x="4139" y="6851"/>
                    <a:pt x="746" y="15341"/>
                    <a:pt x="329" y="18210"/>
                  </a:cubicBezTo>
                  <a:cubicBezTo>
                    <a:pt x="0" y="20472"/>
                    <a:pt x="1566" y="22252"/>
                    <a:pt x="3339" y="22252"/>
                  </a:cubicBezTo>
                  <a:cubicBezTo>
                    <a:pt x="3816" y="22252"/>
                    <a:pt x="4308" y="22124"/>
                    <a:pt x="4782" y="21841"/>
                  </a:cubicBezTo>
                  <a:cubicBezTo>
                    <a:pt x="6996" y="20496"/>
                    <a:pt x="6711" y="7554"/>
                    <a:pt x="6711" y="7554"/>
                  </a:cubicBezTo>
                  <a:cubicBezTo>
                    <a:pt x="6711" y="7554"/>
                    <a:pt x="7127" y="7090"/>
                    <a:pt x="7127" y="5554"/>
                  </a:cubicBezTo>
                  <a:cubicBezTo>
                    <a:pt x="7127" y="5554"/>
                    <a:pt x="7913" y="5280"/>
                    <a:pt x="8008" y="4804"/>
                  </a:cubicBezTo>
                  <a:cubicBezTo>
                    <a:pt x="8092" y="4315"/>
                    <a:pt x="8008" y="4006"/>
                    <a:pt x="8008" y="4006"/>
                  </a:cubicBezTo>
                  <a:cubicBezTo>
                    <a:pt x="8008" y="4006"/>
                    <a:pt x="8116" y="3315"/>
                    <a:pt x="7818" y="3220"/>
                  </a:cubicBezTo>
                  <a:cubicBezTo>
                    <a:pt x="7818" y="3220"/>
                    <a:pt x="7663" y="2327"/>
                    <a:pt x="7342" y="2196"/>
                  </a:cubicBezTo>
                  <a:cubicBezTo>
                    <a:pt x="7295" y="2178"/>
                    <a:pt x="7242" y="2170"/>
                    <a:pt x="7184" y="2170"/>
                  </a:cubicBezTo>
                  <a:cubicBezTo>
                    <a:pt x="6826" y="2170"/>
                    <a:pt x="6306" y="2470"/>
                    <a:pt x="6306" y="2470"/>
                  </a:cubicBezTo>
                  <a:cubicBezTo>
                    <a:pt x="6306" y="2470"/>
                    <a:pt x="6580" y="613"/>
                    <a:pt x="6330" y="124"/>
                  </a:cubicBezTo>
                  <a:cubicBezTo>
                    <a:pt x="6283" y="38"/>
                    <a:pt x="6233" y="1"/>
                    <a:pt x="6180"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40"/>
            <p:cNvSpPr/>
            <p:nvPr/>
          </p:nvSpPr>
          <p:spPr>
            <a:xfrm>
              <a:off x="2231479" y="2342028"/>
              <a:ext cx="25187" cy="178881"/>
            </a:xfrm>
            <a:custGeom>
              <a:avLst/>
              <a:gdLst/>
              <a:ahLst/>
              <a:cxnLst/>
              <a:rect l="l" t="t" r="r" b="b"/>
              <a:pathLst>
                <a:path w="763" h="5419" extrusionOk="0">
                  <a:moveTo>
                    <a:pt x="613" y="0"/>
                  </a:moveTo>
                  <a:cubicBezTo>
                    <a:pt x="547" y="0"/>
                    <a:pt x="477" y="55"/>
                    <a:pt x="477" y="121"/>
                  </a:cubicBezTo>
                  <a:lnTo>
                    <a:pt x="1" y="5276"/>
                  </a:lnTo>
                  <a:cubicBezTo>
                    <a:pt x="1" y="5348"/>
                    <a:pt x="49" y="5407"/>
                    <a:pt x="144" y="5419"/>
                  </a:cubicBezTo>
                  <a:cubicBezTo>
                    <a:pt x="203" y="5419"/>
                    <a:pt x="263" y="5371"/>
                    <a:pt x="275" y="5300"/>
                  </a:cubicBezTo>
                  <a:lnTo>
                    <a:pt x="751" y="156"/>
                  </a:lnTo>
                  <a:cubicBezTo>
                    <a:pt x="763" y="73"/>
                    <a:pt x="703" y="2"/>
                    <a:pt x="632" y="2"/>
                  </a:cubicBezTo>
                  <a:cubicBezTo>
                    <a:pt x="626" y="1"/>
                    <a:pt x="619" y="0"/>
                    <a:pt x="61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40"/>
            <p:cNvSpPr/>
            <p:nvPr/>
          </p:nvSpPr>
          <p:spPr>
            <a:xfrm>
              <a:off x="2236200" y="2341764"/>
              <a:ext cx="59385" cy="121378"/>
            </a:xfrm>
            <a:custGeom>
              <a:avLst/>
              <a:gdLst/>
              <a:ahLst/>
              <a:cxnLst/>
              <a:rect l="l" t="t" r="r" b="b"/>
              <a:pathLst>
                <a:path w="1799" h="3677" extrusionOk="0">
                  <a:moveTo>
                    <a:pt x="1638" y="1"/>
                  </a:moveTo>
                  <a:cubicBezTo>
                    <a:pt x="1587" y="1"/>
                    <a:pt x="1540" y="28"/>
                    <a:pt x="1513" y="81"/>
                  </a:cubicBezTo>
                  <a:lnTo>
                    <a:pt x="25" y="3474"/>
                  </a:lnTo>
                  <a:cubicBezTo>
                    <a:pt x="1" y="3558"/>
                    <a:pt x="25" y="3629"/>
                    <a:pt x="96" y="3653"/>
                  </a:cubicBezTo>
                  <a:cubicBezTo>
                    <a:pt x="132" y="3677"/>
                    <a:pt x="144" y="3677"/>
                    <a:pt x="156" y="3677"/>
                  </a:cubicBezTo>
                  <a:cubicBezTo>
                    <a:pt x="203" y="3677"/>
                    <a:pt x="251" y="3641"/>
                    <a:pt x="275" y="3582"/>
                  </a:cubicBezTo>
                  <a:lnTo>
                    <a:pt x="1763" y="188"/>
                  </a:lnTo>
                  <a:cubicBezTo>
                    <a:pt x="1799" y="117"/>
                    <a:pt x="1763" y="33"/>
                    <a:pt x="1691" y="10"/>
                  </a:cubicBezTo>
                  <a:cubicBezTo>
                    <a:pt x="1674" y="4"/>
                    <a:pt x="1656" y="1"/>
                    <a:pt x="1638"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40"/>
            <p:cNvSpPr/>
            <p:nvPr/>
          </p:nvSpPr>
          <p:spPr>
            <a:xfrm>
              <a:off x="1720525" y="1925454"/>
              <a:ext cx="53113" cy="11025"/>
            </a:xfrm>
            <a:custGeom>
              <a:avLst/>
              <a:gdLst/>
              <a:ahLst/>
              <a:cxnLst/>
              <a:rect l="l" t="t" r="r" b="b"/>
              <a:pathLst>
                <a:path w="1609" h="334" fill="none" extrusionOk="0">
                  <a:moveTo>
                    <a:pt x="1" y="333"/>
                  </a:moveTo>
                  <a:lnTo>
                    <a:pt x="1608" y="0"/>
                  </a:lnTo>
                </a:path>
              </a:pathLst>
            </a:custGeom>
            <a:no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40"/>
            <p:cNvSpPr/>
            <p:nvPr/>
          </p:nvSpPr>
          <p:spPr>
            <a:xfrm>
              <a:off x="1732310" y="1951368"/>
              <a:ext cx="47600" cy="11058"/>
            </a:xfrm>
            <a:custGeom>
              <a:avLst/>
              <a:gdLst/>
              <a:ahLst/>
              <a:cxnLst/>
              <a:rect l="l" t="t" r="r" b="b"/>
              <a:pathLst>
                <a:path w="1442" h="335" fill="none" extrusionOk="0">
                  <a:moveTo>
                    <a:pt x="1" y="334"/>
                  </a:moveTo>
                  <a:lnTo>
                    <a:pt x="1442" y="1"/>
                  </a:lnTo>
                </a:path>
              </a:pathLst>
            </a:custGeom>
            <a:no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40"/>
            <p:cNvSpPr/>
            <p:nvPr/>
          </p:nvSpPr>
          <p:spPr>
            <a:xfrm>
              <a:off x="2087647" y="2397092"/>
              <a:ext cx="538855" cy="417048"/>
            </a:xfrm>
            <a:custGeom>
              <a:avLst/>
              <a:gdLst/>
              <a:ahLst/>
              <a:cxnLst/>
              <a:rect l="l" t="t" r="r" b="b"/>
              <a:pathLst>
                <a:path w="16324" h="12634" extrusionOk="0">
                  <a:moveTo>
                    <a:pt x="15276" y="1"/>
                  </a:moveTo>
                  <a:lnTo>
                    <a:pt x="0" y="2036"/>
                  </a:lnTo>
                  <a:lnTo>
                    <a:pt x="703" y="12633"/>
                  </a:lnTo>
                  <a:lnTo>
                    <a:pt x="16324" y="10883"/>
                  </a:lnTo>
                  <a:lnTo>
                    <a:pt x="152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40"/>
            <p:cNvSpPr/>
            <p:nvPr/>
          </p:nvSpPr>
          <p:spPr>
            <a:xfrm>
              <a:off x="2087647" y="2464304"/>
              <a:ext cx="538855" cy="349840"/>
            </a:xfrm>
            <a:custGeom>
              <a:avLst/>
              <a:gdLst/>
              <a:ahLst/>
              <a:cxnLst/>
              <a:rect l="l" t="t" r="r" b="b"/>
              <a:pathLst>
                <a:path w="16324" h="10598" extrusionOk="0">
                  <a:moveTo>
                    <a:pt x="0" y="0"/>
                  </a:moveTo>
                  <a:lnTo>
                    <a:pt x="703" y="10597"/>
                  </a:lnTo>
                  <a:lnTo>
                    <a:pt x="16324" y="884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40"/>
            <p:cNvSpPr/>
            <p:nvPr/>
          </p:nvSpPr>
          <p:spPr>
            <a:xfrm>
              <a:off x="2303808" y="2553930"/>
              <a:ext cx="108108" cy="108108"/>
            </a:xfrm>
            <a:custGeom>
              <a:avLst/>
              <a:gdLst/>
              <a:ahLst/>
              <a:cxnLst/>
              <a:rect l="l" t="t" r="r" b="b"/>
              <a:pathLst>
                <a:path w="3275" h="3275" extrusionOk="0">
                  <a:moveTo>
                    <a:pt x="1644" y="0"/>
                  </a:moveTo>
                  <a:cubicBezTo>
                    <a:pt x="739" y="0"/>
                    <a:pt x="1" y="726"/>
                    <a:pt x="1" y="1631"/>
                  </a:cubicBezTo>
                  <a:cubicBezTo>
                    <a:pt x="1" y="2536"/>
                    <a:pt x="739" y="3274"/>
                    <a:pt x="1644" y="3274"/>
                  </a:cubicBezTo>
                  <a:cubicBezTo>
                    <a:pt x="2537" y="3274"/>
                    <a:pt x="3275" y="2536"/>
                    <a:pt x="3275" y="1631"/>
                  </a:cubicBezTo>
                  <a:cubicBezTo>
                    <a:pt x="3275" y="726"/>
                    <a:pt x="2537" y="0"/>
                    <a:pt x="1644"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40"/>
            <p:cNvSpPr/>
            <p:nvPr/>
          </p:nvSpPr>
          <p:spPr>
            <a:xfrm>
              <a:off x="2273536" y="2626589"/>
              <a:ext cx="240181" cy="210967"/>
            </a:xfrm>
            <a:custGeom>
              <a:avLst/>
              <a:gdLst/>
              <a:ahLst/>
              <a:cxnLst/>
              <a:rect l="l" t="t" r="r" b="b"/>
              <a:pathLst>
                <a:path w="7276" h="6391" extrusionOk="0">
                  <a:moveTo>
                    <a:pt x="3622" y="1"/>
                  </a:moveTo>
                  <a:cubicBezTo>
                    <a:pt x="3618" y="1"/>
                    <a:pt x="3613" y="1"/>
                    <a:pt x="3608" y="2"/>
                  </a:cubicBezTo>
                  <a:cubicBezTo>
                    <a:pt x="3108" y="61"/>
                    <a:pt x="3525" y="1728"/>
                    <a:pt x="3525" y="1728"/>
                  </a:cubicBezTo>
                  <a:cubicBezTo>
                    <a:pt x="3525" y="1728"/>
                    <a:pt x="2865" y="335"/>
                    <a:pt x="2303" y="335"/>
                  </a:cubicBezTo>
                  <a:cubicBezTo>
                    <a:pt x="2261" y="335"/>
                    <a:pt x="2220" y="343"/>
                    <a:pt x="2180" y="359"/>
                  </a:cubicBezTo>
                  <a:cubicBezTo>
                    <a:pt x="1584" y="585"/>
                    <a:pt x="2799" y="2633"/>
                    <a:pt x="2799" y="2633"/>
                  </a:cubicBezTo>
                  <a:cubicBezTo>
                    <a:pt x="2799" y="2633"/>
                    <a:pt x="1412" y="954"/>
                    <a:pt x="974" y="954"/>
                  </a:cubicBezTo>
                  <a:cubicBezTo>
                    <a:pt x="953" y="954"/>
                    <a:pt x="934" y="958"/>
                    <a:pt x="918" y="966"/>
                  </a:cubicBezTo>
                  <a:cubicBezTo>
                    <a:pt x="560" y="1145"/>
                    <a:pt x="1620" y="3074"/>
                    <a:pt x="1620" y="3074"/>
                  </a:cubicBezTo>
                  <a:cubicBezTo>
                    <a:pt x="1620" y="3074"/>
                    <a:pt x="695" y="2012"/>
                    <a:pt x="337" y="2012"/>
                  </a:cubicBezTo>
                  <a:cubicBezTo>
                    <a:pt x="313" y="2012"/>
                    <a:pt x="293" y="2016"/>
                    <a:pt x="275" y="2026"/>
                  </a:cubicBezTo>
                  <a:cubicBezTo>
                    <a:pt x="1" y="2169"/>
                    <a:pt x="513" y="3466"/>
                    <a:pt x="1692" y="4943"/>
                  </a:cubicBezTo>
                  <a:cubicBezTo>
                    <a:pt x="2804" y="6351"/>
                    <a:pt x="3755" y="6384"/>
                    <a:pt x="3840" y="6384"/>
                  </a:cubicBezTo>
                  <a:cubicBezTo>
                    <a:pt x="3844" y="6384"/>
                    <a:pt x="3847" y="6383"/>
                    <a:pt x="3847" y="6383"/>
                  </a:cubicBezTo>
                  <a:cubicBezTo>
                    <a:pt x="3847" y="6383"/>
                    <a:pt x="3896" y="6390"/>
                    <a:pt x="3982" y="6390"/>
                  </a:cubicBezTo>
                  <a:cubicBezTo>
                    <a:pt x="4308" y="6390"/>
                    <a:pt x="5163" y="6294"/>
                    <a:pt x="5906" y="5371"/>
                  </a:cubicBezTo>
                  <a:cubicBezTo>
                    <a:pt x="6847" y="4240"/>
                    <a:pt x="7276" y="2276"/>
                    <a:pt x="6811" y="2097"/>
                  </a:cubicBezTo>
                  <a:cubicBezTo>
                    <a:pt x="6780" y="2085"/>
                    <a:pt x="6747" y="2080"/>
                    <a:pt x="6713" y="2080"/>
                  </a:cubicBezTo>
                  <a:cubicBezTo>
                    <a:pt x="6235" y="2080"/>
                    <a:pt x="5549" y="3181"/>
                    <a:pt x="5549" y="3181"/>
                  </a:cubicBezTo>
                  <a:cubicBezTo>
                    <a:pt x="5549" y="3181"/>
                    <a:pt x="4135" y="1"/>
                    <a:pt x="3622"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40"/>
            <p:cNvSpPr/>
            <p:nvPr/>
          </p:nvSpPr>
          <p:spPr>
            <a:xfrm>
              <a:off x="1828605" y="1806744"/>
              <a:ext cx="64105" cy="45224"/>
            </a:xfrm>
            <a:custGeom>
              <a:avLst/>
              <a:gdLst/>
              <a:ahLst/>
              <a:cxnLst/>
              <a:rect l="l" t="t" r="r" b="b"/>
              <a:pathLst>
                <a:path w="1942" h="1370" extrusionOk="0">
                  <a:moveTo>
                    <a:pt x="965" y="0"/>
                  </a:moveTo>
                  <a:cubicBezTo>
                    <a:pt x="442" y="0"/>
                    <a:pt x="1" y="298"/>
                    <a:pt x="1" y="679"/>
                  </a:cubicBezTo>
                  <a:cubicBezTo>
                    <a:pt x="1" y="1060"/>
                    <a:pt x="442" y="1370"/>
                    <a:pt x="965" y="1370"/>
                  </a:cubicBezTo>
                  <a:cubicBezTo>
                    <a:pt x="1501" y="1370"/>
                    <a:pt x="1942" y="1060"/>
                    <a:pt x="1942" y="679"/>
                  </a:cubicBezTo>
                  <a:cubicBezTo>
                    <a:pt x="1942" y="298"/>
                    <a:pt x="1501" y="0"/>
                    <a:pt x="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40"/>
            <p:cNvSpPr/>
            <p:nvPr/>
          </p:nvSpPr>
          <p:spPr>
            <a:xfrm>
              <a:off x="2013338" y="1806744"/>
              <a:ext cx="64105" cy="45224"/>
            </a:xfrm>
            <a:custGeom>
              <a:avLst/>
              <a:gdLst/>
              <a:ahLst/>
              <a:cxnLst/>
              <a:rect l="l" t="t" r="r" b="b"/>
              <a:pathLst>
                <a:path w="1942" h="1370" extrusionOk="0">
                  <a:moveTo>
                    <a:pt x="965" y="0"/>
                  </a:moveTo>
                  <a:cubicBezTo>
                    <a:pt x="441" y="0"/>
                    <a:pt x="1" y="298"/>
                    <a:pt x="1" y="679"/>
                  </a:cubicBezTo>
                  <a:cubicBezTo>
                    <a:pt x="1" y="1060"/>
                    <a:pt x="441" y="1370"/>
                    <a:pt x="965" y="1370"/>
                  </a:cubicBezTo>
                  <a:cubicBezTo>
                    <a:pt x="1501" y="1370"/>
                    <a:pt x="1942" y="1060"/>
                    <a:pt x="1942" y="679"/>
                  </a:cubicBezTo>
                  <a:cubicBezTo>
                    <a:pt x="1942" y="298"/>
                    <a:pt x="1501" y="0"/>
                    <a:pt x="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40"/>
            <p:cNvSpPr/>
            <p:nvPr/>
          </p:nvSpPr>
          <p:spPr>
            <a:xfrm>
              <a:off x="1804242" y="1699423"/>
              <a:ext cx="131710" cy="131710"/>
            </a:xfrm>
            <a:custGeom>
              <a:avLst/>
              <a:gdLst/>
              <a:ahLst/>
              <a:cxnLst/>
              <a:rect l="l" t="t" r="r" b="b"/>
              <a:pathLst>
                <a:path w="3990" h="3990" extrusionOk="0">
                  <a:moveTo>
                    <a:pt x="1989" y="275"/>
                  </a:moveTo>
                  <a:cubicBezTo>
                    <a:pt x="2942" y="275"/>
                    <a:pt x="3716" y="1049"/>
                    <a:pt x="3716" y="2001"/>
                  </a:cubicBezTo>
                  <a:cubicBezTo>
                    <a:pt x="3716" y="2954"/>
                    <a:pt x="2942" y="3728"/>
                    <a:pt x="1989" y="3728"/>
                  </a:cubicBezTo>
                  <a:cubicBezTo>
                    <a:pt x="1037" y="3728"/>
                    <a:pt x="263" y="2954"/>
                    <a:pt x="263" y="2001"/>
                  </a:cubicBezTo>
                  <a:cubicBezTo>
                    <a:pt x="263" y="1049"/>
                    <a:pt x="1037" y="275"/>
                    <a:pt x="1989" y="275"/>
                  </a:cubicBezTo>
                  <a:close/>
                  <a:moveTo>
                    <a:pt x="1989" y="1"/>
                  </a:moveTo>
                  <a:cubicBezTo>
                    <a:pt x="894" y="1"/>
                    <a:pt x="1" y="894"/>
                    <a:pt x="1" y="2001"/>
                  </a:cubicBezTo>
                  <a:cubicBezTo>
                    <a:pt x="1" y="3097"/>
                    <a:pt x="894" y="3990"/>
                    <a:pt x="1989" y="3990"/>
                  </a:cubicBezTo>
                  <a:cubicBezTo>
                    <a:pt x="3096" y="3990"/>
                    <a:pt x="3989" y="3097"/>
                    <a:pt x="3989" y="2001"/>
                  </a:cubicBezTo>
                  <a:cubicBezTo>
                    <a:pt x="3989" y="894"/>
                    <a:pt x="3096" y="1"/>
                    <a:pt x="198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40"/>
            <p:cNvSpPr/>
            <p:nvPr/>
          </p:nvSpPr>
          <p:spPr>
            <a:xfrm>
              <a:off x="1961873" y="1699423"/>
              <a:ext cx="131677" cy="131710"/>
            </a:xfrm>
            <a:custGeom>
              <a:avLst/>
              <a:gdLst/>
              <a:ahLst/>
              <a:cxnLst/>
              <a:rect l="l" t="t" r="r" b="b"/>
              <a:pathLst>
                <a:path w="3989" h="3990" extrusionOk="0">
                  <a:moveTo>
                    <a:pt x="2000" y="275"/>
                  </a:moveTo>
                  <a:cubicBezTo>
                    <a:pt x="2953" y="275"/>
                    <a:pt x="3727" y="1049"/>
                    <a:pt x="3727" y="2001"/>
                  </a:cubicBezTo>
                  <a:cubicBezTo>
                    <a:pt x="3727" y="2954"/>
                    <a:pt x="2953" y="3728"/>
                    <a:pt x="2000" y="3728"/>
                  </a:cubicBezTo>
                  <a:cubicBezTo>
                    <a:pt x="1048" y="3728"/>
                    <a:pt x="274" y="2954"/>
                    <a:pt x="274" y="2001"/>
                  </a:cubicBezTo>
                  <a:cubicBezTo>
                    <a:pt x="274" y="1049"/>
                    <a:pt x="1048" y="275"/>
                    <a:pt x="2000" y="275"/>
                  </a:cubicBezTo>
                  <a:close/>
                  <a:moveTo>
                    <a:pt x="2000" y="1"/>
                  </a:moveTo>
                  <a:cubicBezTo>
                    <a:pt x="893" y="1"/>
                    <a:pt x="0" y="894"/>
                    <a:pt x="0" y="2001"/>
                  </a:cubicBezTo>
                  <a:cubicBezTo>
                    <a:pt x="0" y="3097"/>
                    <a:pt x="893" y="3990"/>
                    <a:pt x="2000" y="3990"/>
                  </a:cubicBezTo>
                  <a:cubicBezTo>
                    <a:pt x="3096" y="3990"/>
                    <a:pt x="3989" y="3097"/>
                    <a:pt x="3989" y="2001"/>
                  </a:cubicBezTo>
                  <a:cubicBezTo>
                    <a:pt x="3989" y="894"/>
                    <a:pt x="3096" y="1"/>
                    <a:pt x="2000"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40"/>
            <p:cNvSpPr/>
            <p:nvPr/>
          </p:nvSpPr>
          <p:spPr>
            <a:xfrm>
              <a:off x="2012975" y="1490823"/>
              <a:ext cx="49152" cy="42649"/>
            </a:xfrm>
            <a:custGeom>
              <a:avLst/>
              <a:gdLst/>
              <a:ahLst/>
              <a:cxnLst/>
              <a:rect l="l" t="t" r="r" b="b"/>
              <a:pathLst>
                <a:path w="1489" h="1292" extrusionOk="0">
                  <a:moveTo>
                    <a:pt x="667" y="992"/>
                  </a:moveTo>
                  <a:lnTo>
                    <a:pt x="667" y="992"/>
                  </a:lnTo>
                  <a:cubicBezTo>
                    <a:pt x="680" y="1006"/>
                    <a:pt x="691" y="1020"/>
                    <a:pt x="702" y="1034"/>
                  </a:cubicBezTo>
                  <a:cubicBezTo>
                    <a:pt x="690" y="1021"/>
                    <a:pt x="678" y="1006"/>
                    <a:pt x="667" y="992"/>
                  </a:cubicBezTo>
                  <a:close/>
                  <a:moveTo>
                    <a:pt x="441" y="1"/>
                  </a:moveTo>
                  <a:cubicBezTo>
                    <a:pt x="414" y="1"/>
                    <a:pt x="387" y="4"/>
                    <a:pt x="357" y="10"/>
                  </a:cubicBezTo>
                  <a:cubicBezTo>
                    <a:pt x="298" y="10"/>
                    <a:pt x="250" y="22"/>
                    <a:pt x="214" y="57"/>
                  </a:cubicBezTo>
                  <a:cubicBezTo>
                    <a:pt x="119" y="105"/>
                    <a:pt x="48" y="200"/>
                    <a:pt x="36" y="295"/>
                  </a:cubicBezTo>
                  <a:cubicBezTo>
                    <a:pt x="0" y="403"/>
                    <a:pt x="12" y="522"/>
                    <a:pt x="71" y="605"/>
                  </a:cubicBezTo>
                  <a:cubicBezTo>
                    <a:pt x="131" y="700"/>
                    <a:pt x="214" y="784"/>
                    <a:pt x="310" y="795"/>
                  </a:cubicBezTo>
                  <a:cubicBezTo>
                    <a:pt x="369" y="819"/>
                    <a:pt x="429" y="831"/>
                    <a:pt x="488" y="855"/>
                  </a:cubicBezTo>
                  <a:lnTo>
                    <a:pt x="405" y="807"/>
                  </a:lnTo>
                  <a:lnTo>
                    <a:pt x="405" y="807"/>
                  </a:lnTo>
                  <a:cubicBezTo>
                    <a:pt x="476" y="843"/>
                    <a:pt x="548" y="891"/>
                    <a:pt x="607" y="938"/>
                  </a:cubicBezTo>
                  <a:cubicBezTo>
                    <a:pt x="583" y="915"/>
                    <a:pt x="548" y="891"/>
                    <a:pt x="536" y="879"/>
                  </a:cubicBezTo>
                  <a:lnTo>
                    <a:pt x="536" y="879"/>
                  </a:lnTo>
                  <a:cubicBezTo>
                    <a:pt x="575" y="902"/>
                    <a:pt x="615" y="937"/>
                    <a:pt x="651" y="974"/>
                  </a:cubicBezTo>
                  <a:lnTo>
                    <a:pt x="651" y="974"/>
                  </a:lnTo>
                  <a:lnTo>
                    <a:pt x="726" y="1093"/>
                  </a:lnTo>
                  <a:cubicBezTo>
                    <a:pt x="774" y="1188"/>
                    <a:pt x="881" y="1260"/>
                    <a:pt x="964" y="1272"/>
                  </a:cubicBezTo>
                  <a:cubicBezTo>
                    <a:pt x="1005" y="1285"/>
                    <a:pt x="1046" y="1292"/>
                    <a:pt x="1088" y="1292"/>
                  </a:cubicBezTo>
                  <a:cubicBezTo>
                    <a:pt x="1158" y="1292"/>
                    <a:pt x="1226" y="1273"/>
                    <a:pt x="1286" y="1236"/>
                  </a:cubicBezTo>
                  <a:cubicBezTo>
                    <a:pt x="1369" y="1176"/>
                    <a:pt x="1441" y="1093"/>
                    <a:pt x="1464" y="986"/>
                  </a:cubicBezTo>
                  <a:cubicBezTo>
                    <a:pt x="1488" y="891"/>
                    <a:pt x="1476" y="784"/>
                    <a:pt x="1417" y="676"/>
                  </a:cubicBezTo>
                  <a:cubicBezTo>
                    <a:pt x="1369" y="593"/>
                    <a:pt x="1310" y="498"/>
                    <a:pt x="1238" y="426"/>
                  </a:cubicBezTo>
                  <a:cubicBezTo>
                    <a:pt x="1167" y="355"/>
                    <a:pt x="1083" y="272"/>
                    <a:pt x="1000" y="212"/>
                  </a:cubicBezTo>
                  <a:cubicBezTo>
                    <a:pt x="941" y="176"/>
                    <a:pt x="881" y="141"/>
                    <a:pt x="822" y="117"/>
                  </a:cubicBezTo>
                  <a:cubicBezTo>
                    <a:pt x="726" y="69"/>
                    <a:pt x="631" y="22"/>
                    <a:pt x="524" y="10"/>
                  </a:cubicBezTo>
                  <a:cubicBezTo>
                    <a:pt x="494" y="4"/>
                    <a:pt x="467" y="1"/>
                    <a:pt x="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40"/>
            <p:cNvSpPr/>
            <p:nvPr/>
          </p:nvSpPr>
          <p:spPr>
            <a:xfrm>
              <a:off x="2042817" y="1541826"/>
              <a:ext cx="34627" cy="26375"/>
            </a:xfrm>
            <a:custGeom>
              <a:avLst/>
              <a:gdLst/>
              <a:ahLst/>
              <a:cxnLst/>
              <a:rect l="l" t="t" r="r" b="b"/>
              <a:pathLst>
                <a:path w="1049" h="799" extrusionOk="0">
                  <a:moveTo>
                    <a:pt x="525" y="1"/>
                  </a:moveTo>
                  <a:cubicBezTo>
                    <a:pt x="25" y="1"/>
                    <a:pt x="1" y="798"/>
                    <a:pt x="525" y="798"/>
                  </a:cubicBezTo>
                  <a:cubicBezTo>
                    <a:pt x="1049" y="798"/>
                    <a:pt x="1049" y="1"/>
                    <a:pt x="5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40"/>
            <p:cNvSpPr/>
            <p:nvPr/>
          </p:nvSpPr>
          <p:spPr>
            <a:xfrm>
              <a:off x="2107289" y="1594974"/>
              <a:ext cx="43276" cy="41031"/>
            </a:xfrm>
            <a:custGeom>
              <a:avLst/>
              <a:gdLst/>
              <a:ahLst/>
              <a:cxnLst/>
              <a:rect l="l" t="t" r="r" b="b"/>
              <a:pathLst>
                <a:path w="1311" h="1243" extrusionOk="0">
                  <a:moveTo>
                    <a:pt x="453" y="1"/>
                  </a:moveTo>
                  <a:cubicBezTo>
                    <a:pt x="426" y="1"/>
                    <a:pt x="399" y="4"/>
                    <a:pt x="370" y="10"/>
                  </a:cubicBezTo>
                  <a:cubicBezTo>
                    <a:pt x="310" y="10"/>
                    <a:pt x="274" y="22"/>
                    <a:pt x="227" y="57"/>
                  </a:cubicBezTo>
                  <a:cubicBezTo>
                    <a:pt x="179" y="81"/>
                    <a:pt x="131" y="117"/>
                    <a:pt x="108" y="153"/>
                  </a:cubicBezTo>
                  <a:cubicBezTo>
                    <a:pt x="72" y="200"/>
                    <a:pt x="48" y="248"/>
                    <a:pt x="36" y="296"/>
                  </a:cubicBezTo>
                  <a:cubicBezTo>
                    <a:pt x="1" y="391"/>
                    <a:pt x="12" y="510"/>
                    <a:pt x="72" y="605"/>
                  </a:cubicBezTo>
                  <a:cubicBezTo>
                    <a:pt x="96" y="629"/>
                    <a:pt x="120" y="665"/>
                    <a:pt x="131" y="677"/>
                  </a:cubicBezTo>
                  <a:cubicBezTo>
                    <a:pt x="167" y="677"/>
                    <a:pt x="227" y="712"/>
                    <a:pt x="298" y="736"/>
                  </a:cubicBezTo>
                  <a:cubicBezTo>
                    <a:pt x="328" y="736"/>
                    <a:pt x="357" y="745"/>
                    <a:pt x="384" y="758"/>
                  </a:cubicBezTo>
                  <a:lnTo>
                    <a:pt x="384" y="758"/>
                  </a:lnTo>
                  <a:lnTo>
                    <a:pt x="346" y="736"/>
                  </a:lnTo>
                  <a:lnTo>
                    <a:pt x="346" y="736"/>
                  </a:lnTo>
                  <a:cubicBezTo>
                    <a:pt x="365" y="746"/>
                    <a:pt x="382" y="755"/>
                    <a:pt x="398" y="765"/>
                  </a:cubicBezTo>
                  <a:lnTo>
                    <a:pt x="398" y="765"/>
                  </a:lnTo>
                  <a:cubicBezTo>
                    <a:pt x="394" y="763"/>
                    <a:pt x="389" y="760"/>
                    <a:pt x="384" y="758"/>
                  </a:cubicBezTo>
                  <a:lnTo>
                    <a:pt x="384" y="758"/>
                  </a:lnTo>
                  <a:lnTo>
                    <a:pt x="414" y="775"/>
                  </a:lnTo>
                  <a:lnTo>
                    <a:pt x="414" y="775"/>
                  </a:lnTo>
                  <a:cubicBezTo>
                    <a:pt x="409" y="772"/>
                    <a:pt x="404" y="768"/>
                    <a:pt x="398" y="765"/>
                  </a:cubicBezTo>
                  <a:lnTo>
                    <a:pt x="398" y="765"/>
                  </a:lnTo>
                  <a:cubicBezTo>
                    <a:pt x="409" y="771"/>
                    <a:pt x="420" y="777"/>
                    <a:pt x="429" y="784"/>
                  </a:cubicBezTo>
                  <a:lnTo>
                    <a:pt x="414" y="775"/>
                  </a:lnTo>
                  <a:lnTo>
                    <a:pt x="414" y="775"/>
                  </a:lnTo>
                  <a:cubicBezTo>
                    <a:pt x="425" y="782"/>
                    <a:pt x="435" y="789"/>
                    <a:pt x="446" y="797"/>
                  </a:cubicBezTo>
                  <a:lnTo>
                    <a:pt x="446" y="797"/>
                  </a:lnTo>
                  <a:cubicBezTo>
                    <a:pt x="427" y="782"/>
                    <a:pt x="413" y="768"/>
                    <a:pt x="405" y="760"/>
                  </a:cubicBezTo>
                  <a:lnTo>
                    <a:pt x="405" y="760"/>
                  </a:lnTo>
                  <a:cubicBezTo>
                    <a:pt x="419" y="769"/>
                    <a:pt x="433" y="782"/>
                    <a:pt x="446" y="797"/>
                  </a:cubicBezTo>
                  <a:lnTo>
                    <a:pt x="446" y="797"/>
                  </a:lnTo>
                  <a:cubicBezTo>
                    <a:pt x="446" y="797"/>
                    <a:pt x="446" y="797"/>
                    <a:pt x="446" y="797"/>
                  </a:cubicBezTo>
                  <a:lnTo>
                    <a:pt x="446" y="797"/>
                  </a:lnTo>
                  <a:cubicBezTo>
                    <a:pt x="446" y="797"/>
                    <a:pt x="446" y="797"/>
                    <a:pt x="446" y="797"/>
                  </a:cubicBezTo>
                  <a:lnTo>
                    <a:pt x="446" y="797"/>
                  </a:lnTo>
                  <a:cubicBezTo>
                    <a:pt x="446" y="797"/>
                    <a:pt x="446" y="797"/>
                    <a:pt x="446" y="797"/>
                  </a:cubicBezTo>
                  <a:lnTo>
                    <a:pt x="446" y="797"/>
                  </a:lnTo>
                  <a:cubicBezTo>
                    <a:pt x="456" y="804"/>
                    <a:pt x="466" y="811"/>
                    <a:pt x="477" y="819"/>
                  </a:cubicBezTo>
                  <a:cubicBezTo>
                    <a:pt x="465" y="812"/>
                    <a:pt x="455" y="804"/>
                    <a:pt x="446" y="797"/>
                  </a:cubicBezTo>
                  <a:lnTo>
                    <a:pt x="446" y="797"/>
                  </a:lnTo>
                  <a:cubicBezTo>
                    <a:pt x="453" y="804"/>
                    <a:pt x="459" y="812"/>
                    <a:pt x="465" y="821"/>
                  </a:cubicBezTo>
                  <a:lnTo>
                    <a:pt x="465" y="821"/>
                  </a:lnTo>
                  <a:cubicBezTo>
                    <a:pt x="457" y="812"/>
                    <a:pt x="449" y="804"/>
                    <a:pt x="441" y="796"/>
                  </a:cubicBezTo>
                  <a:lnTo>
                    <a:pt x="441" y="796"/>
                  </a:lnTo>
                  <a:cubicBezTo>
                    <a:pt x="456" y="816"/>
                    <a:pt x="469" y="836"/>
                    <a:pt x="481" y="857"/>
                  </a:cubicBezTo>
                  <a:lnTo>
                    <a:pt x="481" y="857"/>
                  </a:lnTo>
                  <a:cubicBezTo>
                    <a:pt x="491" y="888"/>
                    <a:pt x="501" y="919"/>
                    <a:pt x="501" y="950"/>
                  </a:cubicBezTo>
                  <a:cubicBezTo>
                    <a:pt x="524" y="1010"/>
                    <a:pt x="536" y="1058"/>
                    <a:pt x="584" y="1081"/>
                  </a:cubicBezTo>
                  <a:cubicBezTo>
                    <a:pt x="608" y="1129"/>
                    <a:pt x="643" y="1153"/>
                    <a:pt x="703" y="1189"/>
                  </a:cubicBezTo>
                  <a:cubicBezTo>
                    <a:pt x="739" y="1212"/>
                    <a:pt x="786" y="1224"/>
                    <a:pt x="846" y="1224"/>
                  </a:cubicBezTo>
                  <a:cubicBezTo>
                    <a:pt x="876" y="1236"/>
                    <a:pt x="902" y="1242"/>
                    <a:pt x="929" y="1242"/>
                  </a:cubicBezTo>
                  <a:cubicBezTo>
                    <a:pt x="956" y="1242"/>
                    <a:pt x="983" y="1236"/>
                    <a:pt x="1013" y="1224"/>
                  </a:cubicBezTo>
                  <a:cubicBezTo>
                    <a:pt x="1120" y="1200"/>
                    <a:pt x="1203" y="1141"/>
                    <a:pt x="1251" y="1058"/>
                  </a:cubicBezTo>
                  <a:lnTo>
                    <a:pt x="1298" y="962"/>
                  </a:lnTo>
                  <a:cubicBezTo>
                    <a:pt x="1310" y="891"/>
                    <a:pt x="1310" y="808"/>
                    <a:pt x="1298" y="760"/>
                  </a:cubicBezTo>
                  <a:cubicBezTo>
                    <a:pt x="1286" y="665"/>
                    <a:pt x="1239" y="581"/>
                    <a:pt x="1191" y="486"/>
                  </a:cubicBezTo>
                  <a:cubicBezTo>
                    <a:pt x="1167" y="427"/>
                    <a:pt x="1120" y="379"/>
                    <a:pt x="1084" y="331"/>
                  </a:cubicBezTo>
                  <a:cubicBezTo>
                    <a:pt x="1072" y="307"/>
                    <a:pt x="1048" y="296"/>
                    <a:pt x="1024" y="260"/>
                  </a:cubicBezTo>
                  <a:cubicBezTo>
                    <a:pt x="989" y="212"/>
                    <a:pt x="929" y="188"/>
                    <a:pt x="882" y="141"/>
                  </a:cubicBezTo>
                  <a:cubicBezTo>
                    <a:pt x="846" y="129"/>
                    <a:pt x="834" y="117"/>
                    <a:pt x="810" y="93"/>
                  </a:cubicBezTo>
                  <a:cubicBezTo>
                    <a:pt x="715" y="57"/>
                    <a:pt x="632" y="22"/>
                    <a:pt x="536" y="10"/>
                  </a:cubicBezTo>
                  <a:cubicBezTo>
                    <a:pt x="507" y="4"/>
                    <a:pt x="480" y="1"/>
                    <a:pt x="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40"/>
            <p:cNvSpPr/>
            <p:nvPr/>
          </p:nvSpPr>
          <p:spPr>
            <a:xfrm>
              <a:off x="1895453" y="1522547"/>
              <a:ext cx="66845" cy="48261"/>
            </a:xfrm>
            <a:custGeom>
              <a:avLst/>
              <a:gdLst/>
              <a:ahLst/>
              <a:cxnLst/>
              <a:rect l="l" t="t" r="r" b="b"/>
              <a:pathLst>
                <a:path w="2025" h="1462" extrusionOk="0">
                  <a:moveTo>
                    <a:pt x="703" y="870"/>
                  </a:moveTo>
                  <a:lnTo>
                    <a:pt x="768" y="895"/>
                  </a:lnTo>
                  <a:lnTo>
                    <a:pt x="768" y="895"/>
                  </a:lnTo>
                  <a:cubicBezTo>
                    <a:pt x="746" y="885"/>
                    <a:pt x="725" y="877"/>
                    <a:pt x="703" y="870"/>
                  </a:cubicBezTo>
                  <a:close/>
                  <a:moveTo>
                    <a:pt x="400" y="1"/>
                  </a:moveTo>
                  <a:cubicBezTo>
                    <a:pt x="202" y="1"/>
                    <a:pt x="1" y="198"/>
                    <a:pt x="24" y="406"/>
                  </a:cubicBezTo>
                  <a:cubicBezTo>
                    <a:pt x="24" y="632"/>
                    <a:pt x="179" y="787"/>
                    <a:pt x="405" y="811"/>
                  </a:cubicBezTo>
                  <a:cubicBezTo>
                    <a:pt x="536" y="823"/>
                    <a:pt x="679" y="847"/>
                    <a:pt x="798" y="906"/>
                  </a:cubicBezTo>
                  <a:lnTo>
                    <a:pt x="768" y="895"/>
                  </a:lnTo>
                  <a:lnTo>
                    <a:pt x="768" y="895"/>
                  </a:lnTo>
                  <a:cubicBezTo>
                    <a:pt x="842" y="928"/>
                    <a:pt x="911" y="976"/>
                    <a:pt x="981" y="1023"/>
                  </a:cubicBezTo>
                  <a:lnTo>
                    <a:pt x="981" y="1023"/>
                  </a:lnTo>
                  <a:cubicBezTo>
                    <a:pt x="1048" y="1078"/>
                    <a:pt x="1109" y="1143"/>
                    <a:pt x="1170" y="1206"/>
                  </a:cubicBezTo>
                  <a:lnTo>
                    <a:pt x="1170" y="1206"/>
                  </a:lnTo>
                  <a:cubicBezTo>
                    <a:pt x="1182" y="1225"/>
                    <a:pt x="1198" y="1247"/>
                    <a:pt x="1214" y="1263"/>
                  </a:cubicBezTo>
                  <a:cubicBezTo>
                    <a:pt x="1274" y="1358"/>
                    <a:pt x="1345" y="1430"/>
                    <a:pt x="1453" y="1442"/>
                  </a:cubicBezTo>
                  <a:cubicBezTo>
                    <a:pt x="1488" y="1455"/>
                    <a:pt x="1527" y="1462"/>
                    <a:pt x="1567" y="1462"/>
                  </a:cubicBezTo>
                  <a:cubicBezTo>
                    <a:pt x="1634" y="1462"/>
                    <a:pt x="1703" y="1443"/>
                    <a:pt x="1762" y="1406"/>
                  </a:cubicBezTo>
                  <a:cubicBezTo>
                    <a:pt x="1941" y="1287"/>
                    <a:pt x="2024" y="1025"/>
                    <a:pt x="1905" y="847"/>
                  </a:cubicBezTo>
                  <a:cubicBezTo>
                    <a:pt x="1572" y="346"/>
                    <a:pt x="1036" y="37"/>
                    <a:pt x="417" y="1"/>
                  </a:cubicBezTo>
                  <a:cubicBezTo>
                    <a:pt x="411" y="1"/>
                    <a:pt x="405" y="1"/>
                    <a:pt x="4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40"/>
            <p:cNvSpPr/>
            <p:nvPr/>
          </p:nvSpPr>
          <p:spPr>
            <a:xfrm>
              <a:off x="1185207" y="1598045"/>
              <a:ext cx="101044" cy="101407"/>
            </a:xfrm>
            <a:custGeom>
              <a:avLst/>
              <a:gdLst/>
              <a:ahLst/>
              <a:cxnLst/>
              <a:rect l="l" t="t" r="r" b="b"/>
              <a:pathLst>
                <a:path w="3061" h="3072" extrusionOk="0">
                  <a:moveTo>
                    <a:pt x="1536" y="0"/>
                  </a:moveTo>
                  <a:cubicBezTo>
                    <a:pt x="679" y="0"/>
                    <a:pt x="0" y="691"/>
                    <a:pt x="0" y="1536"/>
                  </a:cubicBezTo>
                  <a:cubicBezTo>
                    <a:pt x="0" y="2381"/>
                    <a:pt x="679" y="3072"/>
                    <a:pt x="1536" y="3072"/>
                  </a:cubicBezTo>
                  <a:cubicBezTo>
                    <a:pt x="2382" y="3072"/>
                    <a:pt x="3060" y="2381"/>
                    <a:pt x="3060" y="1536"/>
                  </a:cubicBezTo>
                  <a:cubicBezTo>
                    <a:pt x="3060" y="691"/>
                    <a:pt x="2382" y="0"/>
                    <a:pt x="1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40"/>
            <p:cNvSpPr/>
            <p:nvPr/>
          </p:nvSpPr>
          <p:spPr>
            <a:xfrm>
              <a:off x="1356571" y="1804367"/>
              <a:ext cx="47204" cy="47600"/>
            </a:xfrm>
            <a:custGeom>
              <a:avLst/>
              <a:gdLst/>
              <a:ahLst/>
              <a:cxnLst/>
              <a:rect l="l" t="t" r="r" b="b"/>
              <a:pathLst>
                <a:path w="1430" h="1442" extrusionOk="0">
                  <a:moveTo>
                    <a:pt x="715" y="1"/>
                  </a:moveTo>
                  <a:cubicBezTo>
                    <a:pt x="322" y="1"/>
                    <a:pt x="1" y="322"/>
                    <a:pt x="1" y="727"/>
                  </a:cubicBezTo>
                  <a:cubicBezTo>
                    <a:pt x="1" y="1120"/>
                    <a:pt x="322" y="1442"/>
                    <a:pt x="715" y="1442"/>
                  </a:cubicBezTo>
                  <a:cubicBezTo>
                    <a:pt x="1108" y="1442"/>
                    <a:pt x="1429" y="1120"/>
                    <a:pt x="1429" y="727"/>
                  </a:cubicBezTo>
                  <a:cubicBezTo>
                    <a:pt x="1429" y="322"/>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40"/>
            <p:cNvSpPr/>
            <p:nvPr/>
          </p:nvSpPr>
          <p:spPr>
            <a:xfrm>
              <a:off x="2554168" y="1670340"/>
              <a:ext cx="163135" cy="163135"/>
            </a:xfrm>
            <a:custGeom>
              <a:avLst/>
              <a:gdLst/>
              <a:ahLst/>
              <a:cxnLst/>
              <a:rect l="l" t="t" r="r" b="b"/>
              <a:pathLst>
                <a:path w="4942" h="4942" extrusionOk="0">
                  <a:moveTo>
                    <a:pt x="2477" y="1"/>
                  </a:moveTo>
                  <a:cubicBezTo>
                    <a:pt x="1108" y="1"/>
                    <a:pt x="1" y="1108"/>
                    <a:pt x="1" y="2477"/>
                  </a:cubicBezTo>
                  <a:cubicBezTo>
                    <a:pt x="1" y="3835"/>
                    <a:pt x="1108" y="4942"/>
                    <a:pt x="2477" y="4942"/>
                  </a:cubicBezTo>
                  <a:cubicBezTo>
                    <a:pt x="3847" y="4942"/>
                    <a:pt x="4942" y="3835"/>
                    <a:pt x="4942" y="2477"/>
                  </a:cubicBezTo>
                  <a:cubicBezTo>
                    <a:pt x="4942" y="1108"/>
                    <a:pt x="3847" y="1"/>
                    <a:pt x="2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40"/>
            <p:cNvSpPr/>
            <p:nvPr/>
          </p:nvSpPr>
          <p:spPr>
            <a:xfrm>
              <a:off x="2955491" y="2715456"/>
              <a:ext cx="121477" cy="121873"/>
            </a:xfrm>
            <a:custGeom>
              <a:avLst/>
              <a:gdLst/>
              <a:ahLst/>
              <a:cxnLst/>
              <a:rect l="l" t="t" r="r" b="b"/>
              <a:pathLst>
                <a:path w="3680" h="3692" extrusionOk="0">
                  <a:moveTo>
                    <a:pt x="1846" y="1"/>
                  </a:moveTo>
                  <a:cubicBezTo>
                    <a:pt x="822" y="1"/>
                    <a:pt x="0" y="822"/>
                    <a:pt x="0" y="1846"/>
                  </a:cubicBezTo>
                  <a:cubicBezTo>
                    <a:pt x="0" y="2870"/>
                    <a:pt x="822" y="3691"/>
                    <a:pt x="1846" y="3691"/>
                  </a:cubicBezTo>
                  <a:cubicBezTo>
                    <a:pt x="2858" y="3691"/>
                    <a:pt x="3679" y="2870"/>
                    <a:pt x="3679" y="1846"/>
                  </a:cubicBezTo>
                  <a:cubicBezTo>
                    <a:pt x="3679" y="822"/>
                    <a:pt x="2858" y="1"/>
                    <a:pt x="1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40"/>
            <p:cNvSpPr/>
            <p:nvPr/>
          </p:nvSpPr>
          <p:spPr>
            <a:xfrm>
              <a:off x="2834437" y="2432084"/>
              <a:ext cx="57008" cy="57008"/>
            </a:xfrm>
            <a:custGeom>
              <a:avLst/>
              <a:gdLst/>
              <a:ahLst/>
              <a:cxnLst/>
              <a:rect l="l" t="t" r="r" b="b"/>
              <a:pathLst>
                <a:path w="1727" h="1727" extrusionOk="0">
                  <a:moveTo>
                    <a:pt x="857" y="0"/>
                  </a:moveTo>
                  <a:cubicBezTo>
                    <a:pt x="381" y="0"/>
                    <a:pt x="0" y="381"/>
                    <a:pt x="0" y="857"/>
                  </a:cubicBezTo>
                  <a:cubicBezTo>
                    <a:pt x="0" y="1334"/>
                    <a:pt x="381" y="1727"/>
                    <a:pt x="857" y="1727"/>
                  </a:cubicBezTo>
                  <a:cubicBezTo>
                    <a:pt x="1345" y="1727"/>
                    <a:pt x="1726" y="1334"/>
                    <a:pt x="1726" y="857"/>
                  </a:cubicBezTo>
                  <a:cubicBezTo>
                    <a:pt x="1726" y="381"/>
                    <a:pt x="1345" y="0"/>
                    <a:pt x="8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40"/>
            <p:cNvSpPr/>
            <p:nvPr/>
          </p:nvSpPr>
          <p:spPr>
            <a:xfrm>
              <a:off x="1093237" y="2884476"/>
              <a:ext cx="133657" cy="133657"/>
            </a:xfrm>
            <a:custGeom>
              <a:avLst/>
              <a:gdLst/>
              <a:ahLst/>
              <a:cxnLst/>
              <a:rect l="l" t="t" r="r" b="b"/>
              <a:pathLst>
                <a:path w="4049" h="4049" extrusionOk="0">
                  <a:moveTo>
                    <a:pt x="2024" y="0"/>
                  </a:moveTo>
                  <a:cubicBezTo>
                    <a:pt x="905" y="0"/>
                    <a:pt x="0" y="905"/>
                    <a:pt x="0" y="2024"/>
                  </a:cubicBezTo>
                  <a:cubicBezTo>
                    <a:pt x="0" y="3143"/>
                    <a:pt x="905" y="4048"/>
                    <a:pt x="2024" y="4048"/>
                  </a:cubicBezTo>
                  <a:cubicBezTo>
                    <a:pt x="3144" y="4048"/>
                    <a:pt x="4049" y="3143"/>
                    <a:pt x="4049" y="2024"/>
                  </a:cubicBezTo>
                  <a:cubicBezTo>
                    <a:pt x="4049" y="905"/>
                    <a:pt x="3144" y="0"/>
                    <a:pt x="20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40"/>
            <p:cNvSpPr/>
            <p:nvPr/>
          </p:nvSpPr>
          <p:spPr>
            <a:xfrm>
              <a:off x="783125" y="2277227"/>
              <a:ext cx="163135" cy="163135"/>
            </a:xfrm>
            <a:custGeom>
              <a:avLst/>
              <a:gdLst/>
              <a:ahLst/>
              <a:cxnLst/>
              <a:rect l="l" t="t" r="r" b="b"/>
              <a:pathLst>
                <a:path w="4942" h="4942" extrusionOk="0">
                  <a:moveTo>
                    <a:pt x="2477" y="548"/>
                  </a:moveTo>
                  <a:cubicBezTo>
                    <a:pt x="3537" y="548"/>
                    <a:pt x="4394" y="1417"/>
                    <a:pt x="4406" y="2489"/>
                  </a:cubicBezTo>
                  <a:cubicBezTo>
                    <a:pt x="4406" y="3560"/>
                    <a:pt x="3537" y="4417"/>
                    <a:pt x="2477" y="4417"/>
                  </a:cubicBezTo>
                  <a:cubicBezTo>
                    <a:pt x="1405" y="4417"/>
                    <a:pt x="536" y="3548"/>
                    <a:pt x="536" y="2489"/>
                  </a:cubicBezTo>
                  <a:cubicBezTo>
                    <a:pt x="536" y="1417"/>
                    <a:pt x="1417" y="548"/>
                    <a:pt x="2477" y="548"/>
                  </a:cubicBezTo>
                  <a:close/>
                  <a:moveTo>
                    <a:pt x="2477" y="0"/>
                  </a:moveTo>
                  <a:cubicBezTo>
                    <a:pt x="1108" y="0"/>
                    <a:pt x="0" y="1095"/>
                    <a:pt x="0" y="2477"/>
                  </a:cubicBezTo>
                  <a:cubicBezTo>
                    <a:pt x="0" y="3846"/>
                    <a:pt x="1120" y="4941"/>
                    <a:pt x="2477" y="4941"/>
                  </a:cubicBezTo>
                  <a:cubicBezTo>
                    <a:pt x="3834" y="4941"/>
                    <a:pt x="4941" y="3846"/>
                    <a:pt x="4941" y="2477"/>
                  </a:cubicBezTo>
                  <a:cubicBezTo>
                    <a:pt x="4941" y="1095"/>
                    <a:pt x="3846" y="0"/>
                    <a:pt x="24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40"/>
            <p:cNvSpPr/>
            <p:nvPr/>
          </p:nvSpPr>
          <p:spPr>
            <a:xfrm>
              <a:off x="2954303" y="3503115"/>
              <a:ext cx="167064" cy="167064"/>
            </a:xfrm>
            <a:custGeom>
              <a:avLst/>
              <a:gdLst/>
              <a:ahLst/>
              <a:cxnLst/>
              <a:rect l="l" t="t" r="r" b="b"/>
              <a:pathLst>
                <a:path w="5061" h="5061" extrusionOk="0">
                  <a:moveTo>
                    <a:pt x="2537" y="548"/>
                  </a:moveTo>
                  <a:cubicBezTo>
                    <a:pt x="3620" y="548"/>
                    <a:pt x="4513" y="1441"/>
                    <a:pt x="4513" y="2525"/>
                  </a:cubicBezTo>
                  <a:cubicBezTo>
                    <a:pt x="4513" y="3620"/>
                    <a:pt x="3632" y="4513"/>
                    <a:pt x="2537" y="4513"/>
                  </a:cubicBezTo>
                  <a:cubicBezTo>
                    <a:pt x="1441" y="4513"/>
                    <a:pt x="548" y="3632"/>
                    <a:pt x="548" y="2525"/>
                  </a:cubicBezTo>
                  <a:cubicBezTo>
                    <a:pt x="548" y="1441"/>
                    <a:pt x="1429" y="548"/>
                    <a:pt x="2537" y="548"/>
                  </a:cubicBezTo>
                  <a:close/>
                  <a:moveTo>
                    <a:pt x="2537" y="1"/>
                  </a:moveTo>
                  <a:cubicBezTo>
                    <a:pt x="1132" y="1"/>
                    <a:pt x="0" y="1132"/>
                    <a:pt x="0" y="2525"/>
                  </a:cubicBezTo>
                  <a:cubicBezTo>
                    <a:pt x="0" y="3930"/>
                    <a:pt x="1132" y="5061"/>
                    <a:pt x="2537" y="5061"/>
                  </a:cubicBezTo>
                  <a:cubicBezTo>
                    <a:pt x="3918" y="5061"/>
                    <a:pt x="5061" y="3930"/>
                    <a:pt x="5061" y="2525"/>
                  </a:cubicBezTo>
                  <a:cubicBezTo>
                    <a:pt x="5061" y="1132"/>
                    <a:pt x="3930" y="1"/>
                    <a:pt x="25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40"/>
            <p:cNvSpPr/>
            <p:nvPr/>
          </p:nvSpPr>
          <p:spPr>
            <a:xfrm>
              <a:off x="3203508" y="4585963"/>
              <a:ext cx="76649" cy="76649"/>
            </a:xfrm>
            <a:custGeom>
              <a:avLst/>
              <a:gdLst/>
              <a:ahLst/>
              <a:cxnLst/>
              <a:rect l="l" t="t" r="r" b="b"/>
              <a:pathLst>
                <a:path w="2322" h="2322" extrusionOk="0">
                  <a:moveTo>
                    <a:pt x="1155" y="536"/>
                  </a:moveTo>
                  <a:cubicBezTo>
                    <a:pt x="1500" y="536"/>
                    <a:pt x="1786" y="822"/>
                    <a:pt x="1786" y="1155"/>
                  </a:cubicBezTo>
                  <a:cubicBezTo>
                    <a:pt x="1786" y="1500"/>
                    <a:pt x="1500" y="1786"/>
                    <a:pt x="1155" y="1786"/>
                  </a:cubicBezTo>
                  <a:cubicBezTo>
                    <a:pt x="810" y="1786"/>
                    <a:pt x="536" y="1500"/>
                    <a:pt x="536" y="1155"/>
                  </a:cubicBezTo>
                  <a:cubicBezTo>
                    <a:pt x="536" y="822"/>
                    <a:pt x="822" y="536"/>
                    <a:pt x="1155" y="536"/>
                  </a:cubicBezTo>
                  <a:close/>
                  <a:moveTo>
                    <a:pt x="1155" y="0"/>
                  </a:moveTo>
                  <a:cubicBezTo>
                    <a:pt x="524" y="0"/>
                    <a:pt x="0" y="524"/>
                    <a:pt x="0" y="1155"/>
                  </a:cubicBezTo>
                  <a:cubicBezTo>
                    <a:pt x="0" y="1798"/>
                    <a:pt x="524" y="2322"/>
                    <a:pt x="1155" y="2322"/>
                  </a:cubicBezTo>
                  <a:cubicBezTo>
                    <a:pt x="1798" y="2322"/>
                    <a:pt x="2322" y="1798"/>
                    <a:pt x="2322" y="1155"/>
                  </a:cubicBezTo>
                  <a:cubicBezTo>
                    <a:pt x="2322" y="524"/>
                    <a:pt x="1798" y="0"/>
                    <a:pt x="11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40"/>
            <p:cNvSpPr/>
            <p:nvPr/>
          </p:nvSpPr>
          <p:spPr>
            <a:xfrm>
              <a:off x="908107" y="2516594"/>
              <a:ext cx="90051" cy="122632"/>
            </a:xfrm>
            <a:custGeom>
              <a:avLst/>
              <a:gdLst/>
              <a:ahLst/>
              <a:cxnLst/>
              <a:rect l="l" t="t" r="r" b="b"/>
              <a:pathLst>
                <a:path w="2728" h="3715" extrusionOk="0">
                  <a:moveTo>
                    <a:pt x="894" y="0"/>
                  </a:moveTo>
                  <a:lnTo>
                    <a:pt x="1" y="3715"/>
                  </a:lnTo>
                  <a:lnTo>
                    <a:pt x="2727" y="3715"/>
                  </a:lnTo>
                  <a:lnTo>
                    <a:pt x="8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40"/>
            <p:cNvSpPr/>
            <p:nvPr/>
          </p:nvSpPr>
          <p:spPr>
            <a:xfrm>
              <a:off x="3111901" y="4282124"/>
              <a:ext cx="129729" cy="161980"/>
            </a:xfrm>
            <a:custGeom>
              <a:avLst/>
              <a:gdLst/>
              <a:ahLst/>
              <a:cxnLst/>
              <a:rect l="l" t="t" r="r" b="b"/>
              <a:pathLst>
                <a:path w="3930" h="4907" extrusionOk="0">
                  <a:moveTo>
                    <a:pt x="870" y="1"/>
                  </a:moveTo>
                  <a:lnTo>
                    <a:pt x="1" y="4906"/>
                  </a:lnTo>
                  <a:lnTo>
                    <a:pt x="1" y="4906"/>
                  </a:lnTo>
                  <a:lnTo>
                    <a:pt x="3930" y="4108"/>
                  </a:lnTo>
                  <a:lnTo>
                    <a:pt x="8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40"/>
            <p:cNvSpPr/>
            <p:nvPr/>
          </p:nvSpPr>
          <p:spPr>
            <a:xfrm>
              <a:off x="2318762" y="1463225"/>
              <a:ext cx="128937" cy="161551"/>
            </a:xfrm>
            <a:custGeom>
              <a:avLst/>
              <a:gdLst/>
              <a:ahLst/>
              <a:cxnLst/>
              <a:rect l="l" t="t" r="r" b="b"/>
              <a:pathLst>
                <a:path w="3906" h="4894" extrusionOk="0">
                  <a:moveTo>
                    <a:pt x="857" y="0"/>
                  </a:moveTo>
                  <a:lnTo>
                    <a:pt x="0" y="4894"/>
                  </a:lnTo>
                  <a:lnTo>
                    <a:pt x="3905" y="4108"/>
                  </a:lnTo>
                  <a:lnTo>
                    <a:pt x="8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7" name="Google Shape;3747;p40"/>
          <p:cNvGrpSpPr/>
          <p:nvPr/>
        </p:nvGrpSpPr>
        <p:grpSpPr>
          <a:xfrm>
            <a:off x="3544401" y="1911748"/>
            <a:ext cx="499812" cy="500370"/>
            <a:chOff x="6501652" y="3544640"/>
            <a:chExt cx="499812" cy="500370"/>
          </a:xfrm>
        </p:grpSpPr>
        <p:sp>
          <p:nvSpPr>
            <p:cNvPr id="3748" name="Google Shape;3748;p40"/>
            <p:cNvSpPr/>
            <p:nvPr/>
          </p:nvSpPr>
          <p:spPr>
            <a:xfrm>
              <a:off x="6501652" y="3544640"/>
              <a:ext cx="499812" cy="500370"/>
            </a:xfrm>
            <a:custGeom>
              <a:avLst/>
              <a:gdLst/>
              <a:ahLst/>
              <a:cxnLst/>
              <a:rect l="l" t="t" r="r" b="b"/>
              <a:pathLst>
                <a:path w="11633" h="11646" extrusionOk="0">
                  <a:moveTo>
                    <a:pt x="5823" y="1"/>
                  </a:moveTo>
                  <a:cubicBezTo>
                    <a:pt x="2608" y="1"/>
                    <a:pt x="1" y="2608"/>
                    <a:pt x="1" y="5823"/>
                  </a:cubicBezTo>
                  <a:cubicBezTo>
                    <a:pt x="1" y="9038"/>
                    <a:pt x="2608" y="11645"/>
                    <a:pt x="5823" y="11645"/>
                  </a:cubicBezTo>
                  <a:cubicBezTo>
                    <a:pt x="9037" y="11645"/>
                    <a:pt x="11633" y="9038"/>
                    <a:pt x="11633" y="5823"/>
                  </a:cubicBezTo>
                  <a:cubicBezTo>
                    <a:pt x="11633" y="2608"/>
                    <a:pt x="9037" y="1"/>
                    <a:pt x="58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9" name="Google Shape;3749;p40"/>
            <p:cNvGrpSpPr/>
            <p:nvPr/>
          </p:nvGrpSpPr>
          <p:grpSpPr>
            <a:xfrm>
              <a:off x="6613984" y="3621024"/>
              <a:ext cx="275155" cy="305083"/>
              <a:chOff x="3300325" y="249875"/>
              <a:chExt cx="433725" cy="480900"/>
            </a:xfrm>
          </p:grpSpPr>
          <p:sp>
            <p:nvSpPr>
              <p:cNvPr id="3750" name="Google Shape;3750;p40"/>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51" name="Google Shape;3751;p40"/>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52" name="Google Shape;3752;p40"/>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53" name="Google Shape;3753;p40"/>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54" name="Google Shape;3754;p40"/>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55" name="Google Shape;3755;p40"/>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
        <p:nvSpPr>
          <p:cNvPr id="2" name="TextBox 1">
            <a:extLst>
              <a:ext uri="{FF2B5EF4-FFF2-40B4-BE49-F238E27FC236}">
                <a16:creationId xmlns:a16="http://schemas.microsoft.com/office/drawing/2014/main" id="{3BA51366-8ABE-46BA-8B77-B27A84B855F9}"/>
              </a:ext>
            </a:extLst>
          </p:cNvPr>
          <p:cNvSpPr txBox="1"/>
          <p:nvPr/>
        </p:nvSpPr>
        <p:spPr>
          <a:xfrm>
            <a:off x="4644019" y="2159858"/>
            <a:ext cx="4002850" cy="2308324"/>
          </a:xfrm>
          <a:prstGeom prst="rect">
            <a:avLst/>
          </a:prstGeom>
          <a:noFill/>
        </p:spPr>
        <p:txBody>
          <a:bodyPr wrap="square" rtlCol="0">
            <a:spAutoFit/>
          </a:bodyPr>
          <a:lstStyle/>
          <a:p>
            <a:pPr algn="ctr"/>
            <a:r>
              <a:rPr lang="en-US" sz="1600" dirty="0">
                <a:solidFill>
                  <a:srgbClr val="FFFFFF"/>
                </a:solidFill>
                <a:latin typeface="Fira Sans" panose="020B0604020202020204" charset="0"/>
              </a:rPr>
              <a:t>Our group agrees. Estonian government authorities concentrated on the attacks (such as attempting to trace individual IP addresses). Estonia was able to not only work locally, but also seek out to partners and other countries for assistance. It serves as a model for other governments on how to cope with a big cyber incident. </a:t>
            </a:r>
            <a:endParaRPr lang="en-PH" sz="1600" dirty="0">
              <a:solidFill>
                <a:srgbClr val="FFFFFF"/>
              </a:solidFill>
              <a:latin typeface="Fira Sans" panose="020B060402020202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3569E-B5CB-4B51-85A3-9E2660FF2CE4}"/>
              </a:ext>
            </a:extLst>
          </p:cNvPr>
          <p:cNvSpPr>
            <a:spLocks noGrp="1"/>
          </p:cNvSpPr>
          <p:nvPr>
            <p:ph type="title"/>
          </p:nvPr>
        </p:nvSpPr>
        <p:spPr>
          <a:xfrm>
            <a:off x="457200" y="499495"/>
            <a:ext cx="8229600" cy="572700"/>
          </a:xfrm>
        </p:spPr>
        <p:txBody>
          <a:bodyPr/>
          <a:lstStyle/>
          <a:p>
            <a:r>
              <a:rPr lang="en-US" dirty="0"/>
              <a:t>Conclusion and Recommendation</a:t>
            </a:r>
            <a:br>
              <a:rPr lang="en-US" dirty="0"/>
            </a:br>
            <a:br>
              <a:rPr lang="en-PH" dirty="0"/>
            </a:br>
            <a:endParaRPr lang="en-PH" dirty="0"/>
          </a:p>
        </p:txBody>
      </p:sp>
      <p:sp>
        <p:nvSpPr>
          <p:cNvPr id="3" name="TextBox 2">
            <a:extLst>
              <a:ext uri="{FF2B5EF4-FFF2-40B4-BE49-F238E27FC236}">
                <a16:creationId xmlns:a16="http://schemas.microsoft.com/office/drawing/2014/main" id="{9C0FAEA1-B291-4BCF-A0F4-77DB104750F8}"/>
              </a:ext>
            </a:extLst>
          </p:cNvPr>
          <p:cNvSpPr txBox="1"/>
          <p:nvPr/>
        </p:nvSpPr>
        <p:spPr>
          <a:xfrm>
            <a:off x="782185" y="1512104"/>
            <a:ext cx="4523121" cy="3046988"/>
          </a:xfrm>
          <a:prstGeom prst="rect">
            <a:avLst/>
          </a:prstGeom>
          <a:noFill/>
        </p:spPr>
        <p:txBody>
          <a:bodyPr wrap="square" rtlCol="0">
            <a:spAutoFit/>
          </a:bodyPr>
          <a:lstStyle/>
          <a:p>
            <a:pPr algn="ctr"/>
            <a:r>
              <a:rPr lang="en-US" sz="1600" dirty="0">
                <a:latin typeface="Fira Sans" panose="020B0604020202020204" charset="0"/>
              </a:rPr>
              <a:t>The current state of cyber threats is becoming more diversified and complicated as a result of technology advancements and a deteriorating worldwide security environment.</a:t>
            </a:r>
          </a:p>
          <a:p>
            <a:pPr algn="ctr"/>
            <a:endParaRPr lang="en-US" sz="1600" dirty="0">
              <a:latin typeface="Fira Sans" panose="020B0604020202020204" charset="0"/>
            </a:endParaRPr>
          </a:p>
          <a:p>
            <a:pPr algn="ctr"/>
            <a:r>
              <a:rPr lang="en-US" sz="1600" dirty="0">
                <a:latin typeface="Fira Sans" panose="020B0604020202020204" charset="0"/>
              </a:rPr>
              <a:t> The government should develop intrusion detection and protection systems, collaborate with both public and private organizations, greatly contribute to user awareness, and engage in active international collaboration to possibly avoid and be ready in case a cyberattack happens. </a:t>
            </a:r>
            <a:endParaRPr lang="en-PH" sz="1600" dirty="0">
              <a:latin typeface="Fira Sans" panose="020B0604020202020204" charset="0"/>
            </a:endParaRPr>
          </a:p>
        </p:txBody>
      </p:sp>
      <p:grpSp>
        <p:nvGrpSpPr>
          <p:cNvPr id="4" name="Google Shape;602;p21">
            <a:extLst>
              <a:ext uri="{FF2B5EF4-FFF2-40B4-BE49-F238E27FC236}">
                <a16:creationId xmlns:a16="http://schemas.microsoft.com/office/drawing/2014/main" id="{6762D216-6479-4B6F-A0B3-1CA7B958CC66}"/>
              </a:ext>
            </a:extLst>
          </p:cNvPr>
          <p:cNvGrpSpPr/>
          <p:nvPr/>
        </p:nvGrpSpPr>
        <p:grpSpPr>
          <a:xfrm>
            <a:off x="5974080" y="1737703"/>
            <a:ext cx="2557100" cy="2445333"/>
            <a:chOff x="3277844" y="2519899"/>
            <a:chExt cx="2557100" cy="2445333"/>
          </a:xfrm>
        </p:grpSpPr>
        <p:sp>
          <p:nvSpPr>
            <p:cNvPr id="5" name="Google Shape;603;p21">
              <a:extLst>
                <a:ext uri="{FF2B5EF4-FFF2-40B4-BE49-F238E27FC236}">
                  <a16:creationId xmlns:a16="http://schemas.microsoft.com/office/drawing/2014/main" id="{D520506F-3980-4DBA-A0D8-1B6C07648EC1}"/>
                </a:ext>
              </a:extLst>
            </p:cNvPr>
            <p:cNvSpPr/>
            <p:nvPr/>
          </p:nvSpPr>
          <p:spPr>
            <a:xfrm>
              <a:off x="3389209" y="2519899"/>
              <a:ext cx="2445736" cy="2445333"/>
            </a:xfrm>
            <a:custGeom>
              <a:avLst/>
              <a:gdLst/>
              <a:ahLst/>
              <a:cxnLst/>
              <a:rect l="l" t="t" r="r" b="b"/>
              <a:pathLst>
                <a:path w="78952" h="78939" extrusionOk="0">
                  <a:moveTo>
                    <a:pt x="39470" y="0"/>
                  </a:moveTo>
                  <a:cubicBezTo>
                    <a:pt x="17682" y="0"/>
                    <a:pt x="1" y="17669"/>
                    <a:pt x="1" y="39470"/>
                  </a:cubicBezTo>
                  <a:cubicBezTo>
                    <a:pt x="1" y="61270"/>
                    <a:pt x="17682" y="78939"/>
                    <a:pt x="39470" y="78939"/>
                  </a:cubicBezTo>
                  <a:cubicBezTo>
                    <a:pt x="61271" y="78939"/>
                    <a:pt x="78951" y="61270"/>
                    <a:pt x="78951" y="39470"/>
                  </a:cubicBezTo>
                  <a:cubicBezTo>
                    <a:pt x="78951" y="17669"/>
                    <a:pt x="61271" y="0"/>
                    <a:pt x="39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04;p21">
              <a:extLst>
                <a:ext uri="{FF2B5EF4-FFF2-40B4-BE49-F238E27FC236}">
                  <a16:creationId xmlns:a16="http://schemas.microsoft.com/office/drawing/2014/main" id="{755511FE-7CA4-4355-BFA6-EC45DAD3B936}"/>
                </a:ext>
              </a:extLst>
            </p:cNvPr>
            <p:cNvSpPr/>
            <p:nvPr/>
          </p:nvSpPr>
          <p:spPr>
            <a:xfrm>
              <a:off x="4074121" y="2720881"/>
              <a:ext cx="1101343" cy="1310100"/>
            </a:xfrm>
            <a:custGeom>
              <a:avLst/>
              <a:gdLst/>
              <a:ahLst/>
              <a:cxnLst/>
              <a:rect l="l" t="t" r="r" b="b"/>
              <a:pathLst>
                <a:path w="35553" h="42292" extrusionOk="0">
                  <a:moveTo>
                    <a:pt x="22080" y="0"/>
                  </a:moveTo>
                  <a:cubicBezTo>
                    <a:pt x="19805" y="0"/>
                    <a:pt x="17661" y="921"/>
                    <a:pt x="17039" y="1240"/>
                  </a:cubicBezTo>
                  <a:cubicBezTo>
                    <a:pt x="17039" y="1240"/>
                    <a:pt x="16131" y="679"/>
                    <a:pt x="14656" y="679"/>
                  </a:cubicBezTo>
                  <a:cubicBezTo>
                    <a:pt x="13670" y="679"/>
                    <a:pt x="12430" y="929"/>
                    <a:pt x="11038" y="1763"/>
                  </a:cubicBezTo>
                  <a:cubicBezTo>
                    <a:pt x="7573" y="3859"/>
                    <a:pt x="7192" y="9026"/>
                    <a:pt x="6597" y="11372"/>
                  </a:cubicBezTo>
                  <a:cubicBezTo>
                    <a:pt x="6002" y="13729"/>
                    <a:pt x="2930" y="13955"/>
                    <a:pt x="2549" y="17765"/>
                  </a:cubicBezTo>
                  <a:cubicBezTo>
                    <a:pt x="2156" y="21575"/>
                    <a:pt x="4966" y="22945"/>
                    <a:pt x="4240" y="26135"/>
                  </a:cubicBezTo>
                  <a:cubicBezTo>
                    <a:pt x="3525" y="29338"/>
                    <a:pt x="1" y="32541"/>
                    <a:pt x="3859" y="36851"/>
                  </a:cubicBezTo>
                  <a:cubicBezTo>
                    <a:pt x="6555" y="39881"/>
                    <a:pt x="14268" y="42291"/>
                    <a:pt x="20492" y="42291"/>
                  </a:cubicBezTo>
                  <a:cubicBezTo>
                    <a:pt x="23145" y="42291"/>
                    <a:pt x="25527" y="41854"/>
                    <a:pt x="27135" y="40840"/>
                  </a:cubicBezTo>
                  <a:cubicBezTo>
                    <a:pt x="32493" y="37446"/>
                    <a:pt x="34315" y="34767"/>
                    <a:pt x="33600" y="31493"/>
                  </a:cubicBezTo>
                  <a:cubicBezTo>
                    <a:pt x="32886" y="28219"/>
                    <a:pt x="33993" y="26516"/>
                    <a:pt x="34315" y="25290"/>
                  </a:cubicBezTo>
                  <a:cubicBezTo>
                    <a:pt x="34553" y="24409"/>
                    <a:pt x="35553" y="21766"/>
                    <a:pt x="33207" y="19087"/>
                  </a:cubicBezTo>
                  <a:cubicBezTo>
                    <a:pt x="30850" y="16408"/>
                    <a:pt x="29814" y="15694"/>
                    <a:pt x="29814" y="12277"/>
                  </a:cubicBezTo>
                  <a:cubicBezTo>
                    <a:pt x="29814" y="8883"/>
                    <a:pt x="29350" y="4573"/>
                    <a:pt x="26278" y="1561"/>
                  </a:cubicBezTo>
                  <a:cubicBezTo>
                    <a:pt x="25073" y="384"/>
                    <a:pt x="23549" y="0"/>
                    <a:pt x="220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05;p21">
              <a:extLst>
                <a:ext uri="{FF2B5EF4-FFF2-40B4-BE49-F238E27FC236}">
                  <a16:creationId xmlns:a16="http://schemas.microsoft.com/office/drawing/2014/main" id="{8E420B6A-23DB-4909-BBB9-F36B2866A6F4}"/>
                </a:ext>
              </a:extLst>
            </p:cNvPr>
            <p:cNvSpPr/>
            <p:nvPr/>
          </p:nvSpPr>
          <p:spPr>
            <a:xfrm>
              <a:off x="5223386" y="3455388"/>
              <a:ext cx="471385" cy="1014885"/>
            </a:xfrm>
            <a:custGeom>
              <a:avLst/>
              <a:gdLst/>
              <a:ahLst/>
              <a:cxnLst/>
              <a:rect l="l" t="t" r="r" b="b"/>
              <a:pathLst>
                <a:path w="15217" h="32762" extrusionOk="0">
                  <a:moveTo>
                    <a:pt x="9689" y="1"/>
                  </a:moveTo>
                  <a:cubicBezTo>
                    <a:pt x="7408" y="1"/>
                    <a:pt x="4691" y="2197"/>
                    <a:pt x="2906" y="9294"/>
                  </a:cubicBezTo>
                  <a:cubicBezTo>
                    <a:pt x="1" y="20843"/>
                    <a:pt x="822" y="32762"/>
                    <a:pt x="822" y="32762"/>
                  </a:cubicBezTo>
                  <a:cubicBezTo>
                    <a:pt x="10538" y="23618"/>
                    <a:pt x="15217" y="4865"/>
                    <a:pt x="13133" y="1924"/>
                  </a:cubicBezTo>
                  <a:cubicBezTo>
                    <a:pt x="12381" y="864"/>
                    <a:pt x="11121" y="1"/>
                    <a:pt x="9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06;p21">
              <a:extLst>
                <a:ext uri="{FF2B5EF4-FFF2-40B4-BE49-F238E27FC236}">
                  <a16:creationId xmlns:a16="http://schemas.microsoft.com/office/drawing/2014/main" id="{F4590DD4-1102-4FE2-9B1B-94836800C915}"/>
                </a:ext>
              </a:extLst>
            </p:cNvPr>
            <p:cNvSpPr/>
            <p:nvPr/>
          </p:nvSpPr>
          <p:spPr>
            <a:xfrm>
              <a:off x="5248850" y="3461522"/>
              <a:ext cx="312036" cy="1008751"/>
            </a:xfrm>
            <a:custGeom>
              <a:avLst/>
              <a:gdLst/>
              <a:ahLst/>
              <a:cxnLst/>
              <a:rect l="l" t="t" r="r" b="b"/>
              <a:pathLst>
                <a:path w="10073" h="32564" fill="none" extrusionOk="0">
                  <a:moveTo>
                    <a:pt x="10073" y="0"/>
                  </a:moveTo>
                  <a:lnTo>
                    <a:pt x="0" y="32564"/>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07;p21">
              <a:extLst>
                <a:ext uri="{FF2B5EF4-FFF2-40B4-BE49-F238E27FC236}">
                  <a16:creationId xmlns:a16="http://schemas.microsoft.com/office/drawing/2014/main" id="{A99A1CD3-3DF2-4D6F-8343-999096006A3A}"/>
                </a:ext>
              </a:extLst>
            </p:cNvPr>
            <p:cNvSpPr/>
            <p:nvPr/>
          </p:nvSpPr>
          <p:spPr>
            <a:xfrm>
              <a:off x="5373875" y="3575829"/>
              <a:ext cx="85591" cy="212846"/>
            </a:xfrm>
            <a:custGeom>
              <a:avLst/>
              <a:gdLst/>
              <a:ahLst/>
              <a:cxnLst/>
              <a:rect l="l" t="t" r="r" b="b"/>
              <a:pathLst>
                <a:path w="2763" h="6871" fill="none" extrusionOk="0">
                  <a:moveTo>
                    <a:pt x="1" y="1"/>
                  </a:moveTo>
                  <a:lnTo>
                    <a:pt x="2763" y="687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08;p21">
              <a:extLst>
                <a:ext uri="{FF2B5EF4-FFF2-40B4-BE49-F238E27FC236}">
                  <a16:creationId xmlns:a16="http://schemas.microsoft.com/office/drawing/2014/main" id="{972DB07D-2FAA-409A-A3CC-ABC79B966905}"/>
                </a:ext>
              </a:extLst>
            </p:cNvPr>
            <p:cNvSpPr/>
            <p:nvPr/>
          </p:nvSpPr>
          <p:spPr>
            <a:xfrm>
              <a:off x="5416655" y="3817794"/>
              <a:ext cx="191100" cy="110311"/>
            </a:xfrm>
            <a:custGeom>
              <a:avLst/>
              <a:gdLst/>
              <a:ahLst/>
              <a:cxnLst/>
              <a:rect l="l" t="t" r="r" b="b"/>
              <a:pathLst>
                <a:path w="6169" h="3561" fill="none" extrusionOk="0">
                  <a:moveTo>
                    <a:pt x="1" y="3560"/>
                  </a:moveTo>
                  <a:lnTo>
                    <a:pt x="6168"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09;p21">
              <a:extLst>
                <a:ext uri="{FF2B5EF4-FFF2-40B4-BE49-F238E27FC236}">
                  <a16:creationId xmlns:a16="http://schemas.microsoft.com/office/drawing/2014/main" id="{50D61ACE-B54E-439A-BFAA-481FE976BE95}"/>
                </a:ext>
              </a:extLst>
            </p:cNvPr>
            <p:cNvSpPr/>
            <p:nvPr/>
          </p:nvSpPr>
          <p:spPr>
            <a:xfrm>
              <a:off x="5282399" y="3890808"/>
              <a:ext cx="83020" cy="201787"/>
            </a:xfrm>
            <a:custGeom>
              <a:avLst/>
              <a:gdLst/>
              <a:ahLst/>
              <a:cxnLst/>
              <a:rect l="l" t="t" r="r" b="b"/>
              <a:pathLst>
                <a:path w="2680" h="6514" fill="none" extrusionOk="0">
                  <a:moveTo>
                    <a:pt x="1" y="1"/>
                  </a:moveTo>
                  <a:lnTo>
                    <a:pt x="2680" y="6514"/>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10;p21">
              <a:extLst>
                <a:ext uri="{FF2B5EF4-FFF2-40B4-BE49-F238E27FC236}">
                  <a16:creationId xmlns:a16="http://schemas.microsoft.com/office/drawing/2014/main" id="{2C378D3E-08FF-48E8-A929-A8B432892544}"/>
                </a:ext>
              </a:extLst>
            </p:cNvPr>
            <p:cNvSpPr/>
            <p:nvPr/>
          </p:nvSpPr>
          <p:spPr>
            <a:xfrm>
              <a:off x="5244792" y="3605722"/>
              <a:ext cx="531512" cy="1038645"/>
            </a:xfrm>
            <a:custGeom>
              <a:avLst/>
              <a:gdLst/>
              <a:ahLst/>
              <a:cxnLst/>
              <a:rect l="l" t="t" r="r" b="b"/>
              <a:pathLst>
                <a:path w="17158" h="33529" extrusionOk="0">
                  <a:moveTo>
                    <a:pt x="15752" y="0"/>
                  </a:moveTo>
                  <a:cubicBezTo>
                    <a:pt x="15752" y="0"/>
                    <a:pt x="15062" y="524"/>
                    <a:pt x="13835" y="1405"/>
                  </a:cubicBezTo>
                  <a:cubicBezTo>
                    <a:pt x="12621" y="2274"/>
                    <a:pt x="12169" y="5334"/>
                    <a:pt x="10514" y="5942"/>
                  </a:cubicBezTo>
                  <a:cubicBezTo>
                    <a:pt x="8859" y="6549"/>
                    <a:pt x="7037" y="8466"/>
                    <a:pt x="6858" y="10478"/>
                  </a:cubicBezTo>
                  <a:cubicBezTo>
                    <a:pt x="6680" y="12478"/>
                    <a:pt x="4096" y="13740"/>
                    <a:pt x="3536" y="14466"/>
                  </a:cubicBezTo>
                  <a:cubicBezTo>
                    <a:pt x="2977" y="15216"/>
                    <a:pt x="4108" y="18503"/>
                    <a:pt x="2215" y="21372"/>
                  </a:cubicBezTo>
                  <a:cubicBezTo>
                    <a:pt x="0" y="24741"/>
                    <a:pt x="3191" y="33528"/>
                    <a:pt x="3191" y="33528"/>
                  </a:cubicBezTo>
                  <a:cubicBezTo>
                    <a:pt x="3191" y="33528"/>
                    <a:pt x="10335" y="29052"/>
                    <a:pt x="11918" y="27027"/>
                  </a:cubicBezTo>
                  <a:cubicBezTo>
                    <a:pt x="13490" y="25015"/>
                    <a:pt x="12180" y="23979"/>
                    <a:pt x="12002" y="21622"/>
                  </a:cubicBezTo>
                  <a:cubicBezTo>
                    <a:pt x="11823" y="19277"/>
                    <a:pt x="15490" y="19110"/>
                    <a:pt x="15395" y="16776"/>
                  </a:cubicBezTo>
                  <a:cubicBezTo>
                    <a:pt x="15324" y="14443"/>
                    <a:pt x="14181" y="12919"/>
                    <a:pt x="15050" y="12038"/>
                  </a:cubicBezTo>
                  <a:cubicBezTo>
                    <a:pt x="15931" y="11168"/>
                    <a:pt x="17157" y="8466"/>
                    <a:pt x="15752" y="6370"/>
                  </a:cubicBezTo>
                  <a:cubicBezTo>
                    <a:pt x="14359" y="4275"/>
                    <a:pt x="15752" y="1"/>
                    <a:pt x="15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11;p21">
              <a:extLst>
                <a:ext uri="{FF2B5EF4-FFF2-40B4-BE49-F238E27FC236}">
                  <a16:creationId xmlns:a16="http://schemas.microsoft.com/office/drawing/2014/main" id="{FB000A83-0E1C-4406-B193-D15C2ED4ED56}"/>
                </a:ext>
              </a:extLst>
            </p:cNvPr>
            <p:cNvSpPr/>
            <p:nvPr/>
          </p:nvSpPr>
          <p:spPr>
            <a:xfrm>
              <a:off x="5343641" y="3606094"/>
              <a:ext cx="388768" cy="1038273"/>
            </a:xfrm>
            <a:custGeom>
              <a:avLst/>
              <a:gdLst/>
              <a:ahLst/>
              <a:cxnLst/>
              <a:rect l="l" t="t" r="r" b="b"/>
              <a:pathLst>
                <a:path w="12550" h="33517" fill="none" extrusionOk="0">
                  <a:moveTo>
                    <a:pt x="0" y="33516"/>
                  </a:moveTo>
                  <a:cubicBezTo>
                    <a:pt x="0" y="33516"/>
                    <a:pt x="4322" y="19050"/>
                    <a:pt x="12549"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12;p21">
              <a:extLst>
                <a:ext uri="{FF2B5EF4-FFF2-40B4-BE49-F238E27FC236}">
                  <a16:creationId xmlns:a16="http://schemas.microsoft.com/office/drawing/2014/main" id="{817E97E9-6B59-474A-93E3-D21EA4051FA4}"/>
                </a:ext>
              </a:extLst>
            </p:cNvPr>
            <p:cNvSpPr/>
            <p:nvPr/>
          </p:nvSpPr>
          <p:spPr>
            <a:xfrm>
              <a:off x="5334410" y="4224962"/>
              <a:ext cx="78218" cy="207332"/>
            </a:xfrm>
            <a:custGeom>
              <a:avLst/>
              <a:gdLst/>
              <a:ahLst/>
              <a:cxnLst/>
              <a:rect l="l" t="t" r="r" b="b"/>
              <a:pathLst>
                <a:path w="2525" h="6693" fill="none" extrusionOk="0">
                  <a:moveTo>
                    <a:pt x="1" y="1"/>
                  </a:moveTo>
                  <a:lnTo>
                    <a:pt x="2525" y="6692"/>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13;p21">
              <a:extLst>
                <a:ext uri="{FF2B5EF4-FFF2-40B4-BE49-F238E27FC236}">
                  <a16:creationId xmlns:a16="http://schemas.microsoft.com/office/drawing/2014/main" id="{20EF95CB-D7BF-4AC8-8984-BFC0350986D5}"/>
                </a:ext>
              </a:extLst>
            </p:cNvPr>
            <p:cNvSpPr/>
            <p:nvPr/>
          </p:nvSpPr>
          <p:spPr>
            <a:xfrm>
              <a:off x="5468294" y="4210589"/>
              <a:ext cx="185555" cy="63845"/>
            </a:xfrm>
            <a:custGeom>
              <a:avLst/>
              <a:gdLst/>
              <a:ahLst/>
              <a:cxnLst/>
              <a:rect l="l" t="t" r="r" b="b"/>
              <a:pathLst>
                <a:path w="5990" h="2061" fill="none" extrusionOk="0">
                  <a:moveTo>
                    <a:pt x="1" y="2060"/>
                  </a:moveTo>
                  <a:lnTo>
                    <a:pt x="5989" y="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14;p21">
              <a:extLst>
                <a:ext uri="{FF2B5EF4-FFF2-40B4-BE49-F238E27FC236}">
                  <a16:creationId xmlns:a16="http://schemas.microsoft.com/office/drawing/2014/main" id="{DB181E75-C789-421D-89A7-BBC3C97598BA}"/>
                </a:ext>
              </a:extLst>
            </p:cNvPr>
            <p:cNvSpPr/>
            <p:nvPr/>
          </p:nvSpPr>
          <p:spPr>
            <a:xfrm>
              <a:off x="5474552" y="3875319"/>
              <a:ext cx="53901" cy="234624"/>
            </a:xfrm>
            <a:custGeom>
              <a:avLst/>
              <a:gdLst/>
              <a:ahLst/>
              <a:cxnLst/>
              <a:rect l="l" t="t" r="r" b="b"/>
              <a:pathLst>
                <a:path w="1740" h="7574" fill="none" extrusionOk="0">
                  <a:moveTo>
                    <a:pt x="1" y="1"/>
                  </a:moveTo>
                  <a:lnTo>
                    <a:pt x="1739" y="7573"/>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15;p21">
              <a:extLst>
                <a:ext uri="{FF2B5EF4-FFF2-40B4-BE49-F238E27FC236}">
                  <a16:creationId xmlns:a16="http://schemas.microsoft.com/office/drawing/2014/main" id="{FE0BAB47-D32F-4DA0-8443-56298D7AD5E5}"/>
                </a:ext>
              </a:extLst>
            </p:cNvPr>
            <p:cNvSpPr/>
            <p:nvPr/>
          </p:nvSpPr>
          <p:spPr>
            <a:xfrm>
              <a:off x="5613982" y="3803420"/>
              <a:ext cx="118427" cy="87419"/>
            </a:xfrm>
            <a:custGeom>
              <a:avLst/>
              <a:gdLst/>
              <a:ahLst/>
              <a:cxnLst/>
              <a:rect l="l" t="t" r="r" b="b"/>
              <a:pathLst>
                <a:path w="3823" h="2822" fill="none" extrusionOk="0">
                  <a:moveTo>
                    <a:pt x="0" y="2822"/>
                  </a:moveTo>
                  <a:lnTo>
                    <a:pt x="3822"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16;p21">
              <a:extLst>
                <a:ext uri="{FF2B5EF4-FFF2-40B4-BE49-F238E27FC236}">
                  <a16:creationId xmlns:a16="http://schemas.microsoft.com/office/drawing/2014/main" id="{584189B4-C97F-410C-B484-A3A54CE60234}"/>
                </a:ext>
              </a:extLst>
            </p:cNvPr>
            <p:cNvSpPr/>
            <p:nvPr/>
          </p:nvSpPr>
          <p:spPr>
            <a:xfrm>
              <a:off x="3277844" y="3758782"/>
              <a:ext cx="531884" cy="962657"/>
            </a:xfrm>
            <a:custGeom>
              <a:avLst/>
              <a:gdLst/>
              <a:ahLst/>
              <a:cxnLst/>
              <a:rect l="l" t="t" r="r" b="b"/>
              <a:pathLst>
                <a:path w="17170" h="31076" extrusionOk="0">
                  <a:moveTo>
                    <a:pt x="3394" y="0"/>
                  </a:moveTo>
                  <a:cubicBezTo>
                    <a:pt x="3394" y="0"/>
                    <a:pt x="2786" y="5192"/>
                    <a:pt x="1381" y="8692"/>
                  </a:cubicBezTo>
                  <a:cubicBezTo>
                    <a:pt x="0" y="12192"/>
                    <a:pt x="1905" y="13812"/>
                    <a:pt x="3394" y="15824"/>
                  </a:cubicBezTo>
                  <a:cubicBezTo>
                    <a:pt x="4882" y="17836"/>
                    <a:pt x="4358" y="20432"/>
                    <a:pt x="5489" y="24599"/>
                  </a:cubicBezTo>
                  <a:cubicBezTo>
                    <a:pt x="6620" y="28766"/>
                    <a:pt x="14216" y="31076"/>
                    <a:pt x="14216" y="31076"/>
                  </a:cubicBezTo>
                  <a:cubicBezTo>
                    <a:pt x="14216" y="31076"/>
                    <a:pt x="16657" y="26551"/>
                    <a:pt x="16919" y="24622"/>
                  </a:cubicBezTo>
                  <a:cubicBezTo>
                    <a:pt x="17169" y="22682"/>
                    <a:pt x="15955" y="17753"/>
                    <a:pt x="15431" y="15550"/>
                  </a:cubicBezTo>
                  <a:cubicBezTo>
                    <a:pt x="14895" y="13347"/>
                    <a:pt x="11930" y="12180"/>
                    <a:pt x="11502" y="11478"/>
                  </a:cubicBezTo>
                  <a:cubicBezTo>
                    <a:pt x="11073" y="10776"/>
                    <a:pt x="12288" y="6144"/>
                    <a:pt x="8454" y="5108"/>
                  </a:cubicBezTo>
                  <a:cubicBezTo>
                    <a:pt x="4608" y="4049"/>
                    <a:pt x="3394" y="0"/>
                    <a:pt x="3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17;p21">
              <a:extLst>
                <a:ext uri="{FF2B5EF4-FFF2-40B4-BE49-F238E27FC236}">
                  <a16:creationId xmlns:a16="http://schemas.microsoft.com/office/drawing/2014/main" id="{CCDB930B-220D-4361-95B5-AF5766F2805B}"/>
                </a:ext>
              </a:extLst>
            </p:cNvPr>
            <p:cNvSpPr/>
            <p:nvPr/>
          </p:nvSpPr>
          <p:spPr>
            <a:xfrm>
              <a:off x="3383323" y="3758782"/>
              <a:ext cx="334929" cy="962657"/>
            </a:xfrm>
            <a:custGeom>
              <a:avLst/>
              <a:gdLst/>
              <a:ahLst/>
              <a:cxnLst/>
              <a:rect l="l" t="t" r="r" b="b"/>
              <a:pathLst>
                <a:path w="10812" h="31076" fill="none" extrusionOk="0">
                  <a:moveTo>
                    <a:pt x="0" y="0"/>
                  </a:moveTo>
                  <a:cubicBezTo>
                    <a:pt x="0" y="0"/>
                    <a:pt x="6287" y="20955"/>
                    <a:pt x="10811" y="31076"/>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18;p21">
              <a:extLst>
                <a:ext uri="{FF2B5EF4-FFF2-40B4-BE49-F238E27FC236}">
                  <a16:creationId xmlns:a16="http://schemas.microsoft.com/office/drawing/2014/main" id="{8F9C81FF-FEF5-4299-B218-2F7153CBFA85}"/>
                </a:ext>
              </a:extLst>
            </p:cNvPr>
            <p:cNvSpPr/>
            <p:nvPr/>
          </p:nvSpPr>
          <p:spPr>
            <a:xfrm>
              <a:off x="3306963" y="4112111"/>
              <a:ext cx="226507" cy="116568"/>
            </a:xfrm>
            <a:custGeom>
              <a:avLst/>
              <a:gdLst/>
              <a:ahLst/>
              <a:cxnLst/>
              <a:rect l="l" t="t" r="r" b="b"/>
              <a:pathLst>
                <a:path w="7312" h="3763" fill="none" extrusionOk="0">
                  <a:moveTo>
                    <a:pt x="1" y="1"/>
                  </a:moveTo>
                  <a:cubicBezTo>
                    <a:pt x="1" y="1"/>
                    <a:pt x="3692" y="2584"/>
                    <a:pt x="7311" y="3763"/>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19;p21">
              <a:extLst>
                <a:ext uri="{FF2B5EF4-FFF2-40B4-BE49-F238E27FC236}">
                  <a16:creationId xmlns:a16="http://schemas.microsoft.com/office/drawing/2014/main" id="{107AFFDE-0AD8-4EF9-912C-433A607FA92A}"/>
                </a:ext>
              </a:extLst>
            </p:cNvPr>
            <p:cNvSpPr/>
            <p:nvPr/>
          </p:nvSpPr>
          <p:spPr>
            <a:xfrm>
              <a:off x="3503918" y="3928817"/>
              <a:ext cx="65703" cy="211731"/>
            </a:xfrm>
            <a:custGeom>
              <a:avLst/>
              <a:gdLst/>
              <a:ahLst/>
              <a:cxnLst/>
              <a:rect l="l" t="t" r="r" b="b"/>
              <a:pathLst>
                <a:path w="2121" h="6835" fill="none" extrusionOk="0">
                  <a:moveTo>
                    <a:pt x="1" y="6834"/>
                  </a:moveTo>
                  <a:cubicBezTo>
                    <a:pt x="1" y="6834"/>
                    <a:pt x="989" y="3191"/>
                    <a:pt x="2120"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20;p21">
              <a:extLst>
                <a:ext uri="{FF2B5EF4-FFF2-40B4-BE49-F238E27FC236}">
                  <a16:creationId xmlns:a16="http://schemas.microsoft.com/office/drawing/2014/main" id="{81738BDE-C292-4AFD-8868-3E61FEEC250C}"/>
                </a:ext>
              </a:extLst>
            </p:cNvPr>
            <p:cNvSpPr/>
            <p:nvPr/>
          </p:nvSpPr>
          <p:spPr>
            <a:xfrm>
              <a:off x="3427218" y="4415288"/>
              <a:ext cx="200672" cy="81533"/>
            </a:xfrm>
            <a:custGeom>
              <a:avLst/>
              <a:gdLst/>
              <a:ahLst/>
              <a:cxnLst/>
              <a:rect l="l" t="t" r="r" b="b"/>
              <a:pathLst>
                <a:path w="6478" h="2632" fill="none" extrusionOk="0">
                  <a:moveTo>
                    <a:pt x="0" y="0"/>
                  </a:moveTo>
                  <a:cubicBezTo>
                    <a:pt x="0" y="0"/>
                    <a:pt x="4775" y="2537"/>
                    <a:pt x="6477" y="2632"/>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21;p21">
              <a:extLst>
                <a:ext uri="{FF2B5EF4-FFF2-40B4-BE49-F238E27FC236}">
                  <a16:creationId xmlns:a16="http://schemas.microsoft.com/office/drawing/2014/main" id="{0C99AA83-D7CD-4960-99B3-6873EE1CAE30}"/>
                </a:ext>
              </a:extLst>
            </p:cNvPr>
            <p:cNvSpPr/>
            <p:nvPr/>
          </p:nvSpPr>
          <p:spPr>
            <a:xfrm>
              <a:off x="3598338" y="4180355"/>
              <a:ext cx="120286" cy="234964"/>
            </a:xfrm>
            <a:custGeom>
              <a:avLst/>
              <a:gdLst/>
              <a:ahLst/>
              <a:cxnLst/>
              <a:rect l="l" t="t" r="r" b="b"/>
              <a:pathLst>
                <a:path w="3883" h="7585" fill="none" extrusionOk="0">
                  <a:moveTo>
                    <a:pt x="1" y="7584"/>
                  </a:moveTo>
                  <a:cubicBezTo>
                    <a:pt x="1" y="7584"/>
                    <a:pt x="2656" y="3429"/>
                    <a:pt x="3882"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22;p21">
              <a:extLst>
                <a:ext uri="{FF2B5EF4-FFF2-40B4-BE49-F238E27FC236}">
                  <a16:creationId xmlns:a16="http://schemas.microsoft.com/office/drawing/2014/main" id="{43ED4693-1D61-4AF7-B032-54D3A61772E1}"/>
                </a:ext>
              </a:extLst>
            </p:cNvPr>
            <p:cNvSpPr/>
            <p:nvPr/>
          </p:nvSpPr>
          <p:spPr>
            <a:xfrm>
              <a:off x="4343378" y="2851110"/>
              <a:ext cx="506048" cy="711305"/>
            </a:xfrm>
            <a:custGeom>
              <a:avLst/>
              <a:gdLst/>
              <a:ahLst/>
              <a:cxnLst/>
              <a:rect l="l" t="t" r="r" b="b"/>
              <a:pathLst>
                <a:path w="16336" h="22962" extrusionOk="0">
                  <a:moveTo>
                    <a:pt x="8037" y="0"/>
                  </a:moveTo>
                  <a:cubicBezTo>
                    <a:pt x="8037" y="0"/>
                    <a:pt x="7323" y="3977"/>
                    <a:pt x="465" y="8680"/>
                  </a:cubicBezTo>
                  <a:cubicBezTo>
                    <a:pt x="465" y="8680"/>
                    <a:pt x="0" y="14550"/>
                    <a:pt x="977" y="16788"/>
                  </a:cubicBezTo>
                  <a:cubicBezTo>
                    <a:pt x="1965" y="19014"/>
                    <a:pt x="5227" y="22408"/>
                    <a:pt x="8502" y="22932"/>
                  </a:cubicBezTo>
                  <a:cubicBezTo>
                    <a:pt x="8627" y="22952"/>
                    <a:pt x="8753" y="22961"/>
                    <a:pt x="8882" y="22961"/>
                  </a:cubicBezTo>
                  <a:cubicBezTo>
                    <a:pt x="12117" y="22961"/>
                    <a:pt x="16336" y="16859"/>
                    <a:pt x="16336" y="16859"/>
                  </a:cubicBezTo>
                  <a:cubicBezTo>
                    <a:pt x="16336" y="16859"/>
                    <a:pt x="16014" y="13919"/>
                    <a:pt x="15681" y="10787"/>
                  </a:cubicBezTo>
                  <a:lnTo>
                    <a:pt x="15360" y="7644"/>
                  </a:lnTo>
                  <a:cubicBezTo>
                    <a:pt x="15360" y="7644"/>
                    <a:pt x="13062" y="6013"/>
                    <a:pt x="11561" y="3655"/>
                  </a:cubicBezTo>
                  <a:cubicBezTo>
                    <a:pt x="10061" y="1310"/>
                    <a:pt x="8037" y="0"/>
                    <a:pt x="8037"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23;p21">
              <a:extLst>
                <a:ext uri="{FF2B5EF4-FFF2-40B4-BE49-F238E27FC236}">
                  <a16:creationId xmlns:a16="http://schemas.microsoft.com/office/drawing/2014/main" id="{32A5D695-E4B9-420E-9298-F97133CA125A}"/>
                </a:ext>
              </a:extLst>
            </p:cNvPr>
            <p:cNvSpPr/>
            <p:nvPr/>
          </p:nvSpPr>
          <p:spPr>
            <a:xfrm>
              <a:off x="4273306" y="3173183"/>
              <a:ext cx="90764" cy="165544"/>
            </a:xfrm>
            <a:custGeom>
              <a:avLst/>
              <a:gdLst/>
              <a:ahLst/>
              <a:cxnLst/>
              <a:rect l="l" t="t" r="r" b="b"/>
              <a:pathLst>
                <a:path w="2930" h="5344" extrusionOk="0">
                  <a:moveTo>
                    <a:pt x="1563" y="0"/>
                  </a:moveTo>
                  <a:cubicBezTo>
                    <a:pt x="1472" y="0"/>
                    <a:pt x="1376" y="14"/>
                    <a:pt x="1274" y="45"/>
                  </a:cubicBezTo>
                  <a:cubicBezTo>
                    <a:pt x="429" y="319"/>
                    <a:pt x="0" y="4891"/>
                    <a:pt x="2929" y="5343"/>
                  </a:cubicBezTo>
                  <a:cubicBezTo>
                    <a:pt x="2643" y="4010"/>
                    <a:pt x="2584" y="2212"/>
                    <a:pt x="2620" y="759"/>
                  </a:cubicBezTo>
                  <a:cubicBezTo>
                    <a:pt x="2620" y="759"/>
                    <a:pt x="2240" y="0"/>
                    <a:pt x="1563"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24;p21">
              <a:extLst>
                <a:ext uri="{FF2B5EF4-FFF2-40B4-BE49-F238E27FC236}">
                  <a16:creationId xmlns:a16="http://schemas.microsoft.com/office/drawing/2014/main" id="{FF0B65DE-505C-4384-8D11-3BB716DDD2F4}"/>
                </a:ext>
              </a:extLst>
            </p:cNvPr>
            <p:cNvSpPr/>
            <p:nvPr/>
          </p:nvSpPr>
          <p:spPr>
            <a:xfrm>
              <a:off x="4445541" y="3144312"/>
              <a:ext cx="71217" cy="95937"/>
            </a:xfrm>
            <a:custGeom>
              <a:avLst/>
              <a:gdLst/>
              <a:ahLst/>
              <a:cxnLst/>
              <a:rect l="l" t="t" r="r" b="b"/>
              <a:pathLst>
                <a:path w="2299" h="3097" extrusionOk="0">
                  <a:moveTo>
                    <a:pt x="1155" y="1"/>
                  </a:moveTo>
                  <a:cubicBezTo>
                    <a:pt x="512" y="1"/>
                    <a:pt x="0" y="691"/>
                    <a:pt x="0" y="1548"/>
                  </a:cubicBezTo>
                  <a:cubicBezTo>
                    <a:pt x="0" y="2406"/>
                    <a:pt x="512" y="3096"/>
                    <a:pt x="1155" y="3096"/>
                  </a:cubicBezTo>
                  <a:cubicBezTo>
                    <a:pt x="1786" y="3096"/>
                    <a:pt x="2298" y="2406"/>
                    <a:pt x="2298" y="1548"/>
                  </a:cubicBezTo>
                  <a:cubicBezTo>
                    <a:pt x="2298" y="691"/>
                    <a:pt x="1786" y="1"/>
                    <a:pt x="11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25;p21">
              <a:extLst>
                <a:ext uri="{FF2B5EF4-FFF2-40B4-BE49-F238E27FC236}">
                  <a16:creationId xmlns:a16="http://schemas.microsoft.com/office/drawing/2014/main" id="{E5C4B3C3-BE7C-409E-8094-B27589F793B6}"/>
                </a:ext>
              </a:extLst>
            </p:cNvPr>
            <p:cNvSpPr/>
            <p:nvPr/>
          </p:nvSpPr>
          <p:spPr>
            <a:xfrm>
              <a:off x="4680103" y="3144312"/>
              <a:ext cx="71217" cy="95937"/>
            </a:xfrm>
            <a:custGeom>
              <a:avLst/>
              <a:gdLst/>
              <a:ahLst/>
              <a:cxnLst/>
              <a:rect l="l" t="t" r="r" b="b"/>
              <a:pathLst>
                <a:path w="2299" h="3097" extrusionOk="0">
                  <a:moveTo>
                    <a:pt x="1156" y="1"/>
                  </a:moveTo>
                  <a:cubicBezTo>
                    <a:pt x="525" y="1"/>
                    <a:pt x="1" y="691"/>
                    <a:pt x="1" y="1548"/>
                  </a:cubicBezTo>
                  <a:cubicBezTo>
                    <a:pt x="1" y="2406"/>
                    <a:pt x="525" y="3096"/>
                    <a:pt x="1156" y="3096"/>
                  </a:cubicBezTo>
                  <a:cubicBezTo>
                    <a:pt x="1787" y="3096"/>
                    <a:pt x="2299" y="2406"/>
                    <a:pt x="2299" y="1548"/>
                  </a:cubicBezTo>
                  <a:cubicBezTo>
                    <a:pt x="2299" y="691"/>
                    <a:pt x="1787" y="1"/>
                    <a:pt x="11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26;p21">
              <a:extLst>
                <a:ext uri="{FF2B5EF4-FFF2-40B4-BE49-F238E27FC236}">
                  <a16:creationId xmlns:a16="http://schemas.microsoft.com/office/drawing/2014/main" id="{12FCA5F3-2555-4ED3-8DDB-CBC31582E74E}"/>
                </a:ext>
              </a:extLst>
            </p:cNvPr>
            <p:cNvSpPr/>
            <p:nvPr/>
          </p:nvSpPr>
          <p:spPr>
            <a:xfrm>
              <a:off x="4548820" y="3107449"/>
              <a:ext cx="47241" cy="201013"/>
            </a:xfrm>
            <a:custGeom>
              <a:avLst/>
              <a:gdLst/>
              <a:ahLst/>
              <a:cxnLst/>
              <a:rect l="l" t="t" r="r" b="b"/>
              <a:pathLst>
                <a:path w="1525" h="6489" extrusionOk="0">
                  <a:moveTo>
                    <a:pt x="1310" y="0"/>
                  </a:moveTo>
                  <a:cubicBezTo>
                    <a:pt x="1215" y="0"/>
                    <a:pt x="1119" y="83"/>
                    <a:pt x="1119" y="191"/>
                  </a:cubicBezTo>
                  <a:cubicBezTo>
                    <a:pt x="1119" y="226"/>
                    <a:pt x="1072" y="2643"/>
                    <a:pt x="417" y="3798"/>
                  </a:cubicBezTo>
                  <a:cubicBezTo>
                    <a:pt x="84" y="4405"/>
                    <a:pt x="0" y="5013"/>
                    <a:pt x="215" y="5536"/>
                  </a:cubicBezTo>
                  <a:cubicBezTo>
                    <a:pt x="393" y="5977"/>
                    <a:pt x="798" y="6334"/>
                    <a:pt x="1250" y="6477"/>
                  </a:cubicBezTo>
                  <a:cubicBezTo>
                    <a:pt x="1274" y="6489"/>
                    <a:pt x="1298" y="6489"/>
                    <a:pt x="1310" y="6489"/>
                  </a:cubicBezTo>
                  <a:cubicBezTo>
                    <a:pt x="1393" y="6489"/>
                    <a:pt x="1477" y="6429"/>
                    <a:pt x="1489" y="6334"/>
                  </a:cubicBezTo>
                  <a:cubicBezTo>
                    <a:pt x="1524" y="6239"/>
                    <a:pt x="1465" y="6120"/>
                    <a:pt x="1358" y="6084"/>
                  </a:cubicBezTo>
                  <a:cubicBezTo>
                    <a:pt x="1012" y="5977"/>
                    <a:pt x="715" y="5727"/>
                    <a:pt x="584" y="5382"/>
                  </a:cubicBezTo>
                  <a:cubicBezTo>
                    <a:pt x="465" y="5108"/>
                    <a:pt x="405" y="4632"/>
                    <a:pt x="762" y="4001"/>
                  </a:cubicBezTo>
                  <a:cubicBezTo>
                    <a:pt x="1465" y="2750"/>
                    <a:pt x="1512" y="310"/>
                    <a:pt x="1512" y="202"/>
                  </a:cubicBezTo>
                  <a:cubicBezTo>
                    <a:pt x="1512" y="83"/>
                    <a:pt x="1417" y="0"/>
                    <a:pt x="13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27;p21">
              <a:extLst>
                <a:ext uri="{FF2B5EF4-FFF2-40B4-BE49-F238E27FC236}">
                  <a16:creationId xmlns:a16="http://schemas.microsoft.com/office/drawing/2014/main" id="{05A5782C-458A-4E45-A147-3E980679B5E9}"/>
                </a:ext>
              </a:extLst>
            </p:cNvPr>
            <p:cNvSpPr/>
            <p:nvPr/>
          </p:nvSpPr>
          <p:spPr>
            <a:xfrm>
              <a:off x="4485378" y="3359575"/>
              <a:ext cx="31380" cy="18617"/>
            </a:xfrm>
            <a:custGeom>
              <a:avLst/>
              <a:gdLst/>
              <a:ahLst/>
              <a:cxnLst/>
              <a:rect l="l" t="t" r="r" b="b"/>
              <a:pathLst>
                <a:path w="1013" h="601" extrusionOk="0">
                  <a:moveTo>
                    <a:pt x="221" y="0"/>
                  </a:moveTo>
                  <a:cubicBezTo>
                    <a:pt x="140" y="0"/>
                    <a:pt x="66" y="54"/>
                    <a:pt x="48" y="136"/>
                  </a:cubicBezTo>
                  <a:cubicBezTo>
                    <a:pt x="0" y="243"/>
                    <a:pt x="60" y="362"/>
                    <a:pt x="167" y="386"/>
                  </a:cubicBezTo>
                  <a:lnTo>
                    <a:pt x="715" y="576"/>
                  </a:lnTo>
                  <a:cubicBezTo>
                    <a:pt x="727" y="600"/>
                    <a:pt x="762" y="600"/>
                    <a:pt x="774" y="600"/>
                  </a:cubicBezTo>
                  <a:cubicBezTo>
                    <a:pt x="858" y="600"/>
                    <a:pt x="941" y="553"/>
                    <a:pt x="965" y="457"/>
                  </a:cubicBezTo>
                  <a:cubicBezTo>
                    <a:pt x="1012" y="362"/>
                    <a:pt x="953" y="243"/>
                    <a:pt x="846" y="207"/>
                  </a:cubicBezTo>
                  <a:lnTo>
                    <a:pt x="298" y="17"/>
                  </a:lnTo>
                  <a:cubicBezTo>
                    <a:pt x="273" y="5"/>
                    <a:pt x="246" y="0"/>
                    <a:pt x="2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28;p21">
              <a:extLst>
                <a:ext uri="{FF2B5EF4-FFF2-40B4-BE49-F238E27FC236}">
                  <a16:creationId xmlns:a16="http://schemas.microsoft.com/office/drawing/2014/main" id="{E0FFBCAE-B692-4839-BE56-449FD329EE5D}"/>
                </a:ext>
              </a:extLst>
            </p:cNvPr>
            <p:cNvSpPr/>
            <p:nvPr/>
          </p:nvSpPr>
          <p:spPr>
            <a:xfrm>
              <a:off x="4520786" y="3359141"/>
              <a:ext cx="174837" cy="27167"/>
            </a:xfrm>
            <a:custGeom>
              <a:avLst/>
              <a:gdLst/>
              <a:ahLst/>
              <a:cxnLst/>
              <a:rect l="l" t="t" r="r" b="b"/>
              <a:pathLst>
                <a:path w="5644" h="877" extrusionOk="0">
                  <a:moveTo>
                    <a:pt x="5414" y="0"/>
                  </a:moveTo>
                  <a:cubicBezTo>
                    <a:pt x="5387" y="0"/>
                    <a:pt x="5360" y="6"/>
                    <a:pt x="5334" y="19"/>
                  </a:cubicBezTo>
                  <a:cubicBezTo>
                    <a:pt x="4484" y="369"/>
                    <a:pt x="3326" y="462"/>
                    <a:pt x="2328" y="462"/>
                  </a:cubicBezTo>
                  <a:cubicBezTo>
                    <a:pt x="1188" y="462"/>
                    <a:pt x="258" y="340"/>
                    <a:pt x="238" y="340"/>
                  </a:cubicBezTo>
                  <a:cubicBezTo>
                    <a:pt x="232" y="340"/>
                    <a:pt x="225" y="339"/>
                    <a:pt x="218" y="339"/>
                  </a:cubicBezTo>
                  <a:cubicBezTo>
                    <a:pt x="119" y="339"/>
                    <a:pt x="35" y="419"/>
                    <a:pt x="12" y="519"/>
                  </a:cubicBezTo>
                  <a:cubicBezTo>
                    <a:pt x="0" y="626"/>
                    <a:pt x="96" y="733"/>
                    <a:pt x="191" y="745"/>
                  </a:cubicBezTo>
                  <a:cubicBezTo>
                    <a:pt x="274" y="757"/>
                    <a:pt x="1191" y="876"/>
                    <a:pt x="2322" y="876"/>
                  </a:cubicBezTo>
                  <a:cubicBezTo>
                    <a:pt x="3346" y="876"/>
                    <a:pt x="4572" y="769"/>
                    <a:pt x="5489" y="388"/>
                  </a:cubicBezTo>
                  <a:cubicBezTo>
                    <a:pt x="5596" y="340"/>
                    <a:pt x="5644" y="221"/>
                    <a:pt x="5596" y="114"/>
                  </a:cubicBezTo>
                  <a:cubicBezTo>
                    <a:pt x="5561" y="44"/>
                    <a:pt x="5488" y="0"/>
                    <a:pt x="54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29;p21">
              <a:extLst>
                <a:ext uri="{FF2B5EF4-FFF2-40B4-BE49-F238E27FC236}">
                  <a16:creationId xmlns:a16="http://schemas.microsoft.com/office/drawing/2014/main" id="{3DB0D588-360B-4C60-9E16-38DB817C6A35}"/>
                </a:ext>
              </a:extLst>
            </p:cNvPr>
            <p:cNvSpPr/>
            <p:nvPr/>
          </p:nvSpPr>
          <p:spPr>
            <a:xfrm>
              <a:off x="4409762" y="3055747"/>
              <a:ext cx="125056" cy="26641"/>
            </a:xfrm>
            <a:custGeom>
              <a:avLst/>
              <a:gdLst/>
              <a:ahLst/>
              <a:cxnLst/>
              <a:rect l="l" t="t" r="r" b="b"/>
              <a:pathLst>
                <a:path w="4037" h="860" extrusionOk="0">
                  <a:moveTo>
                    <a:pt x="2197" y="1"/>
                  </a:moveTo>
                  <a:cubicBezTo>
                    <a:pt x="1597" y="1"/>
                    <a:pt x="883" y="114"/>
                    <a:pt x="132" y="478"/>
                  </a:cubicBezTo>
                  <a:cubicBezTo>
                    <a:pt x="48" y="526"/>
                    <a:pt x="1" y="645"/>
                    <a:pt x="48" y="740"/>
                  </a:cubicBezTo>
                  <a:cubicBezTo>
                    <a:pt x="72" y="824"/>
                    <a:pt x="143" y="859"/>
                    <a:pt x="227" y="859"/>
                  </a:cubicBezTo>
                  <a:cubicBezTo>
                    <a:pt x="251" y="859"/>
                    <a:pt x="286" y="847"/>
                    <a:pt x="310" y="847"/>
                  </a:cubicBezTo>
                  <a:cubicBezTo>
                    <a:pt x="994" y="519"/>
                    <a:pt x="1652" y="418"/>
                    <a:pt x="2204" y="418"/>
                  </a:cubicBezTo>
                  <a:cubicBezTo>
                    <a:pt x="3093" y="418"/>
                    <a:pt x="3708" y="681"/>
                    <a:pt x="3715" y="681"/>
                  </a:cubicBezTo>
                  <a:cubicBezTo>
                    <a:pt x="3744" y="694"/>
                    <a:pt x="3774" y="699"/>
                    <a:pt x="3802" y="699"/>
                  </a:cubicBezTo>
                  <a:cubicBezTo>
                    <a:pt x="3881" y="699"/>
                    <a:pt x="3954" y="655"/>
                    <a:pt x="3989" y="586"/>
                  </a:cubicBezTo>
                  <a:cubicBezTo>
                    <a:pt x="4037" y="478"/>
                    <a:pt x="3989" y="359"/>
                    <a:pt x="3882" y="312"/>
                  </a:cubicBezTo>
                  <a:cubicBezTo>
                    <a:pt x="3838" y="297"/>
                    <a:pt x="3167" y="1"/>
                    <a:pt x="21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30;p21">
              <a:extLst>
                <a:ext uri="{FF2B5EF4-FFF2-40B4-BE49-F238E27FC236}">
                  <a16:creationId xmlns:a16="http://schemas.microsoft.com/office/drawing/2014/main" id="{0A3C1AFF-49FC-4E2F-880F-F838BB7560CE}"/>
                </a:ext>
              </a:extLst>
            </p:cNvPr>
            <p:cNvSpPr/>
            <p:nvPr/>
          </p:nvSpPr>
          <p:spPr>
            <a:xfrm>
              <a:off x="4662043" y="3051782"/>
              <a:ext cx="140917" cy="23357"/>
            </a:xfrm>
            <a:custGeom>
              <a:avLst/>
              <a:gdLst/>
              <a:ahLst/>
              <a:cxnLst/>
              <a:rect l="l" t="t" r="r" b="b"/>
              <a:pathLst>
                <a:path w="4549" h="754" extrusionOk="0">
                  <a:moveTo>
                    <a:pt x="2336" y="0"/>
                  </a:moveTo>
                  <a:cubicBezTo>
                    <a:pt x="1119" y="0"/>
                    <a:pt x="218" y="345"/>
                    <a:pt x="155" y="368"/>
                  </a:cubicBezTo>
                  <a:cubicBezTo>
                    <a:pt x="60" y="392"/>
                    <a:pt x="0" y="511"/>
                    <a:pt x="36" y="618"/>
                  </a:cubicBezTo>
                  <a:cubicBezTo>
                    <a:pt x="63" y="700"/>
                    <a:pt x="139" y="754"/>
                    <a:pt x="221" y="754"/>
                  </a:cubicBezTo>
                  <a:cubicBezTo>
                    <a:pt x="246" y="754"/>
                    <a:pt x="273" y="749"/>
                    <a:pt x="298" y="737"/>
                  </a:cubicBezTo>
                  <a:cubicBezTo>
                    <a:pt x="314" y="729"/>
                    <a:pt x="1175" y="407"/>
                    <a:pt x="2334" y="407"/>
                  </a:cubicBezTo>
                  <a:cubicBezTo>
                    <a:pt x="2920" y="407"/>
                    <a:pt x="3583" y="489"/>
                    <a:pt x="4251" y="737"/>
                  </a:cubicBezTo>
                  <a:cubicBezTo>
                    <a:pt x="4287" y="749"/>
                    <a:pt x="4299" y="749"/>
                    <a:pt x="4322" y="749"/>
                  </a:cubicBezTo>
                  <a:cubicBezTo>
                    <a:pt x="4418" y="749"/>
                    <a:pt x="4489" y="714"/>
                    <a:pt x="4513" y="618"/>
                  </a:cubicBezTo>
                  <a:cubicBezTo>
                    <a:pt x="4549" y="511"/>
                    <a:pt x="4501" y="416"/>
                    <a:pt x="4406" y="368"/>
                  </a:cubicBezTo>
                  <a:cubicBezTo>
                    <a:pt x="3680" y="92"/>
                    <a:pt x="2966" y="0"/>
                    <a:pt x="23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31;p21">
              <a:extLst>
                <a:ext uri="{FF2B5EF4-FFF2-40B4-BE49-F238E27FC236}">
                  <a16:creationId xmlns:a16="http://schemas.microsoft.com/office/drawing/2014/main" id="{C12512B4-C86A-40B4-BFB4-39CE2EEB429B}"/>
                </a:ext>
              </a:extLst>
            </p:cNvPr>
            <p:cNvSpPr/>
            <p:nvPr/>
          </p:nvSpPr>
          <p:spPr>
            <a:xfrm>
              <a:off x="4113586" y="3193411"/>
              <a:ext cx="78218" cy="494958"/>
            </a:xfrm>
            <a:custGeom>
              <a:avLst/>
              <a:gdLst/>
              <a:ahLst/>
              <a:cxnLst/>
              <a:rect l="l" t="t" r="r" b="b"/>
              <a:pathLst>
                <a:path w="2525" h="15978" extrusionOk="0">
                  <a:moveTo>
                    <a:pt x="2288" y="1"/>
                  </a:moveTo>
                  <a:cubicBezTo>
                    <a:pt x="2246" y="1"/>
                    <a:pt x="2204" y="16"/>
                    <a:pt x="2168" y="47"/>
                  </a:cubicBezTo>
                  <a:cubicBezTo>
                    <a:pt x="2084" y="130"/>
                    <a:pt x="144" y="1773"/>
                    <a:pt x="48" y="4964"/>
                  </a:cubicBezTo>
                  <a:cubicBezTo>
                    <a:pt x="1" y="6643"/>
                    <a:pt x="465" y="7595"/>
                    <a:pt x="930" y="8500"/>
                  </a:cubicBezTo>
                  <a:cubicBezTo>
                    <a:pt x="1346" y="9357"/>
                    <a:pt x="1751" y="10155"/>
                    <a:pt x="1787" y="11560"/>
                  </a:cubicBezTo>
                  <a:cubicBezTo>
                    <a:pt x="1882" y="14441"/>
                    <a:pt x="1108" y="15644"/>
                    <a:pt x="1108" y="15668"/>
                  </a:cubicBezTo>
                  <a:cubicBezTo>
                    <a:pt x="1049" y="15751"/>
                    <a:pt x="1072" y="15882"/>
                    <a:pt x="1168" y="15942"/>
                  </a:cubicBezTo>
                  <a:cubicBezTo>
                    <a:pt x="1191" y="15965"/>
                    <a:pt x="1227" y="15977"/>
                    <a:pt x="1275" y="15977"/>
                  </a:cubicBezTo>
                  <a:cubicBezTo>
                    <a:pt x="1334" y="15977"/>
                    <a:pt x="1406" y="15942"/>
                    <a:pt x="1430" y="15882"/>
                  </a:cubicBezTo>
                  <a:cubicBezTo>
                    <a:pt x="1465" y="15823"/>
                    <a:pt x="2287" y="14572"/>
                    <a:pt x="2192" y="11536"/>
                  </a:cubicBezTo>
                  <a:cubicBezTo>
                    <a:pt x="2144" y="10048"/>
                    <a:pt x="1715" y="9179"/>
                    <a:pt x="1287" y="8322"/>
                  </a:cubicBezTo>
                  <a:cubicBezTo>
                    <a:pt x="834" y="7417"/>
                    <a:pt x="406" y="6560"/>
                    <a:pt x="453" y="4976"/>
                  </a:cubicBezTo>
                  <a:cubicBezTo>
                    <a:pt x="525" y="1976"/>
                    <a:pt x="2406" y="380"/>
                    <a:pt x="2418" y="368"/>
                  </a:cubicBezTo>
                  <a:cubicBezTo>
                    <a:pt x="2501" y="285"/>
                    <a:pt x="2525" y="166"/>
                    <a:pt x="2442" y="83"/>
                  </a:cubicBezTo>
                  <a:cubicBezTo>
                    <a:pt x="2401" y="28"/>
                    <a:pt x="2344" y="1"/>
                    <a:pt x="22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32;p21">
              <a:extLst>
                <a:ext uri="{FF2B5EF4-FFF2-40B4-BE49-F238E27FC236}">
                  <a16:creationId xmlns:a16="http://schemas.microsoft.com/office/drawing/2014/main" id="{7ACBBCA2-9166-410C-B712-B0F518699199}"/>
                </a:ext>
              </a:extLst>
            </p:cNvPr>
            <p:cNvSpPr/>
            <p:nvPr/>
          </p:nvSpPr>
          <p:spPr>
            <a:xfrm>
              <a:off x="5088758" y="3380825"/>
              <a:ext cx="73819" cy="384617"/>
            </a:xfrm>
            <a:custGeom>
              <a:avLst/>
              <a:gdLst/>
              <a:ahLst/>
              <a:cxnLst/>
              <a:rect l="l" t="t" r="r" b="b"/>
              <a:pathLst>
                <a:path w="2383" h="12416" extrusionOk="0">
                  <a:moveTo>
                    <a:pt x="1020" y="1"/>
                  </a:moveTo>
                  <a:cubicBezTo>
                    <a:pt x="981" y="1"/>
                    <a:pt x="941" y="11"/>
                    <a:pt x="906" y="33"/>
                  </a:cubicBezTo>
                  <a:cubicBezTo>
                    <a:pt x="823" y="93"/>
                    <a:pt x="787" y="224"/>
                    <a:pt x="846" y="307"/>
                  </a:cubicBezTo>
                  <a:cubicBezTo>
                    <a:pt x="870" y="343"/>
                    <a:pt x="1977" y="2129"/>
                    <a:pt x="1977" y="4093"/>
                  </a:cubicBezTo>
                  <a:cubicBezTo>
                    <a:pt x="1977" y="6022"/>
                    <a:pt x="1656" y="7510"/>
                    <a:pt x="834" y="9237"/>
                  </a:cubicBezTo>
                  <a:cubicBezTo>
                    <a:pt x="49" y="10927"/>
                    <a:pt x="13" y="12154"/>
                    <a:pt x="13" y="12201"/>
                  </a:cubicBezTo>
                  <a:cubicBezTo>
                    <a:pt x="1" y="12320"/>
                    <a:pt x="96" y="12416"/>
                    <a:pt x="215" y="12416"/>
                  </a:cubicBezTo>
                  <a:cubicBezTo>
                    <a:pt x="311" y="12416"/>
                    <a:pt x="406" y="12320"/>
                    <a:pt x="418" y="12190"/>
                  </a:cubicBezTo>
                  <a:cubicBezTo>
                    <a:pt x="418" y="12178"/>
                    <a:pt x="453" y="10987"/>
                    <a:pt x="1204" y="9392"/>
                  </a:cubicBezTo>
                  <a:cubicBezTo>
                    <a:pt x="2037" y="7606"/>
                    <a:pt x="2382" y="6070"/>
                    <a:pt x="2382" y="4081"/>
                  </a:cubicBezTo>
                  <a:cubicBezTo>
                    <a:pt x="2382" y="1998"/>
                    <a:pt x="1239" y="164"/>
                    <a:pt x="1192" y="93"/>
                  </a:cubicBezTo>
                  <a:cubicBezTo>
                    <a:pt x="1154" y="32"/>
                    <a:pt x="1088" y="1"/>
                    <a:pt x="10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33;p21">
              <a:extLst>
                <a:ext uri="{FF2B5EF4-FFF2-40B4-BE49-F238E27FC236}">
                  <a16:creationId xmlns:a16="http://schemas.microsoft.com/office/drawing/2014/main" id="{DCA8D709-C84F-43F2-B42A-B04905096C66}"/>
                </a:ext>
              </a:extLst>
            </p:cNvPr>
            <p:cNvSpPr/>
            <p:nvPr/>
          </p:nvSpPr>
          <p:spPr>
            <a:xfrm>
              <a:off x="4584971" y="2844295"/>
              <a:ext cx="240478" cy="249152"/>
            </a:xfrm>
            <a:custGeom>
              <a:avLst/>
              <a:gdLst/>
              <a:ahLst/>
              <a:cxnLst/>
              <a:rect l="l" t="t" r="r" b="b"/>
              <a:pathLst>
                <a:path w="7763" h="8043" extrusionOk="0">
                  <a:moveTo>
                    <a:pt x="234" y="1"/>
                  </a:moveTo>
                  <a:cubicBezTo>
                    <a:pt x="198" y="1"/>
                    <a:pt x="163" y="10"/>
                    <a:pt x="131" y="30"/>
                  </a:cubicBezTo>
                  <a:cubicBezTo>
                    <a:pt x="48" y="65"/>
                    <a:pt x="0" y="208"/>
                    <a:pt x="60" y="292"/>
                  </a:cubicBezTo>
                  <a:cubicBezTo>
                    <a:pt x="71" y="327"/>
                    <a:pt x="1334" y="2590"/>
                    <a:pt x="2560" y="4149"/>
                  </a:cubicBezTo>
                  <a:cubicBezTo>
                    <a:pt x="4358" y="6471"/>
                    <a:pt x="7346" y="7971"/>
                    <a:pt x="7465" y="8031"/>
                  </a:cubicBezTo>
                  <a:cubicBezTo>
                    <a:pt x="7501" y="8043"/>
                    <a:pt x="7525" y="8043"/>
                    <a:pt x="7561" y="8043"/>
                  </a:cubicBezTo>
                  <a:cubicBezTo>
                    <a:pt x="7632" y="8043"/>
                    <a:pt x="7703" y="8007"/>
                    <a:pt x="7727" y="7924"/>
                  </a:cubicBezTo>
                  <a:cubicBezTo>
                    <a:pt x="7763" y="7828"/>
                    <a:pt x="7739" y="7709"/>
                    <a:pt x="7632" y="7662"/>
                  </a:cubicBezTo>
                  <a:cubicBezTo>
                    <a:pt x="7608" y="7650"/>
                    <a:pt x="4608" y="6138"/>
                    <a:pt x="2869" y="3899"/>
                  </a:cubicBezTo>
                  <a:cubicBezTo>
                    <a:pt x="1667" y="2351"/>
                    <a:pt x="417" y="125"/>
                    <a:pt x="405" y="101"/>
                  </a:cubicBezTo>
                  <a:cubicBezTo>
                    <a:pt x="373" y="38"/>
                    <a:pt x="304" y="1"/>
                    <a:pt x="2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34;p21">
              <a:extLst>
                <a:ext uri="{FF2B5EF4-FFF2-40B4-BE49-F238E27FC236}">
                  <a16:creationId xmlns:a16="http://schemas.microsoft.com/office/drawing/2014/main" id="{6C5FFBA8-04D7-4223-9C74-0EA778C31BCC}"/>
                </a:ext>
              </a:extLst>
            </p:cNvPr>
            <p:cNvSpPr/>
            <p:nvPr/>
          </p:nvSpPr>
          <p:spPr>
            <a:xfrm>
              <a:off x="4193632" y="3457464"/>
              <a:ext cx="812540" cy="570637"/>
            </a:xfrm>
            <a:custGeom>
              <a:avLst/>
              <a:gdLst/>
              <a:ahLst/>
              <a:cxnLst/>
              <a:rect l="l" t="t" r="r" b="b"/>
              <a:pathLst>
                <a:path w="26230" h="18421" extrusionOk="0">
                  <a:moveTo>
                    <a:pt x="18955" y="0"/>
                  </a:moveTo>
                  <a:lnTo>
                    <a:pt x="18955" y="0"/>
                  </a:lnTo>
                  <a:cubicBezTo>
                    <a:pt x="17457" y="1620"/>
                    <a:pt x="15442" y="3374"/>
                    <a:pt x="13710" y="3374"/>
                  </a:cubicBezTo>
                  <a:cubicBezTo>
                    <a:pt x="13584" y="3374"/>
                    <a:pt x="13459" y="3365"/>
                    <a:pt x="13336" y="3346"/>
                  </a:cubicBezTo>
                  <a:cubicBezTo>
                    <a:pt x="12062" y="3131"/>
                    <a:pt x="10799" y="2512"/>
                    <a:pt x="9668" y="1679"/>
                  </a:cubicBezTo>
                  <a:lnTo>
                    <a:pt x="9668" y="1679"/>
                  </a:lnTo>
                  <a:cubicBezTo>
                    <a:pt x="9716" y="3774"/>
                    <a:pt x="9716" y="8072"/>
                    <a:pt x="8990" y="9727"/>
                  </a:cubicBezTo>
                  <a:cubicBezTo>
                    <a:pt x="8013" y="11966"/>
                    <a:pt x="1" y="13097"/>
                    <a:pt x="1" y="13097"/>
                  </a:cubicBezTo>
                  <a:cubicBezTo>
                    <a:pt x="1" y="13097"/>
                    <a:pt x="5954" y="17716"/>
                    <a:pt x="13728" y="18371"/>
                  </a:cubicBezTo>
                  <a:cubicBezTo>
                    <a:pt x="14135" y="18405"/>
                    <a:pt x="14533" y="18421"/>
                    <a:pt x="14923" y="18421"/>
                  </a:cubicBezTo>
                  <a:cubicBezTo>
                    <a:pt x="21995" y="18421"/>
                    <a:pt x="26230" y="13180"/>
                    <a:pt x="26230" y="13180"/>
                  </a:cubicBezTo>
                  <a:cubicBezTo>
                    <a:pt x="26230" y="13180"/>
                    <a:pt x="20277" y="12930"/>
                    <a:pt x="18812" y="9727"/>
                  </a:cubicBezTo>
                  <a:cubicBezTo>
                    <a:pt x="18098" y="8180"/>
                    <a:pt x="18634" y="2691"/>
                    <a:pt x="18955"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35;p21">
              <a:extLst>
                <a:ext uri="{FF2B5EF4-FFF2-40B4-BE49-F238E27FC236}">
                  <a16:creationId xmlns:a16="http://schemas.microsoft.com/office/drawing/2014/main" id="{F30749F8-131C-4F94-973E-F16CBC32EA15}"/>
                </a:ext>
              </a:extLst>
            </p:cNvPr>
            <p:cNvSpPr/>
            <p:nvPr/>
          </p:nvSpPr>
          <p:spPr>
            <a:xfrm>
              <a:off x="3513521" y="3570624"/>
              <a:ext cx="437093" cy="912938"/>
            </a:xfrm>
            <a:custGeom>
              <a:avLst/>
              <a:gdLst/>
              <a:ahLst/>
              <a:cxnLst/>
              <a:rect l="l" t="t" r="r" b="b"/>
              <a:pathLst>
                <a:path w="14110" h="29471" extrusionOk="0">
                  <a:moveTo>
                    <a:pt x="6358" y="0"/>
                  </a:moveTo>
                  <a:cubicBezTo>
                    <a:pt x="6137" y="0"/>
                    <a:pt x="5903" y="24"/>
                    <a:pt x="5656" y="74"/>
                  </a:cubicBezTo>
                  <a:cubicBezTo>
                    <a:pt x="1917" y="836"/>
                    <a:pt x="0" y="9599"/>
                    <a:pt x="2263" y="16314"/>
                  </a:cubicBezTo>
                  <a:cubicBezTo>
                    <a:pt x="4525" y="23029"/>
                    <a:pt x="10442" y="27815"/>
                    <a:pt x="10442" y="27815"/>
                  </a:cubicBezTo>
                  <a:cubicBezTo>
                    <a:pt x="12371" y="29220"/>
                    <a:pt x="14109" y="29470"/>
                    <a:pt x="14109" y="29470"/>
                  </a:cubicBezTo>
                  <a:lnTo>
                    <a:pt x="12704" y="27256"/>
                  </a:lnTo>
                  <a:cubicBezTo>
                    <a:pt x="11323" y="25041"/>
                    <a:pt x="10883" y="13349"/>
                    <a:pt x="10442" y="8920"/>
                  </a:cubicBezTo>
                  <a:cubicBezTo>
                    <a:pt x="10042" y="4772"/>
                    <a:pt x="9486" y="0"/>
                    <a:pt x="6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36;p21">
              <a:extLst>
                <a:ext uri="{FF2B5EF4-FFF2-40B4-BE49-F238E27FC236}">
                  <a16:creationId xmlns:a16="http://schemas.microsoft.com/office/drawing/2014/main" id="{3E5B2F23-87D5-4753-AA65-961E5063EAE5}"/>
                </a:ext>
              </a:extLst>
            </p:cNvPr>
            <p:cNvSpPr/>
            <p:nvPr/>
          </p:nvSpPr>
          <p:spPr>
            <a:xfrm>
              <a:off x="3602396" y="3573629"/>
              <a:ext cx="348218" cy="910305"/>
            </a:xfrm>
            <a:custGeom>
              <a:avLst/>
              <a:gdLst/>
              <a:ahLst/>
              <a:cxnLst/>
              <a:rect l="l" t="t" r="r" b="b"/>
              <a:pathLst>
                <a:path w="11241" h="29386" fill="none" extrusionOk="0">
                  <a:moveTo>
                    <a:pt x="2787" y="0"/>
                  </a:moveTo>
                  <a:cubicBezTo>
                    <a:pt x="2787" y="0"/>
                    <a:pt x="1" y="19717"/>
                    <a:pt x="11240" y="29385"/>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37;p21">
              <a:extLst>
                <a:ext uri="{FF2B5EF4-FFF2-40B4-BE49-F238E27FC236}">
                  <a16:creationId xmlns:a16="http://schemas.microsoft.com/office/drawing/2014/main" id="{E4C941EB-980D-409B-A197-7A1CF0294407}"/>
                </a:ext>
              </a:extLst>
            </p:cNvPr>
            <p:cNvSpPr/>
            <p:nvPr/>
          </p:nvSpPr>
          <p:spPr>
            <a:xfrm>
              <a:off x="3563302" y="3770956"/>
              <a:ext cx="129858" cy="178183"/>
            </a:xfrm>
            <a:custGeom>
              <a:avLst/>
              <a:gdLst/>
              <a:ahLst/>
              <a:cxnLst/>
              <a:rect l="l" t="t" r="r" b="b"/>
              <a:pathLst>
                <a:path w="4192" h="5752" fill="none" extrusionOk="0">
                  <a:moveTo>
                    <a:pt x="1" y="0"/>
                  </a:moveTo>
                  <a:lnTo>
                    <a:pt x="4192" y="575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38;p21">
              <a:extLst>
                <a:ext uri="{FF2B5EF4-FFF2-40B4-BE49-F238E27FC236}">
                  <a16:creationId xmlns:a16="http://schemas.microsoft.com/office/drawing/2014/main" id="{2B178FFD-0FF5-4143-BDFE-5BD53A7840BB}"/>
                </a:ext>
              </a:extLst>
            </p:cNvPr>
            <p:cNvSpPr/>
            <p:nvPr/>
          </p:nvSpPr>
          <p:spPr>
            <a:xfrm>
              <a:off x="3718221" y="3846944"/>
              <a:ext cx="118799" cy="232362"/>
            </a:xfrm>
            <a:custGeom>
              <a:avLst/>
              <a:gdLst/>
              <a:ahLst/>
              <a:cxnLst/>
              <a:rect l="l" t="t" r="r" b="b"/>
              <a:pathLst>
                <a:path w="3835" h="7501" fill="none" extrusionOk="0">
                  <a:moveTo>
                    <a:pt x="0" y="7501"/>
                  </a:moveTo>
                  <a:lnTo>
                    <a:pt x="3834"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39;p21">
              <a:extLst>
                <a:ext uri="{FF2B5EF4-FFF2-40B4-BE49-F238E27FC236}">
                  <a16:creationId xmlns:a16="http://schemas.microsoft.com/office/drawing/2014/main" id="{02D78A5C-CE55-4DB0-9532-00C413537DBE}"/>
                </a:ext>
              </a:extLst>
            </p:cNvPr>
            <p:cNvSpPr/>
            <p:nvPr/>
          </p:nvSpPr>
          <p:spPr>
            <a:xfrm>
              <a:off x="3615685" y="4154519"/>
              <a:ext cx="174125" cy="119914"/>
            </a:xfrm>
            <a:custGeom>
              <a:avLst/>
              <a:gdLst/>
              <a:ahLst/>
              <a:cxnLst/>
              <a:rect l="l" t="t" r="r" b="b"/>
              <a:pathLst>
                <a:path w="5621" h="3871" fill="none" extrusionOk="0">
                  <a:moveTo>
                    <a:pt x="0" y="1"/>
                  </a:moveTo>
                  <a:lnTo>
                    <a:pt x="5620" y="387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40;p21">
              <a:extLst>
                <a:ext uri="{FF2B5EF4-FFF2-40B4-BE49-F238E27FC236}">
                  <a16:creationId xmlns:a16="http://schemas.microsoft.com/office/drawing/2014/main" id="{958F4371-008A-4218-8509-2FDC4F22CA66}"/>
                </a:ext>
              </a:extLst>
            </p:cNvPr>
            <p:cNvSpPr/>
            <p:nvPr/>
          </p:nvSpPr>
          <p:spPr>
            <a:xfrm>
              <a:off x="3620858" y="3862959"/>
              <a:ext cx="1947060" cy="1050013"/>
            </a:xfrm>
            <a:custGeom>
              <a:avLst/>
              <a:gdLst/>
              <a:ahLst/>
              <a:cxnLst/>
              <a:rect l="l" t="t" r="r" b="b"/>
              <a:pathLst>
                <a:path w="62854" h="33896" extrusionOk="0">
                  <a:moveTo>
                    <a:pt x="18242" y="1"/>
                  </a:moveTo>
                  <a:cubicBezTo>
                    <a:pt x="17215" y="1"/>
                    <a:pt x="13256" y="259"/>
                    <a:pt x="10990" y="4091"/>
                  </a:cubicBezTo>
                  <a:cubicBezTo>
                    <a:pt x="8370" y="8544"/>
                    <a:pt x="3322" y="19962"/>
                    <a:pt x="1655" y="25796"/>
                  </a:cubicBezTo>
                  <a:cubicBezTo>
                    <a:pt x="0" y="31630"/>
                    <a:pt x="4965" y="33547"/>
                    <a:pt x="12275" y="33547"/>
                  </a:cubicBezTo>
                  <a:cubicBezTo>
                    <a:pt x="17157" y="33547"/>
                    <a:pt x="32617" y="33896"/>
                    <a:pt x="43647" y="33896"/>
                  </a:cubicBezTo>
                  <a:cubicBezTo>
                    <a:pt x="49162" y="33896"/>
                    <a:pt x="53570" y="33809"/>
                    <a:pt x="54995" y="33547"/>
                  </a:cubicBezTo>
                  <a:cubicBezTo>
                    <a:pt x="59269" y="32761"/>
                    <a:pt x="62139" y="32939"/>
                    <a:pt x="62496" y="28665"/>
                  </a:cubicBezTo>
                  <a:cubicBezTo>
                    <a:pt x="62853" y="24415"/>
                    <a:pt x="54650" y="6531"/>
                    <a:pt x="53793" y="4436"/>
                  </a:cubicBezTo>
                  <a:cubicBezTo>
                    <a:pt x="52942" y="2413"/>
                    <a:pt x="49263" y="69"/>
                    <a:pt x="45164" y="69"/>
                  </a:cubicBezTo>
                  <a:cubicBezTo>
                    <a:pt x="45017" y="69"/>
                    <a:pt x="44869" y="72"/>
                    <a:pt x="44720" y="78"/>
                  </a:cubicBezTo>
                  <a:cubicBezTo>
                    <a:pt x="44720" y="78"/>
                    <a:pt x="40495" y="5319"/>
                    <a:pt x="33415" y="5319"/>
                  </a:cubicBezTo>
                  <a:cubicBezTo>
                    <a:pt x="33025" y="5319"/>
                    <a:pt x="32626" y="5303"/>
                    <a:pt x="32218" y="5269"/>
                  </a:cubicBezTo>
                  <a:cubicBezTo>
                    <a:pt x="24444" y="4626"/>
                    <a:pt x="18491" y="7"/>
                    <a:pt x="18491" y="7"/>
                  </a:cubicBezTo>
                  <a:cubicBezTo>
                    <a:pt x="18491" y="7"/>
                    <a:pt x="18402" y="1"/>
                    <a:pt x="182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41;p21">
              <a:extLst>
                <a:ext uri="{FF2B5EF4-FFF2-40B4-BE49-F238E27FC236}">
                  <a16:creationId xmlns:a16="http://schemas.microsoft.com/office/drawing/2014/main" id="{3D135F9A-E772-4711-A323-237B35DCF616}"/>
                </a:ext>
              </a:extLst>
            </p:cNvPr>
            <p:cNvSpPr/>
            <p:nvPr/>
          </p:nvSpPr>
          <p:spPr>
            <a:xfrm>
              <a:off x="4026199" y="4373251"/>
              <a:ext cx="1136379" cy="279882"/>
            </a:xfrm>
            <a:custGeom>
              <a:avLst/>
              <a:gdLst/>
              <a:ahLst/>
              <a:cxnLst/>
              <a:rect l="l" t="t" r="r" b="b"/>
              <a:pathLst>
                <a:path w="36684" h="9035" extrusionOk="0">
                  <a:moveTo>
                    <a:pt x="0" y="0"/>
                  </a:moveTo>
                  <a:lnTo>
                    <a:pt x="976" y="7108"/>
                  </a:lnTo>
                  <a:lnTo>
                    <a:pt x="3608" y="7823"/>
                  </a:lnTo>
                  <a:cubicBezTo>
                    <a:pt x="3608" y="7823"/>
                    <a:pt x="14348" y="9034"/>
                    <a:pt x="21478" y="9034"/>
                  </a:cubicBezTo>
                  <a:cubicBezTo>
                    <a:pt x="23316" y="9034"/>
                    <a:pt x="24914" y="8954"/>
                    <a:pt x="26027" y="8751"/>
                  </a:cubicBezTo>
                  <a:cubicBezTo>
                    <a:pt x="31444" y="7775"/>
                    <a:pt x="36278" y="6251"/>
                    <a:pt x="36278" y="6251"/>
                  </a:cubicBezTo>
                  <a:lnTo>
                    <a:pt x="36683" y="1357"/>
                  </a:lnTo>
                  <a:lnTo>
                    <a:pt x="36683" y="1357"/>
                  </a:lnTo>
                  <a:cubicBezTo>
                    <a:pt x="36683" y="1358"/>
                    <a:pt x="31563" y="8017"/>
                    <a:pt x="20765" y="8017"/>
                  </a:cubicBezTo>
                  <a:cubicBezTo>
                    <a:pt x="20167" y="8017"/>
                    <a:pt x="19552" y="7997"/>
                    <a:pt x="18919" y="7954"/>
                  </a:cubicBezTo>
                  <a:cubicBezTo>
                    <a:pt x="6823" y="7132"/>
                    <a:pt x="0" y="1"/>
                    <a:pt x="0" y="0"/>
                  </a:cubicBezTo>
                  <a:close/>
                </a:path>
              </a:pathLst>
            </a:custGeom>
            <a:solidFill>
              <a:srgbClr val="5F5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42;p21">
              <a:extLst>
                <a:ext uri="{FF2B5EF4-FFF2-40B4-BE49-F238E27FC236}">
                  <a16:creationId xmlns:a16="http://schemas.microsoft.com/office/drawing/2014/main" id="{39A593CD-AE95-40EC-84C4-498B93BD4E22}"/>
                </a:ext>
              </a:extLst>
            </p:cNvPr>
            <p:cNvSpPr/>
            <p:nvPr/>
          </p:nvSpPr>
          <p:spPr>
            <a:xfrm>
              <a:off x="3779432" y="4555058"/>
              <a:ext cx="359649" cy="64588"/>
            </a:xfrm>
            <a:custGeom>
              <a:avLst/>
              <a:gdLst/>
              <a:ahLst/>
              <a:cxnLst/>
              <a:rect l="l" t="t" r="r" b="b"/>
              <a:pathLst>
                <a:path w="11610" h="2085" extrusionOk="0">
                  <a:moveTo>
                    <a:pt x="4621" y="0"/>
                  </a:moveTo>
                  <a:cubicBezTo>
                    <a:pt x="2066" y="0"/>
                    <a:pt x="174" y="1672"/>
                    <a:pt x="96" y="1739"/>
                  </a:cubicBezTo>
                  <a:cubicBezTo>
                    <a:pt x="13" y="1811"/>
                    <a:pt x="1" y="1930"/>
                    <a:pt x="72" y="2025"/>
                  </a:cubicBezTo>
                  <a:cubicBezTo>
                    <a:pt x="117" y="2064"/>
                    <a:pt x="173" y="2085"/>
                    <a:pt x="228" y="2085"/>
                  </a:cubicBezTo>
                  <a:cubicBezTo>
                    <a:pt x="274" y="2085"/>
                    <a:pt x="320" y="2070"/>
                    <a:pt x="358" y="2037"/>
                  </a:cubicBezTo>
                  <a:cubicBezTo>
                    <a:pt x="369" y="2015"/>
                    <a:pt x="2208" y="394"/>
                    <a:pt x="4613" y="394"/>
                  </a:cubicBezTo>
                  <a:cubicBezTo>
                    <a:pt x="4776" y="394"/>
                    <a:pt x="4941" y="402"/>
                    <a:pt x="5109" y="418"/>
                  </a:cubicBezTo>
                  <a:cubicBezTo>
                    <a:pt x="7787" y="668"/>
                    <a:pt x="11264" y="2049"/>
                    <a:pt x="11300" y="2073"/>
                  </a:cubicBezTo>
                  <a:cubicBezTo>
                    <a:pt x="11324" y="2085"/>
                    <a:pt x="11347" y="2085"/>
                    <a:pt x="11371" y="2085"/>
                  </a:cubicBezTo>
                  <a:cubicBezTo>
                    <a:pt x="11467" y="2085"/>
                    <a:pt x="11538" y="2025"/>
                    <a:pt x="11562" y="1977"/>
                  </a:cubicBezTo>
                  <a:cubicBezTo>
                    <a:pt x="11609" y="1870"/>
                    <a:pt x="11562" y="1751"/>
                    <a:pt x="11467" y="1715"/>
                  </a:cubicBezTo>
                  <a:cubicBezTo>
                    <a:pt x="11419" y="1692"/>
                    <a:pt x="7895" y="299"/>
                    <a:pt x="5156" y="25"/>
                  </a:cubicBezTo>
                  <a:cubicBezTo>
                    <a:pt x="4975" y="8"/>
                    <a:pt x="4796" y="0"/>
                    <a:pt x="46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43;p21">
              <a:extLst>
                <a:ext uri="{FF2B5EF4-FFF2-40B4-BE49-F238E27FC236}">
                  <a16:creationId xmlns:a16="http://schemas.microsoft.com/office/drawing/2014/main" id="{B5F5CFA3-26B9-4796-837A-F37584CD0575}"/>
                </a:ext>
              </a:extLst>
            </p:cNvPr>
            <p:cNvSpPr/>
            <p:nvPr/>
          </p:nvSpPr>
          <p:spPr>
            <a:xfrm>
              <a:off x="3882339" y="4489975"/>
              <a:ext cx="99624" cy="83206"/>
            </a:xfrm>
            <a:custGeom>
              <a:avLst/>
              <a:gdLst/>
              <a:ahLst/>
              <a:cxnLst/>
              <a:rect l="l" t="t" r="r" b="b"/>
              <a:pathLst>
                <a:path w="3216" h="2686" extrusionOk="0">
                  <a:moveTo>
                    <a:pt x="240" y="1"/>
                  </a:moveTo>
                  <a:cubicBezTo>
                    <a:pt x="169" y="1"/>
                    <a:pt x="99" y="35"/>
                    <a:pt x="60" y="90"/>
                  </a:cubicBezTo>
                  <a:cubicBezTo>
                    <a:pt x="1" y="185"/>
                    <a:pt x="24" y="316"/>
                    <a:pt x="120" y="376"/>
                  </a:cubicBezTo>
                  <a:cubicBezTo>
                    <a:pt x="132" y="387"/>
                    <a:pt x="1679" y="1447"/>
                    <a:pt x="2870" y="2614"/>
                  </a:cubicBezTo>
                  <a:cubicBezTo>
                    <a:pt x="2906" y="2662"/>
                    <a:pt x="2965" y="2685"/>
                    <a:pt x="3001" y="2685"/>
                  </a:cubicBezTo>
                  <a:cubicBezTo>
                    <a:pt x="3061" y="2685"/>
                    <a:pt x="3108" y="2662"/>
                    <a:pt x="3144" y="2602"/>
                  </a:cubicBezTo>
                  <a:cubicBezTo>
                    <a:pt x="3215" y="2531"/>
                    <a:pt x="3215" y="2400"/>
                    <a:pt x="3144" y="2316"/>
                  </a:cubicBezTo>
                  <a:cubicBezTo>
                    <a:pt x="1929" y="1114"/>
                    <a:pt x="358" y="42"/>
                    <a:pt x="346" y="30"/>
                  </a:cubicBezTo>
                  <a:cubicBezTo>
                    <a:pt x="313" y="10"/>
                    <a:pt x="277" y="1"/>
                    <a:pt x="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44;p21">
              <a:extLst>
                <a:ext uri="{FF2B5EF4-FFF2-40B4-BE49-F238E27FC236}">
                  <a16:creationId xmlns:a16="http://schemas.microsoft.com/office/drawing/2014/main" id="{5B143DD4-722B-4E83-8E88-9337E168DEF7}"/>
                </a:ext>
              </a:extLst>
            </p:cNvPr>
            <p:cNvSpPr/>
            <p:nvPr/>
          </p:nvSpPr>
          <p:spPr>
            <a:xfrm>
              <a:off x="4016968" y="4346642"/>
              <a:ext cx="45754" cy="246829"/>
            </a:xfrm>
            <a:custGeom>
              <a:avLst/>
              <a:gdLst/>
              <a:ahLst/>
              <a:cxnLst/>
              <a:rect l="l" t="t" r="r" b="b"/>
              <a:pathLst>
                <a:path w="1477" h="7968" extrusionOk="0">
                  <a:moveTo>
                    <a:pt x="202" y="1"/>
                  </a:moveTo>
                  <a:cubicBezTo>
                    <a:pt x="195" y="1"/>
                    <a:pt x="187" y="1"/>
                    <a:pt x="179" y="2"/>
                  </a:cubicBezTo>
                  <a:cubicBezTo>
                    <a:pt x="72" y="14"/>
                    <a:pt x="0" y="121"/>
                    <a:pt x="12" y="228"/>
                  </a:cubicBezTo>
                  <a:lnTo>
                    <a:pt x="1072" y="7789"/>
                  </a:lnTo>
                  <a:cubicBezTo>
                    <a:pt x="1084" y="7884"/>
                    <a:pt x="1155" y="7967"/>
                    <a:pt x="1262" y="7967"/>
                  </a:cubicBezTo>
                  <a:cubicBezTo>
                    <a:pt x="1262" y="7967"/>
                    <a:pt x="1274" y="7967"/>
                    <a:pt x="1298" y="7943"/>
                  </a:cubicBezTo>
                  <a:cubicBezTo>
                    <a:pt x="1393" y="7931"/>
                    <a:pt x="1477" y="7824"/>
                    <a:pt x="1453" y="7729"/>
                  </a:cubicBezTo>
                  <a:lnTo>
                    <a:pt x="405" y="169"/>
                  </a:lnTo>
                  <a:cubicBezTo>
                    <a:pt x="383" y="69"/>
                    <a:pt x="300" y="1"/>
                    <a:pt x="2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45;p21">
              <a:extLst>
                <a:ext uri="{FF2B5EF4-FFF2-40B4-BE49-F238E27FC236}">
                  <a16:creationId xmlns:a16="http://schemas.microsoft.com/office/drawing/2014/main" id="{67D419D0-DBAA-497B-A147-4B85D1CDD4FC}"/>
                </a:ext>
              </a:extLst>
            </p:cNvPr>
            <p:cNvSpPr/>
            <p:nvPr/>
          </p:nvSpPr>
          <p:spPr>
            <a:xfrm>
              <a:off x="5086559" y="4542234"/>
              <a:ext cx="291777" cy="51237"/>
            </a:xfrm>
            <a:custGeom>
              <a:avLst/>
              <a:gdLst/>
              <a:ahLst/>
              <a:cxnLst/>
              <a:rect l="l" t="t" r="r" b="b"/>
              <a:pathLst>
                <a:path w="9419" h="1654" extrusionOk="0">
                  <a:moveTo>
                    <a:pt x="5405" y="0"/>
                  </a:moveTo>
                  <a:cubicBezTo>
                    <a:pt x="2775" y="0"/>
                    <a:pt x="288" y="1182"/>
                    <a:pt x="132" y="1260"/>
                  </a:cubicBezTo>
                  <a:cubicBezTo>
                    <a:pt x="48" y="1308"/>
                    <a:pt x="1" y="1427"/>
                    <a:pt x="48" y="1534"/>
                  </a:cubicBezTo>
                  <a:cubicBezTo>
                    <a:pt x="72" y="1606"/>
                    <a:pt x="143" y="1653"/>
                    <a:pt x="227" y="1653"/>
                  </a:cubicBezTo>
                  <a:cubicBezTo>
                    <a:pt x="251" y="1653"/>
                    <a:pt x="286" y="1629"/>
                    <a:pt x="310" y="1629"/>
                  </a:cubicBezTo>
                  <a:cubicBezTo>
                    <a:pt x="350" y="1614"/>
                    <a:pt x="2849" y="421"/>
                    <a:pt x="5434" y="421"/>
                  </a:cubicBezTo>
                  <a:cubicBezTo>
                    <a:pt x="6724" y="421"/>
                    <a:pt x="8035" y="718"/>
                    <a:pt x="9073" y="1606"/>
                  </a:cubicBezTo>
                  <a:cubicBezTo>
                    <a:pt x="9115" y="1632"/>
                    <a:pt x="9162" y="1647"/>
                    <a:pt x="9207" y="1647"/>
                  </a:cubicBezTo>
                  <a:cubicBezTo>
                    <a:pt x="9264" y="1647"/>
                    <a:pt x="9319" y="1623"/>
                    <a:pt x="9359" y="1570"/>
                  </a:cubicBezTo>
                  <a:cubicBezTo>
                    <a:pt x="9418" y="1487"/>
                    <a:pt x="9418" y="1367"/>
                    <a:pt x="9335" y="1296"/>
                  </a:cubicBezTo>
                  <a:cubicBezTo>
                    <a:pt x="8195" y="323"/>
                    <a:pt x="6780" y="0"/>
                    <a:pt x="5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46;p21">
              <a:extLst>
                <a:ext uri="{FF2B5EF4-FFF2-40B4-BE49-F238E27FC236}">
                  <a16:creationId xmlns:a16="http://schemas.microsoft.com/office/drawing/2014/main" id="{11425F77-F887-4DB0-8096-DD786EE33C26}"/>
                </a:ext>
              </a:extLst>
            </p:cNvPr>
            <p:cNvSpPr/>
            <p:nvPr/>
          </p:nvSpPr>
          <p:spPr>
            <a:xfrm>
              <a:off x="5143743" y="4372880"/>
              <a:ext cx="22149" cy="194012"/>
            </a:xfrm>
            <a:custGeom>
              <a:avLst/>
              <a:gdLst/>
              <a:ahLst/>
              <a:cxnLst/>
              <a:rect l="l" t="t" r="r" b="b"/>
              <a:pathLst>
                <a:path w="715" h="6263" extrusionOk="0">
                  <a:moveTo>
                    <a:pt x="500" y="0"/>
                  </a:moveTo>
                  <a:cubicBezTo>
                    <a:pt x="405" y="0"/>
                    <a:pt x="310" y="96"/>
                    <a:pt x="310" y="191"/>
                  </a:cubicBezTo>
                  <a:lnTo>
                    <a:pt x="12" y="6061"/>
                  </a:lnTo>
                  <a:cubicBezTo>
                    <a:pt x="0" y="6168"/>
                    <a:pt x="83" y="6263"/>
                    <a:pt x="202" y="6263"/>
                  </a:cubicBezTo>
                  <a:cubicBezTo>
                    <a:pt x="310" y="6263"/>
                    <a:pt x="405" y="6180"/>
                    <a:pt x="417" y="6072"/>
                  </a:cubicBezTo>
                  <a:lnTo>
                    <a:pt x="714" y="215"/>
                  </a:lnTo>
                  <a:cubicBezTo>
                    <a:pt x="714" y="107"/>
                    <a:pt x="619" y="0"/>
                    <a:pt x="5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47;p21">
              <a:extLst>
                <a:ext uri="{FF2B5EF4-FFF2-40B4-BE49-F238E27FC236}">
                  <a16:creationId xmlns:a16="http://schemas.microsoft.com/office/drawing/2014/main" id="{23307057-D967-4BB0-8C60-29E2B0B735C5}"/>
                </a:ext>
              </a:extLst>
            </p:cNvPr>
            <p:cNvSpPr/>
            <p:nvPr/>
          </p:nvSpPr>
          <p:spPr>
            <a:xfrm>
              <a:off x="5186895" y="4451810"/>
              <a:ext cx="132801" cy="103279"/>
            </a:xfrm>
            <a:custGeom>
              <a:avLst/>
              <a:gdLst/>
              <a:ahLst/>
              <a:cxnLst/>
              <a:rect l="l" t="t" r="r" b="b"/>
              <a:pathLst>
                <a:path w="4287" h="3334" extrusionOk="0">
                  <a:moveTo>
                    <a:pt x="4077" y="1"/>
                  </a:moveTo>
                  <a:cubicBezTo>
                    <a:pt x="4055" y="1"/>
                    <a:pt x="4033" y="4"/>
                    <a:pt x="4012" y="12"/>
                  </a:cubicBezTo>
                  <a:cubicBezTo>
                    <a:pt x="2012" y="679"/>
                    <a:pt x="143" y="2917"/>
                    <a:pt x="60" y="3001"/>
                  </a:cubicBezTo>
                  <a:cubicBezTo>
                    <a:pt x="0" y="3096"/>
                    <a:pt x="0" y="3215"/>
                    <a:pt x="95" y="3286"/>
                  </a:cubicBezTo>
                  <a:cubicBezTo>
                    <a:pt x="143" y="3322"/>
                    <a:pt x="179" y="3334"/>
                    <a:pt x="226" y="3334"/>
                  </a:cubicBezTo>
                  <a:cubicBezTo>
                    <a:pt x="286" y="3334"/>
                    <a:pt x="333" y="3298"/>
                    <a:pt x="357" y="3251"/>
                  </a:cubicBezTo>
                  <a:cubicBezTo>
                    <a:pt x="381" y="3239"/>
                    <a:pt x="2238" y="1024"/>
                    <a:pt x="4132" y="393"/>
                  </a:cubicBezTo>
                  <a:cubicBezTo>
                    <a:pt x="4251" y="369"/>
                    <a:pt x="4286" y="250"/>
                    <a:pt x="4262" y="143"/>
                  </a:cubicBezTo>
                  <a:cubicBezTo>
                    <a:pt x="4235" y="50"/>
                    <a:pt x="4156" y="1"/>
                    <a:pt x="40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48;p21">
              <a:extLst>
                <a:ext uri="{FF2B5EF4-FFF2-40B4-BE49-F238E27FC236}">
                  <a16:creationId xmlns:a16="http://schemas.microsoft.com/office/drawing/2014/main" id="{472A4280-7959-4034-805C-DFBC5B1546CB}"/>
                </a:ext>
              </a:extLst>
            </p:cNvPr>
            <p:cNvSpPr/>
            <p:nvPr/>
          </p:nvSpPr>
          <p:spPr>
            <a:xfrm>
              <a:off x="4493123" y="3457464"/>
              <a:ext cx="287719" cy="137881"/>
            </a:xfrm>
            <a:custGeom>
              <a:avLst/>
              <a:gdLst/>
              <a:ahLst/>
              <a:cxnLst/>
              <a:rect l="l" t="t" r="r" b="b"/>
              <a:pathLst>
                <a:path w="9288" h="4451" extrusionOk="0">
                  <a:moveTo>
                    <a:pt x="9287" y="0"/>
                  </a:moveTo>
                  <a:lnTo>
                    <a:pt x="9287" y="0"/>
                  </a:lnTo>
                  <a:cubicBezTo>
                    <a:pt x="7789" y="1620"/>
                    <a:pt x="5774" y="3374"/>
                    <a:pt x="4042" y="3374"/>
                  </a:cubicBezTo>
                  <a:cubicBezTo>
                    <a:pt x="3916" y="3374"/>
                    <a:pt x="3791" y="3365"/>
                    <a:pt x="3668" y="3346"/>
                  </a:cubicBezTo>
                  <a:cubicBezTo>
                    <a:pt x="2394" y="3131"/>
                    <a:pt x="1131" y="2512"/>
                    <a:pt x="0" y="1679"/>
                  </a:cubicBezTo>
                  <a:lnTo>
                    <a:pt x="0" y="1679"/>
                  </a:lnTo>
                  <a:cubicBezTo>
                    <a:pt x="1" y="1679"/>
                    <a:pt x="3310" y="4451"/>
                    <a:pt x="6910" y="4451"/>
                  </a:cubicBezTo>
                  <a:cubicBezTo>
                    <a:pt x="7564" y="4451"/>
                    <a:pt x="8228" y="4359"/>
                    <a:pt x="8882" y="4143"/>
                  </a:cubicBezTo>
                  <a:cubicBezTo>
                    <a:pt x="8990" y="2596"/>
                    <a:pt x="9156" y="1084"/>
                    <a:pt x="92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49;p21">
              <a:extLst>
                <a:ext uri="{FF2B5EF4-FFF2-40B4-BE49-F238E27FC236}">
                  <a16:creationId xmlns:a16="http://schemas.microsoft.com/office/drawing/2014/main" id="{C0FDDE0A-4355-461F-AFB1-FAAA3BEFC0AD}"/>
                </a:ext>
              </a:extLst>
            </p:cNvPr>
            <p:cNvSpPr/>
            <p:nvPr/>
          </p:nvSpPr>
          <p:spPr>
            <a:xfrm>
              <a:off x="4363668" y="3255335"/>
              <a:ext cx="92963" cy="60871"/>
            </a:xfrm>
            <a:custGeom>
              <a:avLst/>
              <a:gdLst/>
              <a:ahLst/>
              <a:cxnLst/>
              <a:rect l="l" t="t" r="r" b="b"/>
              <a:pathLst>
                <a:path w="3001" h="1965" extrusionOk="0">
                  <a:moveTo>
                    <a:pt x="1500" y="0"/>
                  </a:moveTo>
                  <a:cubicBezTo>
                    <a:pt x="667" y="0"/>
                    <a:pt x="0" y="441"/>
                    <a:pt x="0" y="977"/>
                  </a:cubicBezTo>
                  <a:cubicBezTo>
                    <a:pt x="0" y="1524"/>
                    <a:pt x="667" y="1965"/>
                    <a:pt x="1500" y="1965"/>
                  </a:cubicBezTo>
                  <a:cubicBezTo>
                    <a:pt x="2334" y="1965"/>
                    <a:pt x="3001" y="1524"/>
                    <a:pt x="3001" y="977"/>
                  </a:cubicBezTo>
                  <a:cubicBezTo>
                    <a:pt x="3001" y="441"/>
                    <a:pt x="2334" y="0"/>
                    <a:pt x="1500" y="0"/>
                  </a:cubicBezTo>
                  <a:close/>
                </a:path>
              </a:pathLst>
            </a:custGeom>
            <a:solidFill>
              <a:srgbClr val="DF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50;p21">
              <a:extLst>
                <a:ext uri="{FF2B5EF4-FFF2-40B4-BE49-F238E27FC236}">
                  <a16:creationId xmlns:a16="http://schemas.microsoft.com/office/drawing/2014/main" id="{E4925FA7-6C8F-4A09-8EA8-DCE89A46CCC8}"/>
                </a:ext>
              </a:extLst>
            </p:cNvPr>
            <p:cNvSpPr/>
            <p:nvPr/>
          </p:nvSpPr>
          <p:spPr>
            <a:xfrm>
              <a:off x="3620858" y="4566520"/>
              <a:ext cx="1937828" cy="347010"/>
            </a:xfrm>
            <a:custGeom>
              <a:avLst/>
              <a:gdLst/>
              <a:ahLst/>
              <a:cxnLst/>
              <a:rect l="l" t="t" r="r" b="b"/>
              <a:pathLst>
                <a:path w="62556" h="11202" extrusionOk="0">
                  <a:moveTo>
                    <a:pt x="2655" y="0"/>
                  </a:moveTo>
                  <a:cubicBezTo>
                    <a:pt x="2250" y="1131"/>
                    <a:pt x="1905" y="2179"/>
                    <a:pt x="1655" y="3096"/>
                  </a:cubicBezTo>
                  <a:cubicBezTo>
                    <a:pt x="0" y="8930"/>
                    <a:pt x="4965" y="10847"/>
                    <a:pt x="12275" y="10847"/>
                  </a:cubicBezTo>
                  <a:cubicBezTo>
                    <a:pt x="17157" y="10847"/>
                    <a:pt x="32617" y="11201"/>
                    <a:pt x="43647" y="11201"/>
                  </a:cubicBezTo>
                  <a:cubicBezTo>
                    <a:pt x="49162" y="11201"/>
                    <a:pt x="53570" y="11113"/>
                    <a:pt x="54995" y="10847"/>
                  </a:cubicBezTo>
                  <a:cubicBezTo>
                    <a:pt x="59269" y="10061"/>
                    <a:pt x="62139" y="10239"/>
                    <a:pt x="62496" y="5965"/>
                  </a:cubicBezTo>
                  <a:cubicBezTo>
                    <a:pt x="62556" y="5179"/>
                    <a:pt x="62329" y="3929"/>
                    <a:pt x="61913" y="2417"/>
                  </a:cubicBezTo>
                  <a:cubicBezTo>
                    <a:pt x="61091" y="4513"/>
                    <a:pt x="59448" y="7382"/>
                    <a:pt x="56317" y="8227"/>
                  </a:cubicBezTo>
                  <a:cubicBezTo>
                    <a:pt x="53729" y="8939"/>
                    <a:pt x="42122" y="9400"/>
                    <a:pt x="30686" y="9400"/>
                  </a:cubicBezTo>
                  <a:cubicBezTo>
                    <a:pt x="19551" y="9400"/>
                    <a:pt x="8577" y="8963"/>
                    <a:pt x="6251" y="7894"/>
                  </a:cubicBezTo>
                  <a:cubicBezTo>
                    <a:pt x="3846" y="6775"/>
                    <a:pt x="2953" y="3215"/>
                    <a:pt x="26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51;p21">
              <a:extLst>
                <a:ext uri="{FF2B5EF4-FFF2-40B4-BE49-F238E27FC236}">
                  <a16:creationId xmlns:a16="http://schemas.microsoft.com/office/drawing/2014/main" id="{741BE679-7C37-4502-9F1A-9CCDDB06F2F7}"/>
                </a:ext>
              </a:extLst>
            </p:cNvPr>
            <p:cNvSpPr/>
            <p:nvPr/>
          </p:nvSpPr>
          <p:spPr>
            <a:xfrm>
              <a:off x="4734345" y="3255335"/>
              <a:ext cx="92963" cy="60871"/>
            </a:xfrm>
            <a:custGeom>
              <a:avLst/>
              <a:gdLst/>
              <a:ahLst/>
              <a:cxnLst/>
              <a:rect l="l" t="t" r="r" b="b"/>
              <a:pathLst>
                <a:path w="3001" h="1965" extrusionOk="0">
                  <a:moveTo>
                    <a:pt x="1500" y="0"/>
                  </a:moveTo>
                  <a:cubicBezTo>
                    <a:pt x="667" y="0"/>
                    <a:pt x="0" y="441"/>
                    <a:pt x="0" y="977"/>
                  </a:cubicBezTo>
                  <a:cubicBezTo>
                    <a:pt x="0" y="1524"/>
                    <a:pt x="667" y="1965"/>
                    <a:pt x="1500" y="1965"/>
                  </a:cubicBezTo>
                  <a:cubicBezTo>
                    <a:pt x="2334" y="1965"/>
                    <a:pt x="3000" y="1524"/>
                    <a:pt x="3000" y="977"/>
                  </a:cubicBezTo>
                  <a:cubicBezTo>
                    <a:pt x="3000" y="441"/>
                    <a:pt x="2334" y="0"/>
                    <a:pt x="1500" y="0"/>
                  </a:cubicBezTo>
                  <a:close/>
                </a:path>
              </a:pathLst>
            </a:custGeom>
            <a:solidFill>
              <a:srgbClr val="DF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52;p21">
              <a:extLst>
                <a:ext uri="{FF2B5EF4-FFF2-40B4-BE49-F238E27FC236}">
                  <a16:creationId xmlns:a16="http://schemas.microsoft.com/office/drawing/2014/main" id="{FEC1F551-55F7-4244-AA62-43B9F11B2160}"/>
                </a:ext>
              </a:extLst>
            </p:cNvPr>
            <p:cNvSpPr/>
            <p:nvPr/>
          </p:nvSpPr>
          <p:spPr>
            <a:xfrm>
              <a:off x="4093327" y="4335614"/>
              <a:ext cx="1037158" cy="618187"/>
            </a:xfrm>
            <a:custGeom>
              <a:avLst/>
              <a:gdLst/>
              <a:ahLst/>
              <a:cxnLst/>
              <a:rect l="l" t="t" r="r" b="b"/>
              <a:pathLst>
                <a:path w="33481" h="19956" extrusionOk="0">
                  <a:moveTo>
                    <a:pt x="0" y="1"/>
                  </a:moveTo>
                  <a:lnTo>
                    <a:pt x="2750" y="19956"/>
                  </a:lnTo>
                  <a:lnTo>
                    <a:pt x="30563" y="19956"/>
                  </a:lnTo>
                  <a:lnTo>
                    <a:pt x="33480" y="1"/>
                  </a:lnTo>
                  <a:close/>
                </a:path>
              </a:pathLst>
            </a:custGeom>
            <a:solidFill>
              <a:srgbClr val="EAE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53;p21">
              <a:extLst>
                <a:ext uri="{FF2B5EF4-FFF2-40B4-BE49-F238E27FC236}">
                  <a16:creationId xmlns:a16="http://schemas.microsoft.com/office/drawing/2014/main" id="{F4C1ADB7-0F60-4029-9330-3EDF86E345A6}"/>
                </a:ext>
              </a:extLst>
            </p:cNvPr>
            <p:cNvSpPr/>
            <p:nvPr/>
          </p:nvSpPr>
          <p:spPr>
            <a:xfrm>
              <a:off x="4093327" y="4302437"/>
              <a:ext cx="1037158" cy="33208"/>
            </a:xfrm>
            <a:custGeom>
              <a:avLst/>
              <a:gdLst/>
              <a:ahLst/>
              <a:cxnLst/>
              <a:rect l="l" t="t" r="r" b="b"/>
              <a:pathLst>
                <a:path w="33481" h="1072" extrusionOk="0">
                  <a:moveTo>
                    <a:pt x="619" y="0"/>
                  </a:moveTo>
                  <a:lnTo>
                    <a:pt x="0" y="1072"/>
                  </a:lnTo>
                  <a:lnTo>
                    <a:pt x="33480" y="1072"/>
                  </a:lnTo>
                  <a:lnTo>
                    <a:pt x="330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54;p21">
              <a:extLst>
                <a:ext uri="{FF2B5EF4-FFF2-40B4-BE49-F238E27FC236}">
                  <a16:creationId xmlns:a16="http://schemas.microsoft.com/office/drawing/2014/main" id="{AF15299C-1218-4DF0-A529-C051E1C5651B}"/>
                </a:ext>
              </a:extLst>
            </p:cNvPr>
            <p:cNvSpPr/>
            <p:nvPr/>
          </p:nvSpPr>
          <p:spPr>
            <a:xfrm>
              <a:off x="4507496" y="4570578"/>
              <a:ext cx="184440" cy="184440"/>
            </a:xfrm>
            <a:custGeom>
              <a:avLst/>
              <a:gdLst/>
              <a:ahLst/>
              <a:cxnLst/>
              <a:rect l="l" t="t" r="r" b="b"/>
              <a:pathLst>
                <a:path w="5954" h="5954" extrusionOk="0">
                  <a:moveTo>
                    <a:pt x="2977" y="0"/>
                  </a:moveTo>
                  <a:cubicBezTo>
                    <a:pt x="1334" y="0"/>
                    <a:pt x="1" y="1334"/>
                    <a:pt x="1" y="2977"/>
                  </a:cubicBezTo>
                  <a:cubicBezTo>
                    <a:pt x="1" y="4620"/>
                    <a:pt x="1334" y="5953"/>
                    <a:pt x="2977" y="5953"/>
                  </a:cubicBezTo>
                  <a:cubicBezTo>
                    <a:pt x="4620" y="5953"/>
                    <a:pt x="5954" y="4620"/>
                    <a:pt x="5954" y="2977"/>
                  </a:cubicBezTo>
                  <a:cubicBezTo>
                    <a:pt x="5954" y="1334"/>
                    <a:pt x="4620" y="0"/>
                    <a:pt x="29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02495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2"/>
        <p:cNvGrpSpPr/>
        <p:nvPr/>
      </p:nvGrpSpPr>
      <p:grpSpPr>
        <a:xfrm>
          <a:off x="0" y="0"/>
          <a:ext cx="0" cy="0"/>
          <a:chOff x="0" y="0"/>
          <a:chExt cx="0" cy="0"/>
        </a:xfrm>
      </p:grpSpPr>
      <p:sp>
        <p:nvSpPr>
          <p:cNvPr id="2330" name="Google Shape;2330;p32"/>
          <p:cNvSpPr txBox="1"/>
          <p:nvPr/>
        </p:nvSpPr>
        <p:spPr>
          <a:xfrm>
            <a:off x="5622600" y="3780694"/>
            <a:ext cx="2128312" cy="742750"/>
          </a:xfrm>
          <a:prstGeom prst="rect">
            <a:avLst/>
          </a:prstGeom>
          <a:noFill/>
          <a:ln>
            <a:noFill/>
          </a:ln>
        </p:spPr>
        <p:txBody>
          <a:bodyPr spcFirstLastPara="1" wrap="square" lIns="0" tIns="91425" rIns="0" bIns="91425" anchor="ctr" anchorCtr="0">
            <a:noAutofit/>
          </a:bodyPr>
          <a:lstStyle/>
          <a:p>
            <a:pPr lvl="0" algn="ctr"/>
            <a:r>
              <a:rPr lang="en-US" sz="1200" dirty="0">
                <a:latin typeface="Fira Sans" panose="020B0604020202020204" charset="0"/>
              </a:rPr>
              <a:t>Information Assurance and Security 2, Professor </a:t>
            </a:r>
            <a:endParaRPr sz="1200" dirty="0">
              <a:solidFill>
                <a:schemeClr val="dk1"/>
              </a:solidFill>
              <a:latin typeface="Fira Sans" panose="020B0604020202020204" charset="0"/>
              <a:ea typeface="Fira Sans"/>
              <a:cs typeface="Fira Sans"/>
              <a:sym typeface="Fira Sans"/>
            </a:endParaRPr>
          </a:p>
        </p:txBody>
      </p:sp>
      <p:sp>
        <p:nvSpPr>
          <p:cNvPr id="2332" name="Google Shape;2332;p32"/>
          <p:cNvSpPr txBox="1"/>
          <p:nvPr/>
        </p:nvSpPr>
        <p:spPr>
          <a:xfrm>
            <a:off x="6087955" y="1522549"/>
            <a:ext cx="1296000" cy="200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chemeClr val="accent1"/>
                </a:solidFill>
                <a:latin typeface="Fira Sans"/>
                <a:ea typeface="Fira Sans"/>
                <a:cs typeface="Fira Sans"/>
                <a:sym typeface="Fira Sans"/>
              </a:rPr>
              <a:t>Any question</a:t>
            </a:r>
            <a:r>
              <a:rPr lang="en-PH" b="1" dirty="0">
                <a:solidFill>
                  <a:schemeClr val="accent1"/>
                </a:solidFill>
                <a:latin typeface="Fira Sans"/>
                <a:ea typeface="Fira Sans"/>
                <a:cs typeface="Fira Sans"/>
                <a:sym typeface="Fira Sans"/>
              </a:rPr>
              <a:t>?</a:t>
            </a:r>
            <a:endParaRPr b="1" dirty="0">
              <a:solidFill>
                <a:schemeClr val="accent1"/>
              </a:solidFill>
              <a:latin typeface="Fira Sans"/>
              <a:ea typeface="Fira Sans"/>
              <a:cs typeface="Fira Sans"/>
              <a:sym typeface="Fira Sans"/>
            </a:endParaRPr>
          </a:p>
        </p:txBody>
      </p:sp>
      <p:sp>
        <p:nvSpPr>
          <p:cNvPr id="2334" name="Google Shape;2334;p32"/>
          <p:cNvSpPr txBox="1">
            <a:spLocks noGrp="1"/>
          </p:cNvSpPr>
          <p:nvPr>
            <p:ph type="title"/>
          </p:nvPr>
        </p:nvSpPr>
        <p:spPr>
          <a:xfrm>
            <a:off x="4824035" y="790106"/>
            <a:ext cx="369611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Thank You!</a:t>
            </a:r>
            <a:endParaRPr dirty="0"/>
          </a:p>
        </p:txBody>
      </p:sp>
      <p:grpSp>
        <p:nvGrpSpPr>
          <p:cNvPr id="2335" name="Google Shape;2335;p32"/>
          <p:cNvGrpSpPr/>
          <p:nvPr/>
        </p:nvGrpSpPr>
        <p:grpSpPr>
          <a:xfrm>
            <a:off x="-176859" y="948572"/>
            <a:ext cx="4786385" cy="3977585"/>
            <a:chOff x="2874288" y="1572950"/>
            <a:chExt cx="3360871" cy="2758870"/>
          </a:xfrm>
        </p:grpSpPr>
        <p:sp>
          <p:nvSpPr>
            <p:cNvPr id="2336" name="Google Shape;2336;p32"/>
            <p:cNvSpPr/>
            <p:nvPr/>
          </p:nvSpPr>
          <p:spPr>
            <a:xfrm>
              <a:off x="2874288" y="1848875"/>
              <a:ext cx="3360871" cy="2282562"/>
            </a:xfrm>
            <a:custGeom>
              <a:avLst/>
              <a:gdLst/>
              <a:ahLst/>
              <a:cxnLst/>
              <a:rect l="l" t="t" r="r" b="b"/>
              <a:pathLst>
                <a:path w="84833" h="57615" extrusionOk="0">
                  <a:moveTo>
                    <a:pt x="84833" y="57615"/>
                  </a:moveTo>
                  <a:lnTo>
                    <a:pt x="84833" y="42422"/>
                  </a:lnTo>
                  <a:cubicBezTo>
                    <a:pt x="84833" y="18991"/>
                    <a:pt x="65842" y="1"/>
                    <a:pt x="42423" y="1"/>
                  </a:cubicBezTo>
                  <a:lnTo>
                    <a:pt x="42423" y="1"/>
                  </a:lnTo>
                  <a:cubicBezTo>
                    <a:pt x="18991" y="1"/>
                    <a:pt x="1" y="18991"/>
                    <a:pt x="1" y="42422"/>
                  </a:cubicBezTo>
                  <a:lnTo>
                    <a:pt x="1" y="57615"/>
                  </a:ln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2"/>
            <p:cNvSpPr/>
            <p:nvPr/>
          </p:nvSpPr>
          <p:spPr>
            <a:xfrm>
              <a:off x="2874288" y="3930851"/>
              <a:ext cx="3360871" cy="400969"/>
            </a:xfrm>
            <a:custGeom>
              <a:avLst/>
              <a:gdLst/>
              <a:ahLst/>
              <a:cxnLst/>
              <a:rect l="l" t="t" r="r" b="b"/>
              <a:pathLst>
                <a:path w="84833" h="10121" extrusionOk="0">
                  <a:moveTo>
                    <a:pt x="84833" y="5061"/>
                  </a:moveTo>
                  <a:cubicBezTo>
                    <a:pt x="84833" y="7847"/>
                    <a:pt x="65842" y="10121"/>
                    <a:pt x="42423" y="10121"/>
                  </a:cubicBezTo>
                  <a:cubicBezTo>
                    <a:pt x="18991" y="10121"/>
                    <a:pt x="1" y="7847"/>
                    <a:pt x="1" y="5061"/>
                  </a:cubicBezTo>
                  <a:cubicBezTo>
                    <a:pt x="1" y="2263"/>
                    <a:pt x="18991" y="1"/>
                    <a:pt x="42423" y="1"/>
                  </a:cubicBezTo>
                  <a:cubicBezTo>
                    <a:pt x="65842" y="1"/>
                    <a:pt x="84833" y="2263"/>
                    <a:pt x="84833" y="5061"/>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2"/>
            <p:cNvSpPr/>
            <p:nvPr/>
          </p:nvSpPr>
          <p:spPr>
            <a:xfrm>
              <a:off x="2874288" y="2124800"/>
              <a:ext cx="2059001" cy="2195800"/>
            </a:xfrm>
            <a:custGeom>
              <a:avLst/>
              <a:gdLst/>
              <a:ahLst/>
              <a:cxnLst/>
              <a:rect l="l" t="t" r="r" b="b"/>
              <a:pathLst>
                <a:path w="51972" h="55425" extrusionOk="0">
                  <a:moveTo>
                    <a:pt x="18896" y="1"/>
                  </a:moveTo>
                  <a:lnTo>
                    <a:pt x="1" y="50650"/>
                  </a:lnTo>
                  <a:lnTo>
                    <a:pt x="28397" y="55424"/>
                  </a:lnTo>
                  <a:lnTo>
                    <a:pt x="18670" y="47757"/>
                  </a:lnTo>
                  <a:lnTo>
                    <a:pt x="51971" y="36100"/>
                  </a:lnTo>
                  <a:lnTo>
                    <a:pt x="38517" y="1"/>
                  </a:ln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2"/>
            <p:cNvSpPr/>
            <p:nvPr/>
          </p:nvSpPr>
          <p:spPr>
            <a:xfrm>
              <a:off x="3261059" y="2124800"/>
              <a:ext cx="1500037" cy="1918913"/>
            </a:xfrm>
            <a:custGeom>
              <a:avLst/>
              <a:gdLst/>
              <a:ahLst/>
              <a:cxnLst/>
              <a:rect l="l" t="t" r="r" b="b"/>
              <a:pathLst>
                <a:path w="37863" h="48436" extrusionOk="0">
                  <a:moveTo>
                    <a:pt x="25754" y="1"/>
                  </a:moveTo>
                  <a:lnTo>
                    <a:pt x="18932" y="1"/>
                  </a:lnTo>
                  <a:lnTo>
                    <a:pt x="12133" y="1"/>
                  </a:lnTo>
                  <a:lnTo>
                    <a:pt x="1" y="48435"/>
                  </a:lnTo>
                  <a:lnTo>
                    <a:pt x="18932" y="48435"/>
                  </a:lnTo>
                  <a:lnTo>
                    <a:pt x="37863" y="48435"/>
                  </a:lnTo>
                  <a:close/>
                </a:path>
              </a:pathLst>
            </a:custGeom>
            <a:solidFill>
              <a:srgbClr val="FFFFFF">
                <a:alpha val="35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2"/>
            <p:cNvSpPr/>
            <p:nvPr/>
          </p:nvSpPr>
          <p:spPr>
            <a:xfrm>
              <a:off x="3976128" y="1963959"/>
              <a:ext cx="69846" cy="2014193"/>
            </a:xfrm>
            <a:custGeom>
              <a:avLst/>
              <a:gdLst/>
              <a:ahLst/>
              <a:cxnLst/>
              <a:rect l="l" t="t" r="r" b="b"/>
              <a:pathLst>
                <a:path w="1763" h="50841" extrusionOk="0">
                  <a:moveTo>
                    <a:pt x="1" y="1"/>
                  </a:moveTo>
                  <a:lnTo>
                    <a:pt x="1763" y="1"/>
                  </a:lnTo>
                  <a:lnTo>
                    <a:pt x="1763" y="50840"/>
                  </a:lnTo>
                  <a:lnTo>
                    <a:pt x="1" y="5084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2"/>
            <p:cNvSpPr/>
            <p:nvPr/>
          </p:nvSpPr>
          <p:spPr>
            <a:xfrm>
              <a:off x="4378468" y="2284254"/>
              <a:ext cx="1268433" cy="1108022"/>
            </a:xfrm>
            <a:custGeom>
              <a:avLst/>
              <a:gdLst/>
              <a:ahLst/>
              <a:cxnLst/>
              <a:rect l="l" t="t" r="r" b="b"/>
              <a:pathLst>
                <a:path w="32017" h="27968" extrusionOk="0">
                  <a:moveTo>
                    <a:pt x="32016" y="0"/>
                  </a:moveTo>
                  <a:lnTo>
                    <a:pt x="10311" y="0"/>
                  </a:lnTo>
                  <a:lnTo>
                    <a:pt x="8133" y="0"/>
                  </a:lnTo>
                  <a:lnTo>
                    <a:pt x="7192" y="0"/>
                  </a:lnTo>
                  <a:cubicBezTo>
                    <a:pt x="4858" y="0"/>
                    <a:pt x="2894" y="1750"/>
                    <a:pt x="2632" y="4072"/>
                  </a:cubicBezTo>
                  <a:lnTo>
                    <a:pt x="1" y="27968"/>
                  </a:lnTo>
                  <a:lnTo>
                    <a:pt x="12478" y="27968"/>
                  </a:lnTo>
                  <a:lnTo>
                    <a:pt x="12478" y="23836"/>
                  </a:lnTo>
                  <a:lnTo>
                    <a:pt x="32005" y="23836"/>
                  </a:lnTo>
                  <a:lnTo>
                    <a:pt x="32005" y="0"/>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2"/>
            <p:cNvSpPr/>
            <p:nvPr/>
          </p:nvSpPr>
          <p:spPr>
            <a:xfrm>
              <a:off x="5297282" y="2284254"/>
              <a:ext cx="493911" cy="1108498"/>
            </a:xfrm>
            <a:custGeom>
              <a:avLst/>
              <a:gdLst/>
              <a:ahLst/>
              <a:cxnLst/>
              <a:rect l="l" t="t" r="r" b="b"/>
              <a:pathLst>
                <a:path w="12467" h="27980" extrusionOk="0">
                  <a:moveTo>
                    <a:pt x="12467" y="27980"/>
                  </a:moveTo>
                  <a:lnTo>
                    <a:pt x="1" y="27980"/>
                  </a:lnTo>
                  <a:lnTo>
                    <a:pt x="2632" y="4072"/>
                  </a:lnTo>
                  <a:cubicBezTo>
                    <a:pt x="2882" y="1750"/>
                    <a:pt x="4847" y="0"/>
                    <a:pt x="7180" y="0"/>
                  </a:cubicBezTo>
                  <a:lnTo>
                    <a:pt x="10300" y="0"/>
                  </a:lnTo>
                  <a:cubicBezTo>
                    <a:pt x="11502" y="0"/>
                    <a:pt x="12467" y="964"/>
                    <a:pt x="12467" y="2167"/>
                  </a:cubicBez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2"/>
            <p:cNvSpPr/>
            <p:nvPr/>
          </p:nvSpPr>
          <p:spPr>
            <a:xfrm>
              <a:off x="3779910" y="2935144"/>
              <a:ext cx="786843" cy="1108537"/>
            </a:xfrm>
            <a:custGeom>
              <a:avLst/>
              <a:gdLst/>
              <a:ahLst/>
              <a:cxnLst/>
              <a:rect l="l" t="t" r="r" b="b"/>
              <a:pathLst>
                <a:path w="19861" h="27981" extrusionOk="0">
                  <a:moveTo>
                    <a:pt x="1" y="1"/>
                  </a:moveTo>
                  <a:lnTo>
                    <a:pt x="1" y="27980"/>
                  </a:lnTo>
                  <a:lnTo>
                    <a:pt x="18312" y="27980"/>
                  </a:lnTo>
                  <a:cubicBezTo>
                    <a:pt x="19158" y="27980"/>
                    <a:pt x="19860" y="27290"/>
                    <a:pt x="19836" y="26432"/>
                  </a:cubicBezTo>
                  <a:lnTo>
                    <a:pt x="19836" y="1525"/>
                  </a:lnTo>
                  <a:cubicBezTo>
                    <a:pt x="19836" y="679"/>
                    <a:pt x="19158" y="1"/>
                    <a:pt x="18312" y="1"/>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2"/>
            <p:cNvSpPr/>
            <p:nvPr/>
          </p:nvSpPr>
          <p:spPr>
            <a:xfrm>
              <a:off x="3593596" y="2935144"/>
              <a:ext cx="372682" cy="1108537"/>
            </a:xfrm>
            <a:custGeom>
              <a:avLst/>
              <a:gdLst/>
              <a:ahLst/>
              <a:cxnLst/>
              <a:rect l="l" t="t" r="r" b="b"/>
              <a:pathLst>
                <a:path w="9407" h="27981" extrusionOk="0">
                  <a:moveTo>
                    <a:pt x="9407" y="27980"/>
                  </a:moveTo>
                  <a:lnTo>
                    <a:pt x="1167" y="27980"/>
                  </a:lnTo>
                  <a:cubicBezTo>
                    <a:pt x="524" y="27980"/>
                    <a:pt x="1" y="27456"/>
                    <a:pt x="1" y="26813"/>
                  </a:cubicBezTo>
                  <a:lnTo>
                    <a:pt x="1" y="2763"/>
                  </a:lnTo>
                  <a:cubicBezTo>
                    <a:pt x="1" y="1227"/>
                    <a:pt x="1239" y="1"/>
                    <a:pt x="2775" y="1"/>
                  </a:cubicBezTo>
                  <a:lnTo>
                    <a:pt x="6632" y="1"/>
                  </a:lnTo>
                  <a:cubicBezTo>
                    <a:pt x="8156" y="1"/>
                    <a:pt x="9395" y="1227"/>
                    <a:pt x="9395" y="2763"/>
                  </a:cubicBezTo>
                  <a:lnTo>
                    <a:pt x="9395" y="27980"/>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2"/>
            <p:cNvSpPr/>
            <p:nvPr/>
          </p:nvSpPr>
          <p:spPr>
            <a:xfrm>
              <a:off x="3966224" y="3360619"/>
              <a:ext cx="1150492" cy="332074"/>
            </a:xfrm>
            <a:custGeom>
              <a:avLst/>
              <a:gdLst/>
              <a:ahLst/>
              <a:cxnLst/>
              <a:rect l="l" t="t" r="r" b="b"/>
              <a:pathLst>
                <a:path w="29040" h="8382" extrusionOk="0">
                  <a:moveTo>
                    <a:pt x="1" y="0"/>
                  </a:moveTo>
                  <a:lnTo>
                    <a:pt x="29040" y="0"/>
                  </a:lnTo>
                  <a:lnTo>
                    <a:pt x="29040" y="8382"/>
                  </a:lnTo>
                  <a:lnTo>
                    <a:pt x="1" y="8382"/>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2"/>
            <p:cNvSpPr/>
            <p:nvPr/>
          </p:nvSpPr>
          <p:spPr>
            <a:xfrm>
              <a:off x="3966224" y="3692680"/>
              <a:ext cx="1150492" cy="350496"/>
            </a:xfrm>
            <a:custGeom>
              <a:avLst/>
              <a:gdLst/>
              <a:ahLst/>
              <a:cxnLst/>
              <a:rect l="l" t="t" r="r" b="b"/>
              <a:pathLst>
                <a:path w="29040" h="8847" extrusionOk="0">
                  <a:moveTo>
                    <a:pt x="1" y="0"/>
                  </a:moveTo>
                  <a:lnTo>
                    <a:pt x="29040" y="0"/>
                  </a:lnTo>
                  <a:lnTo>
                    <a:pt x="29040" y="8846"/>
                  </a:lnTo>
                  <a:lnTo>
                    <a:pt x="1" y="8846"/>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2"/>
            <p:cNvSpPr/>
            <p:nvPr/>
          </p:nvSpPr>
          <p:spPr>
            <a:xfrm>
              <a:off x="4909124" y="3211069"/>
              <a:ext cx="259455" cy="149596"/>
            </a:xfrm>
            <a:custGeom>
              <a:avLst/>
              <a:gdLst/>
              <a:ahLst/>
              <a:cxnLst/>
              <a:rect l="l" t="t" r="r" b="b"/>
              <a:pathLst>
                <a:path w="6549" h="3776" extrusionOk="0">
                  <a:moveTo>
                    <a:pt x="0" y="1"/>
                  </a:moveTo>
                  <a:lnTo>
                    <a:pt x="0" y="3775"/>
                  </a:lnTo>
                  <a:lnTo>
                    <a:pt x="6549" y="3775"/>
                  </a:lnTo>
                  <a:lnTo>
                    <a:pt x="6549" y="1"/>
                  </a:lnTo>
                  <a:close/>
                </a:path>
              </a:pathLst>
            </a:custGeom>
            <a:solidFill>
              <a:srgbClr val="763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2"/>
            <p:cNvSpPr/>
            <p:nvPr/>
          </p:nvSpPr>
          <p:spPr>
            <a:xfrm>
              <a:off x="4553452" y="2567548"/>
              <a:ext cx="320347" cy="384924"/>
            </a:xfrm>
            <a:custGeom>
              <a:avLst/>
              <a:gdLst/>
              <a:ahLst/>
              <a:cxnLst/>
              <a:rect l="l" t="t" r="r" b="b"/>
              <a:pathLst>
                <a:path w="8086" h="9716" extrusionOk="0">
                  <a:moveTo>
                    <a:pt x="5476" y="0"/>
                  </a:moveTo>
                  <a:cubicBezTo>
                    <a:pt x="4671" y="0"/>
                    <a:pt x="3891" y="428"/>
                    <a:pt x="3477" y="1183"/>
                  </a:cubicBezTo>
                  <a:lnTo>
                    <a:pt x="608" y="6315"/>
                  </a:lnTo>
                  <a:cubicBezTo>
                    <a:pt x="1" y="7410"/>
                    <a:pt x="406" y="8815"/>
                    <a:pt x="1501" y="9422"/>
                  </a:cubicBezTo>
                  <a:cubicBezTo>
                    <a:pt x="1856" y="9621"/>
                    <a:pt x="2241" y="9715"/>
                    <a:pt x="2621" y="9715"/>
                  </a:cubicBezTo>
                  <a:cubicBezTo>
                    <a:pt x="3427" y="9715"/>
                    <a:pt x="4208" y="9290"/>
                    <a:pt x="4620" y="8530"/>
                  </a:cubicBezTo>
                  <a:lnTo>
                    <a:pt x="7478" y="3398"/>
                  </a:lnTo>
                  <a:cubicBezTo>
                    <a:pt x="8085" y="2291"/>
                    <a:pt x="7680" y="898"/>
                    <a:pt x="6585" y="290"/>
                  </a:cubicBezTo>
                  <a:cubicBezTo>
                    <a:pt x="6233" y="93"/>
                    <a:pt x="5851" y="0"/>
                    <a:pt x="5476" y="0"/>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2"/>
            <p:cNvSpPr/>
            <p:nvPr/>
          </p:nvSpPr>
          <p:spPr>
            <a:xfrm>
              <a:off x="4265285" y="2811582"/>
              <a:ext cx="553338" cy="155697"/>
            </a:xfrm>
            <a:custGeom>
              <a:avLst/>
              <a:gdLst/>
              <a:ahLst/>
              <a:cxnLst/>
              <a:rect l="l" t="t" r="r" b="b"/>
              <a:pathLst>
                <a:path w="13967" h="3930" extrusionOk="0">
                  <a:moveTo>
                    <a:pt x="13966" y="1965"/>
                  </a:moveTo>
                  <a:lnTo>
                    <a:pt x="13966" y="1965"/>
                  </a:lnTo>
                  <a:cubicBezTo>
                    <a:pt x="13966" y="3048"/>
                    <a:pt x="13085" y="3929"/>
                    <a:pt x="12002" y="3929"/>
                  </a:cubicBezTo>
                  <a:lnTo>
                    <a:pt x="1965" y="3929"/>
                  </a:lnTo>
                  <a:cubicBezTo>
                    <a:pt x="881" y="3929"/>
                    <a:pt x="0" y="3060"/>
                    <a:pt x="0" y="1965"/>
                  </a:cubicBezTo>
                  <a:lnTo>
                    <a:pt x="0" y="1965"/>
                  </a:lnTo>
                  <a:cubicBezTo>
                    <a:pt x="0" y="881"/>
                    <a:pt x="881" y="0"/>
                    <a:pt x="1965" y="0"/>
                  </a:cubicBezTo>
                  <a:lnTo>
                    <a:pt x="12002" y="0"/>
                  </a:lnTo>
                  <a:cubicBezTo>
                    <a:pt x="13073" y="0"/>
                    <a:pt x="13966" y="881"/>
                    <a:pt x="13966" y="1965"/>
                  </a:cubicBezTo>
                  <a:close/>
                </a:path>
              </a:pathLst>
            </a:custGeom>
            <a:solidFill>
              <a:srgbClr val="BCBA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2"/>
            <p:cNvSpPr/>
            <p:nvPr/>
          </p:nvSpPr>
          <p:spPr>
            <a:xfrm>
              <a:off x="4179913" y="2811582"/>
              <a:ext cx="216985" cy="207120"/>
            </a:xfrm>
            <a:custGeom>
              <a:avLst/>
              <a:gdLst/>
              <a:ahLst/>
              <a:cxnLst/>
              <a:rect l="l" t="t" r="r" b="b"/>
              <a:pathLst>
                <a:path w="5477" h="5228" extrusionOk="0">
                  <a:moveTo>
                    <a:pt x="1465" y="0"/>
                  </a:moveTo>
                  <a:cubicBezTo>
                    <a:pt x="655" y="0"/>
                    <a:pt x="0" y="655"/>
                    <a:pt x="0" y="1477"/>
                  </a:cubicBezTo>
                  <a:lnTo>
                    <a:pt x="0" y="4525"/>
                  </a:lnTo>
                  <a:cubicBezTo>
                    <a:pt x="0" y="4917"/>
                    <a:pt x="310" y="5227"/>
                    <a:pt x="703" y="5227"/>
                  </a:cubicBezTo>
                  <a:lnTo>
                    <a:pt x="4774" y="5227"/>
                  </a:lnTo>
                  <a:cubicBezTo>
                    <a:pt x="5167" y="5227"/>
                    <a:pt x="5477" y="4917"/>
                    <a:pt x="5477" y="4525"/>
                  </a:cubicBezTo>
                  <a:lnTo>
                    <a:pt x="5477" y="703"/>
                  </a:lnTo>
                  <a:cubicBezTo>
                    <a:pt x="5477" y="310"/>
                    <a:pt x="5167" y="0"/>
                    <a:pt x="4774" y="0"/>
                  </a:cubicBez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2"/>
            <p:cNvSpPr/>
            <p:nvPr/>
          </p:nvSpPr>
          <p:spPr>
            <a:xfrm>
              <a:off x="4226580"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2"/>
            <p:cNvSpPr/>
            <p:nvPr/>
          </p:nvSpPr>
          <p:spPr>
            <a:xfrm>
              <a:off x="4277051"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2"/>
            <p:cNvSpPr/>
            <p:nvPr/>
          </p:nvSpPr>
          <p:spPr>
            <a:xfrm>
              <a:off x="4328473"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2"/>
            <p:cNvSpPr/>
            <p:nvPr/>
          </p:nvSpPr>
          <p:spPr>
            <a:xfrm>
              <a:off x="3932273" y="3071264"/>
              <a:ext cx="809465" cy="289604"/>
            </a:xfrm>
            <a:custGeom>
              <a:avLst/>
              <a:gdLst/>
              <a:ahLst/>
              <a:cxnLst/>
              <a:rect l="l" t="t" r="r" b="b"/>
              <a:pathLst>
                <a:path w="20432" h="7310" extrusionOk="0">
                  <a:moveTo>
                    <a:pt x="3384" y="1"/>
                  </a:moveTo>
                  <a:cubicBezTo>
                    <a:pt x="1651" y="1"/>
                    <a:pt x="200" y="1350"/>
                    <a:pt x="107" y="3101"/>
                  </a:cubicBezTo>
                  <a:cubicBezTo>
                    <a:pt x="0" y="4911"/>
                    <a:pt x="1381" y="6459"/>
                    <a:pt x="3203" y="6554"/>
                  </a:cubicBezTo>
                  <a:lnTo>
                    <a:pt x="16871" y="7304"/>
                  </a:lnTo>
                  <a:cubicBezTo>
                    <a:pt x="16937" y="7308"/>
                    <a:pt x="17002" y="7310"/>
                    <a:pt x="17067" y="7310"/>
                  </a:cubicBezTo>
                  <a:cubicBezTo>
                    <a:pt x="18802" y="7310"/>
                    <a:pt x="20244" y="5942"/>
                    <a:pt x="20324" y="4208"/>
                  </a:cubicBezTo>
                  <a:cubicBezTo>
                    <a:pt x="20431" y="2411"/>
                    <a:pt x="19050" y="863"/>
                    <a:pt x="17229" y="756"/>
                  </a:cubicBezTo>
                  <a:lnTo>
                    <a:pt x="3560" y="6"/>
                  </a:lnTo>
                  <a:cubicBezTo>
                    <a:pt x="3501" y="2"/>
                    <a:pt x="3442" y="1"/>
                    <a:pt x="3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2"/>
            <p:cNvSpPr/>
            <p:nvPr/>
          </p:nvSpPr>
          <p:spPr>
            <a:xfrm>
              <a:off x="4693534" y="2398863"/>
              <a:ext cx="475053" cy="812278"/>
            </a:xfrm>
            <a:custGeom>
              <a:avLst/>
              <a:gdLst/>
              <a:ahLst/>
              <a:cxnLst/>
              <a:rect l="l" t="t" r="r" b="b"/>
              <a:pathLst>
                <a:path w="11991" h="20503" extrusionOk="0">
                  <a:moveTo>
                    <a:pt x="11991" y="20503"/>
                  </a:moveTo>
                  <a:lnTo>
                    <a:pt x="1" y="20503"/>
                  </a:lnTo>
                  <a:lnTo>
                    <a:pt x="1" y="3501"/>
                  </a:lnTo>
                  <a:cubicBezTo>
                    <a:pt x="1" y="1512"/>
                    <a:pt x="1846" y="0"/>
                    <a:pt x="3787" y="417"/>
                  </a:cubicBezTo>
                  <a:lnTo>
                    <a:pt x="3787" y="417"/>
                  </a:lnTo>
                  <a:cubicBezTo>
                    <a:pt x="8573" y="1429"/>
                    <a:pt x="11991" y="5644"/>
                    <a:pt x="11991" y="10525"/>
                  </a:cubicBez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2"/>
            <p:cNvSpPr/>
            <p:nvPr/>
          </p:nvSpPr>
          <p:spPr>
            <a:xfrm>
              <a:off x="4646391" y="2344035"/>
              <a:ext cx="308066" cy="287187"/>
            </a:xfrm>
            <a:custGeom>
              <a:avLst/>
              <a:gdLst/>
              <a:ahLst/>
              <a:cxnLst/>
              <a:rect l="l" t="t" r="r" b="b"/>
              <a:pathLst>
                <a:path w="7776" h="7249" extrusionOk="0">
                  <a:moveTo>
                    <a:pt x="2922" y="0"/>
                  </a:moveTo>
                  <a:cubicBezTo>
                    <a:pt x="2242" y="0"/>
                    <a:pt x="1560" y="259"/>
                    <a:pt x="1036" y="777"/>
                  </a:cubicBezTo>
                  <a:cubicBezTo>
                    <a:pt x="0" y="1825"/>
                    <a:pt x="0" y="3504"/>
                    <a:pt x="1036" y="4539"/>
                  </a:cubicBezTo>
                  <a:lnTo>
                    <a:pt x="2977" y="6480"/>
                  </a:lnTo>
                  <a:cubicBezTo>
                    <a:pt x="3489" y="6992"/>
                    <a:pt x="4168" y="7248"/>
                    <a:pt x="4849" y="7248"/>
                  </a:cubicBezTo>
                  <a:cubicBezTo>
                    <a:pt x="5531" y="7248"/>
                    <a:pt x="6215" y="6992"/>
                    <a:pt x="6739" y="6480"/>
                  </a:cubicBezTo>
                  <a:cubicBezTo>
                    <a:pt x="7775" y="5432"/>
                    <a:pt x="7775" y="3754"/>
                    <a:pt x="6739" y="2718"/>
                  </a:cubicBezTo>
                  <a:lnTo>
                    <a:pt x="4799" y="777"/>
                  </a:lnTo>
                  <a:cubicBezTo>
                    <a:pt x="4281" y="259"/>
                    <a:pt x="3602" y="0"/>
                    <a:pt x="2922" y="0"/>
                  </a:cubicBez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2"/>
            <p:cNvSpPr/>
            <p:nvPr/>
          </p:nvSpPr>
          <p:spPr>
            <a:xfrm>
              <a:off x="4562445" y="2263495"/>
              <a:ext cx="354260" cy="337303"/>
            </a:xfrm>
            <a:custGeom>
              <a:avLst/>
              <a:gdLst/>
              <a:ahLst/>
              <a:cxnLst/>
              <a:rect l="l" t="t" r="r" b="b"/>
              <a:pathLst>
                <a:path w="8942" h="8514" extrusionOk="0">
                  <a:moveTo>
                    <a:pt x="6537" y="8513"/>
                  </a:moveTo>
                  <a:lnTo>
                    <a:pt x="2084" y="8513"/>
                  </a:lnTo>
                  <a:cubicBezTo>
                    <a:pt x="929" y="8513"/>
                    <a:pt x="0" y="7573"/>
                    <a:pt x="0" y="6430"/>
                  </a:cubicBezTo>
                  <a:lnTo>
                    <a:pt x="0" y="0"/>
                  </a:lnTo>
                  <a:lnTo>
                    <a:pt x="8942" y="0"/>
                  </a:lnTo>
                  <a:lnTo>
                    <a:pt x="8942" y="6132"/>
                  </a:lnTo>
                  <a:cubicBezTo>
                    <a:pt x="8930" y="7442"/>
                    <a:pt x="7858" y="8513"/>
                    <a:pt x="6537" y="8513"/>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2"/>
            <p:cNvSpPr/>
            <p:nvPr/>
          </p:nvSpPr>
          <p:spPr>
            <a:xfrm>
              <a:off x="4475171" y="2088472"/>
              <a:ext cx="483056" cy="364679"/>
            </a:xfrm>
            <a:custGeom>
              <a:avLst/>
              <a:gdLst/>
              <a:ahLst/>
              <a:cxnLst/>
              <a:rect l="l" t="t" r="r" b="b"/>
              <a:pathLst>
                <a:path w="12193" h="9205" extrusionOk="0">
                  <a:moveTo>
                    <a:pt x="10776" y="2751"/>
                  </a:moveTo>
                  <a:lnTo>
                    <a:pt x="10192" y="2180"/>
                  </a:lnTo>
                  <a:cubicBezTo>
                    <a:pt x="9811" y="1799"/>
                    <a:pt x="9275" y="1584"/>
                    <a:pt x="8740" y="1584"/>
                  </a:cubicBezTo>
                  <a:lnTo>
                    <a:pt x="8085" y="1584"/>
                  </a:lnTo>
                  <a:cubicBezTo>
                    <a:pt x="7847" y="989"/>
                    <a:pt x="7251" y="561"/>
                    <a:pt x="6561" y="561"/>
                  </a:cubicBezTo>
                  <a:cubicBezTo>
                    <a:pt x="6311" y="561"/>
                    <a:pt x="6084" y="620"/>
                    <a:pt x="5858" y="715"/>
                  </a:cubicBezTo>
                  <a:cubicBezTo>
                    <a:pt x="5561" y="275"/>
                    <a:pt x="5072" y="1"/>
                    <a:pt x="4513" y="1"/>
                  </a:cubicBezTo>
                  <a:cubicBezTo>
                    <a:pt x="4108" y="1"/>
                    <a:pt x="3739" y="144"/>
                    <a:pt x="3441" y="382"/>
                  </a:cubicBezTo>
                  <a:cubicBezTo>
                    <a:pt x="3084" y="132"/>
                    <a:pt x="2644" y="1"/>
                    <a:pt x="2191" y="1"/>
                  </a:cubicBezTo>
                  <a:cubicBezTo>
                    <a:pt x="977" y="1"/>
                    <a:pt x="0" y="977"/>
                    <a:pt x="0" y="2180"/>
                  </a:cubicBezTo>
                  <a:cubicBezTo>
                    <a:pt x="0" y="3394"/>
                    <a:pt x="977" y="4371"/>
                    <a:pt x="2191" y="4371"/>
                  </a:cubicBezTo>
                  <a:lnTo>
                    <a:pt x="8990" y="4371"/>
                  </a:lnTo>
                  <a:lnTo>
                    <a:pt x="8990" y="7585"/>
                  </a:lnTo>
                  <a:cubicBezTo>
                    <a:pt x="8990" y="7978"/>
                    <a:pt x="9216" y="8311"/>
                    <a:pt x="9549" y="8478"/>
                  </a:cubicBezTo>
                  <a:lnTo>
                    <a:pt x="11121" y="9204"/>
                  </a:lnTo>
                  <a:lnTo>
                    <a:pt x="11121" y="9193"/>
                  </a:lnTo>
                  <a:cubicBezTo>
                    <a:pt x="11811" y="7811"/>
                    <a:pt x="12169" y="6276"/>
                    <a:pt x="12169" y="4728"/>
                  </a:cubicBezTo>
                  <a:cubicBezTo>
                    <a:pt x="12192" y="3835"/>
                    <a:pt x="11621" y="3049"/>
                    <a:pt x="10776" y="2751"/>
                  </a:cubicBez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2"/>
            <p:cNvSpPr/>
            <p:nvPr/>
          </p:nvSpPr>
          <p:spPr>
            <a:xfrm>
              <a:off x="3962460" y="2766776"/>
              <a:ext cx="536342" cy="336828"/>
            </a:xfrm>
            <a:custGeom>
              <a:avLst/>
              <a:gdLst/>
              <a:ahLst/>
              <a:cxnLst/>
              <a:rect l="l" t="t" r="r" b="b"/>
              <a:pathLst>
                <a:path w="13538" h="8502" extrusionOk="0">
                  <a:moveTo>
                    <a:pt x="738" y="0"/>
                  </a:moveTo>
                  <a:cubicBezTo>
                    <a:pt x="250" y="0"/>
                    <a:pt x="0" y="393"/>
                    <a:pt x="155" y="881"/>
                  </a:cubicBezTo>
                  <a:lnTo>
                    <a:pt x="2774" y="8501"/>
                  </a:lnTo>
                  <a:lnTo>
                    <a:pt x="13538" y="8501"/>
                  </a:lnTo>
                  <a:lnTo>
                    <a:pt x="10918" y="881"/>
                  </a:lnTo>
                  <a:cubicBezTo>
                    <a:pt x="10752" y="393"/>
                    <a:pt x="10228" y="0"/>
                    <a:pt x="9740" y="0"/>
                  </a:cubicBez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2"/>
            <p:cNvSpPr/>
            <p:nvPr/>
          </p:nvSpPr>
          <p:spPr>
            <a:xfrm>
              <a:off x="4474220" y="3067699"/>
              <a:ext cx="258068" cy="35893"/>
            </a:xfrm>
            <a:custGeom>
              <a:avLst/>
              <a:gdLst/>
              <a:ahLst/>
              <a:cxnLst/>
              <a:rect l="l" t="t" r="r" b="b"/>
              <a:pathLst>
                <a:path w="6514" h="906" extrusionOk="0">
                  <a:moveTo>
                    <a:pt x="1" y="0"/>
                  </a:moveTo>
                  <a:lnTo>
                    <a:pt x="1" y="905"/>
                  </a:lnTo>
                  <a:lnTo>
                    <a:pt x="6513" y="905"/>
                  </a:lnTo>
                  <a:lnTo>
                    <a:pt x="6513" y="0"/>
                  </a:ln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2"/>
            <p:cNvSpPr/>
            <p:nvPr/>
          </p:nvSpPr>
          <p:spPr>
            <a:xfrm>
              <a:off x="3937463" y="2766776"/>
              <a:ext cx="536817" cy="336828"/>
            </a:xfrm>
            <a:custGeom>
              <a:avLst/>
              <a:gdLst/>
              <a:ahLst/>
              <a:cxnLst/>
              <a:rect l="l" t="t" r="r" b="b"/>
              <a:pathLst>
                <a:path w="13550" h="8502" extrusionOk="0">
                  <a:moveTo>
                    <a:pt x="13550" y="8501"/>
                  </a:moveTo>
                  <a:lnTo>
                    <a:pt x="2786" y="8501"/>
                  </a:lnTo>
                  <a:lnTo>
                    <a:pt x="167" y="881"/>
                  </a:lnTo>
                  <a:cubicBezTo>
                    <a:pt x="0" y="393"/>
                    <a:pt x="250" y="0"/>
                    <a:pt x="750" y="0"/>
                  </a:cubicBezTo>
                  <a:lnTo>
                    <a:pt x="9751" y="0"/>
                  </a:lnTo>
                  <a:cubicBezTo>
                    <a:pt x="10240" y="0"/>
                    <a:pt x="10763" y="393"/>
                    <a:pt x="10930" y="881"/>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2"/>
            <p:cNvSpPr/>
            <p:nvPr/>
          </p:nvSpPr>
          <p:spPr>
            <a:xfrm>
              <a:off x="4125163" y="2915336"/>
              <a:ext cx="155697" cy="39657"/>
            </a:xfrm>
            <a:custGeom>
              <a:avLst/>
              <a:gdLst/>
              <a:ahLst/>
              <a:cxnLst/>
              <a:rect l="l" t="t" r="r" b="b"/>
              <a:pathLst>
                <a:path w="3930" h="1001" extrusionOk="0">
                  <a:moveTo>
                    <a:pt x="1" y="1"/>
                  </a:moveTo>
                  <a:lnTo>
                    <a:pt x="334" y="1001"/>
                  </a:lnTo>
                  <a:lnTo>
                    <a:pt x="3930" y="1001"/>
                  </a:lnTo>
                  <a:lnTo>
                    <a:pt x="3585" y="1"/>
                  </a:ln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2"/>
            <p:cNvSpPr/>
            <p:nvPr/>
          </p:nvSpPr>
          <p:spPr>
            <a:xfrm>
              <a:off x="3906800" y="3068650"/>
              <a:ext cx="639189" cy="437298"/>
            </a:xfrm>
            <a:custGeom>
              <a:avLst/>
              <a:gdLst/>
              <a:ahLst/>
              <a:cxnLst/>
              <a:rect l="l" t="t" r="r" b="b"/>
              <a:pathLst>
                <a:path w="16134" h="11038" extrusionOk="0">
                  <a:moveTo>
                    <a:pt x="12573" y="10680"/>
                  </a:moveTo>
                  <a:lnTo>
                    <a:pt x="1239" y="5870"/>
                  </a:lnTo>
                  <a:cubicBezTo>
                    <a:pt x="405" y="5513"/>
                    <a:pt x="0" y="4548"/>
                    <a:pt x="358" y="3715"/>
                  </a:cubicBezTo>
                  <a:lnTo>
                    <a:pt x="1405" y="1238"/>
                  </a:lnTo>
                  <a:cubicBezTo>
                    <a:pt x="1751" y="405"/>
                    <a:pt x="2727" y="0"/>
                    <a:pt x="3560" y="357"/>
                  </a:cubicBezTo>
                  <a:lnTo>
                    <a:pt x="14895" y="5167"/>
                  </a:lnTo>
                  <a:cubicBezTo>
                    <a:pt x="15728" y="5525"/>
                    <a:pt x="16133" y="6489"/>
                    <a:pt x="15776" y="7322"/>
                  </a:cubicBezTo>
                  <a:lnTo>
                    <a:pt x="14740" y="9799"/>
                  </a:lnTo>
                  <a:cubicBezTo>
                    <a:pt x="14395" y="10644"/>
                    <a:pt x="13431" y="11037"/>
                    <a:pt x="12573" y="10680"/>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2"/>
            <p:cNvSpPr/>
            <p:nvPr/>
          </p:nvSpPr>
          <p:spPr>
            <a:xfrm>
              <a:off x="4554878" y="3095628"/>
              <a:ext cx="630235" cy="383260"/>
            </a:xfrm>
            <a:custGeom>
              <a:avLst/>
              <a:gdLst/>
              <a:ahLst/>
              <a:cxnLst/>
              <a:rect l="l" t="t" r="r" b="b"/>
              <a:pathLst>
                <a:path w="15908" h="9674" extrusionOk="0">
                  <a:moveTo>
                    <a:pt x="3712" y="1"/>
                  </a:moveTo>
                  <a:cubicBezTo>
                    <a:pt x="2377" y="1"/>
                    <a:pt x="1113" y="822"/>
                    <a:pt x="620" y="2153"/>
                  </a:cubicBezTo>
                  <a:cubicBezTo>
                    <a:pt x="1" y="3843"/>
                    <a:pt x="870" y="5737"/>
                    <a:pt x="2572" y="6368"/>
                  </a:cubicBezTo>
                  <a:lnTo>
                    <a:pt x="11073" y="9475"/>
                  </a:lnTo>
                  <a:cubicBezTo>
                    <a:pt x="11443" y="9610"/>
                    <a:pt x="11822" y="9673"/>
                    <a:pt x="12195" y="9673"/>
                  </a:cubicBezTo>
                  <a:cubicBezTo>
                    <a:pt x="13538" y="9673"/>
                    <a:pt x="14801" y="8846"/>
                    <a:pt x="15276" y="7522"/>
                  </a:cubicBezTo>
                  <a:cubicBezTo>
                    <a:pt x="15907" y="5832"/>
                    <a:pt x="15026" y="3939"/>
                    <a:pt x="13336" y="3308"/>
                  </a:cubicBezTo>
                  <a:lnTo>
                    <a:pt x="4834" y="200"/>
                  </a:lnTo>
                  <a:cubicBezTo>
                    <a:pt x="4465" y="65"/>
                    <a:pt x="4086" y="1"/>
                    <a:pt x="3712" y="1"/>
                  </a:cubicBezTo>
                  <a:close/>
                </a:path>
              </a:pathLst>
            </a:custGeom>
            <a:solidFill>
              <a:srgbClr val="9D4E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2"/>
            <p:cNvSpPr/>
            <p:nvPr/>
          </p:nvSpPr>
          <p:spPr>
            <a:xfrm>
              <a:off x="4944026" y="2631409"/>
              <a:ext cx="181646" cy="414637"/>
            </a:xfrm>
            <a:custGeom>
              <a:avLst/>
              <a:gdLst/>
              <a:ahLst/>
              <a:cxnLst/>
              <a:rect l="l" t="t" r="r" b="b"/>
              <a:pathLst>
                <a:path w="4585" h="10466" extrusionOk="0">
                  <a:moveTo>
                    <a:pt x="2286" y="0"/>
                  </a:moveTo>
                  <a:cubicBezTo>
                    <a:pt x="1024" y="0"/>
                    <a:pt x="0" y="1024"/>
                    <a:pt x="0" y="2286"/>
                  </a:cubicBezTo>
                  <a:lnTo>
                    <a:pt x="0" y="8168"/>
                  </a:lnTo>
                  <a:cubicBezTo>
                    <a:pt x="0" y="9430"/>
                    <a:pt x="1024" y="10466"/>
                    <a:pt x="2286" y="10466"/>
                  </a:cubicBezTo>
                  <a:cubicBezTo>
                    <a:pt x="3548" y="10466"/>
                    <a:pt x="4584" y="9430"/>
                    <a:pt x="4584" y="8168"/>
                  </a:cubicBezTo>
                  <a:lnTo>
                    <a:pt x="4584" y="2286"/>
                  </a:lnTo>
                  <a:cubicBezTo>
                    <a:pt x="4584" y="1024"/>
                    <a:pt x="3548" y="0"/>
                    <a:pt x="2286" y="0"/>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2"/>
            <p:cNvSpPr/>
            <p:nvPr/>
          </p:nvSpPr>
          <p:spPr>
            <a:xfrm>
              <a:off x="4257719" y="3222875"/>
              <a:ext cx="470775" cy="379298"/>
            </a:xfrm>
            <a:custGeom>
              <a:avLst/>
              <a:gdLst/>
              <a:ahLst/>
              <a:cxnLst/>
              <a:rect l="l" t="t" r="r" b="b"/>
              <a:pathLst>
                <a:path w="11883" h="9574" extrusionOk="0">
                  <a:moveTo>
                    <a:pt x="1" y="6465"/>
                  </a:moveTo>
                  <a:lnTo>
                    <a:pt x="5942" y="9085"/>
                  </a:lnTo>
                  <a:cubicBezTo>
                    <a:pt x="7037" y="9573"/>
                    <a:pt x="8311" y="9073"/>
                    <a:pt x="8787" y="7989"/>
                  </a:cubicBezTo>
                  <a:lnTo>
                    <a:pt x="11466" y="1941"/>
                  </a:lnTo>
                  <a:cubicBezTo>
                    <a:pt x="11883" y="1012"/>
                    <a:pt x="11085" y="0"/>
                    <a:pt x="10085" y="179"/>
                  </a:cubicBezTo>
                  <a:lnTo>
                    <a:pt x="3989" y="1286"/>
                  </a:lnTo>
                  <a:lnTo>
                    <a:pt x="2572" y="667"/>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2"/>
            <p:cNvSpPr/>
            <p:nvPr/>
          </p:nvSpPr>
          <p:spPr>
            <a:xfrm>
              <a:off x="4428464" y="3229134"/>
              <a:ext cx="298280" cy="361391"/>
            </a:xfrm>
            <a:custGeom>
              <a:avLst/>
              <a:gdLst/>
              <a:ahLst/>
              <a:cxnLst/>
              <a:rect l="l" t="t" r="r" b="b"/>
              <a:pathLst>
                <a:path w="7529" h="9122" extrusionOk="0">
                  <a:moveTo>
                    <a:pt x="1" y="8212"/>
                  </a:moveTo>
                  <a:lnTo>
                    <a:pt x="1" y="8212"/>
                  </a:lnTo>
                  <a:cubicBezTo>
                    <a:pt x="9" y="8216"/>
                    <a:pt x="17" y="8220"/>
                    <a:pt x="25" y="8223"/>
                  </a:cubicBezTo>
                  <a:lnTo>
                    <a:pt x="25" y="8223"/>
                  </a:lnTo>
                  <a:lnTo>
                    <a:pt x="1" y="8212"/>
                  </a:lnTo>
                  <a:close/>
                  <a:moveTo>
                    <a:pt x="5994" y="0"/>
                  </a:moveTo>
                  <a:cubicBezTo>
                    <a:pt x="5919" y="0"/>
                    <a:pt x="5842" y="7"/>
                    <a:pt x="5763" y="21"/>
                  </a:cubicBezTo>
                  <a:lnTo>
                    <a:pt x="5549" y="57"/>
                  </a:lnTo>
                  <a:cubicBezTo>
                    <a:pt x="5680" y="378"/>
                    <a:pt x="5692" y="735"/>
                    <a:pt x="5537" y="1069"/>
                  </a:cubicBezTo>
                  <a:lnTo>
                    <a:pt x="2858" y="7117"/>
                  </a:lnTo>
                  <a:cubicBezTo>
                    <a:pt x="2507" y="7917"/>
                    <a:pt x="1721" y="8405"/>
                    <a:pt x="888" y="8405"/>
                  </a:cubicBezTo>
                  <a:cubicBezTo>
                    <a:pt x="601" y="8405"/>
                    <a:pt x="308" y="8347"/>
                    <a:pt x="25" y="8223"/>
                  </a:cubicBezTo>
                  <a:lnTo>
                    <a:pt x="25" y="8223"/>
                  </a:lnTo>
                  <a:lnTo>
                    <a:pt x="1608" y="8927"/>
                  </a:lnTo>
                  <a:cubicBezTo>
                    <a:pt x="1897" y="9059"/>
                    <a:pt x="2199" y="9121"/>
                    <a:pt x="2496" y="9121"/>
                  </a:cubicBezTo>
                  <a:cubicBezTo>
                    <a:pt x="3321" y="9121"/>
                    <a:pt x="4106" y="8638"/>
                    <a:pt x="4465" y="7831"/>
                  </a:cubicBezTo>
                  <a:lnTo>
                    <a:pt x="7144" y="1783"/>
                  </a:lnTo>
                  <a:cubicBezTo>
                    <a:pt x="7528" y="927"/>
                    <a:pt x="6881" y="0"/>
                    <a:pt x="59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2"/>
            <p:cNvSpPr/>
            <p:nvPr/>
          </p:nvSpPr>
          <p:spPr>
            <a:xfrm>
              <a:off x="4572349" y="2864390"/>
              <a:ext cx="553338" cy="181646"/>
            </a:xfrm>
            <a:custGeom>
              <a:avLst/>
              <a:gdLst/>
              <a:ahLst/>
              <a:cxnLst/>
              <a:rect l="l" t="t" r="r" b="b"/>
              <a:pathLst>
                <a:path w="13967" h="4585" extrusionOk="0">
                  <a:moveTo>
                    <a:pt x="13966" y="2287"/>
                  </a:moveTo>
                  <a:lnTo>
                    <a:pt x="13966" y="2287"/>
                  </a:lnTo>
                  <a:cubicBezTo>
                    <a:pt x="13966" y="3549"/>
                    <a:pt x="12930" y="4585"/>
                    <a:pt x="11668" y="4585"/>
                  </a:cubicBezTo>
                  <a:lnTo>
                    <a:pt x="2298" y="4585"/>
                  </a:lnTo>
                  <a:cubicBezTo>
                    <a:pt x="1024" y="4585"/>
                    <a:pt x="0" y="3549"/>
                    <a:pt x="0" y="2287"/>
                  </a:cubicBezTo>
                  <a:lnTo>
                    <a:pt x="0" y="2287"/>
                  </a:lnTo>
                  <a:cubicBezTo>
                    <a:pt x="0" y="1025"/>
                    <a:pt x="1024" y="1"/>
                    <a:pt x="2298" y="1"/>
                  </a:cubicBezTo>
                  <a:lnTo>
                    <a:pt x="11668" y="1"/>
                  </a:lnTo>
                  <a:cubicBezTo>
                    <a:pt x="12930" y="1"/>
                    <a:pt x="13966" y="1025"/>
                    <a:pt x="13966" y="2287"/>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2"/>
            <p:cNvSpPr/>
            <p:nvPr/>
          </p:nvSpPr>
          <p:spPr>
            <a:xfrm>
              <a:off x="4486976" y="2864390"/>
              <a:ext cx="216985" cy="206645"/>
            </a:xfrm>
            <a:custGeom>
              <a:avLst/>
              <a:gdLst/>
              <a:ahLst/>
              <a:cxnLst/>
              <a:rect l="l" t="t" r="r" b="b"/>
              <a:pathLst>
                <a:path w="5477" h="5216" extrusionOk="0">
                  <a:moveTo>
                    <a:pt x="5477" y="691"/>
                  </a:moveTo>
                  <a:lnTo>
                    <a:pt x="5477" y="4525"/>
                  </a:lnTo>
                  <a:cubicBezTo>
                    <a:pt x="5477" y="4906"/>
                    <a:pt x="5167" y="5216"/>
                    <a:pt x="4774" y="5216"/>
                  </a:cubicBezTo>
                  <a:lnTo>
                    <a:pt x="702" y="5216"/>
                  </a:lnTo>
                  <a:cubicBezTo>
                    <a:pt x="310" y="5216"/>
                    <a:pt x="0" y="4906"/>
                    <a:pt x="0" y="4525"/>
                  </a:cubicBezTo>
                  <a:lnTo>
                    <a:pt x="0" y="1465"/>
                  </a:lnTo>
                  <a:cubicBezTo>
                    <a:pt x="0" y="656"/>
                    <a:pt x="655" y="1"/>
                    <a:pt x="1476" y="1"/>
                  </a:cubicBezTo>
                  <a:lnTo>
                    <a:pt x="4774" y="1"/>
                  </a:lnTo>
                  <a:cubicBezTo>
                    <a:pt x="5167" y="1"/>
                    <a:pt x="5477" y="310"/>
                    <a:pt x="5477" y="691"/>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2"/>
            <p:cNvSpPr/>
            <p:nvPr/>
          </p:nvSpPr>
          <p:spPr>
            <a:xfrm>
              <a:off x="4533644" y="2967233"/>
              <a:ext cx="21750" cy="103798"/>
            </a:xfrm>
            <a:custGeom>
              <a:avLst/>
              <a:gdLst/>
              <a:ahLst/>
              <a:cxnLst/>
              <a:rect l="l" t="t" r="r" b="b"/>
              <a:pathLst>
                <a:path w="549" h="2620" extrusionOk="0">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2"/>
            <p:cNvSpPr/>
            <p:nvPr/>
          </p:nvSpPr>
          <p:spPr>
            <a:xfrm>
              <a:off x="4584115" y="2967233"/>
              <a:ext cx="21750" cy="103798"/>
            </a:xfrm>
            <a:custGeom>
              <a:avLst/>
              <a:gdLst/>
              <a:ahLst/>
              <a:cxnLst/>
              <a:rect l="l" t="t" r="r" b="b"/>
              <a:pathLst>
                <a:path w="549" h="2620" extrusionOk="0">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2"/>
            <p:cNvSpPr/>
            <p:nvPr/>
          </p:nvSpPr>
          <p:spPr>
            <a:xfrm>
              <a:off x="4635536" y="2967233"/>
              <a:ext cx="21750" cy="103798"/>
            </a:xfrm>
            <a:custGeom>
              <a:avLst/>
              <a:gdLst/>
              <a:ahLst/>
              <a:cxnLst/>
              <a:rect l="l" t="t" r="r" b="b"/>
              <a:pathLst>
                <a:path w="549" h="2620" extrusionOk="0">
                  <a:moveTo>
                    <a:pt x="0" y="0"/>
                  </a:moveTo>
                  <a:lnTo>
                    <a:pt x="0"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2"/>
            <p:cNvSpPr/>
            <p:nvPr/>
          </p:nvSpPr>
          <p:spPr>
            <a:xfrm>
              <a:off x="3910564" y="3222875"/>
              <a:ext cx="470775" cy="379298"/>
            </a:xfrm>
            <a:custGeom>
              <a:avLst/>
              <a:gdLst/>
              <a:ahLst/>
              <a:cxnLst/>
              <a:rect l="l" t="t" r="r" b="b"/>
              <a:pathLst>
                <a:path w="11883" h="9574" extrusionOk="0">
                  <a:moveTo>
                    <a:pt x="11883" y="6465"/>
                  </a:moveTo>
                  <a:lnTo>
                    <a:pt x="5954" y="9085"/>
                  </a:lnTo>
                  <a:cubicBezTo>
                    <a:pt x="4846" y="9573"/>
                    <a:pt x="3572" y="9073"/>
                    <a:pt x="3096" y="7989"/>
                  </a:cubicBezTo>
                  <a:lnTo>
                    <a:pt x="417" y="1941"/>
                  </a:lnTo>
                  <a:cubicBezTo>
                    <a:pt x="1" y="1012"/>
                    <a:pt x="798" y="0"/>
                    <a:pt x="1798" y="179"/>
                  </a:cubicBezTo>
                  <a:lnTo>
                    <a:pt x="7894" y="1286"/>
                  </a:lnTo>
                  <a:lnTo>
                    <a:pt x="9311" y="667"/>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2"/>
            <p:cNvSpPr/>
            <p:nvPr/>
          </p:nvSpPr>
          <p:spPr>
            <a:xfrm>
              <a:off x="3912346" y="3229134"/>
              <a:ext cx="298241" cy="361391"/>
            </a:xfrm>
            <a:custGeom>
              <a:avLst/>
              <a:gdLst/>
              <a:ahLst/>
              <a:cxnLst/>
              <a:rect l="l" t="t" r="r" b="b"/>
              <a:pathLst>
                <a:path w="7528" h="9122" extrusionOk="0">
                  <a:moveTo>
                    <a:pt x="7528" y="8212"/>
                  </a:moveTo>
                  <a:lnTo>
                    <a:pt x="7504" y="8223"/>
                  </a:lnTo>
                  <a:lnTo>
                    <a:pt x="7504" y="8223"/>
                  </a:lnTo>
                  <a:cubicBezTo>
                    <a:pt x="7512" y="8220"/>
                    <a:pt x="7520" y="8216"/>
                    <a:pt x="7528" y="8212"/>
                  </a:cubicBezTo>
                  <a:close/>
                  <a:moveTo>
                    <a:pt x="1535" y="0"/>
                  </a:moveTo>
                  <a:cubicBezTo>
                    <a:pt x="648" y="0"/>
                    <a:pt x="0" y="927"/>
                    <a:pt x="384" y="1783"/>
                  </a:cubicBezTo>
                  <a:lnTo>
                    <a:pt x="3063" y="7831"/>
                  </a:lnTo>
                  <a:cubicBezTo>
                    <a:pt x="3422" y="8638"/>
                    <a:pt x="4214" y="9121"/>
                    <a:pt x="5038" y="9121"/>
                  </a:cubicBezTo>
                  <a:cubicBezTo>
                    <a:pt x="5334" y="9121"/>
                    <a:pt x="5634" y="9059"/>
                    <a:pt x="5921" y="8927"/>
                  </a:cubicBezTo>
                  <a:lnTo>
                    <a:pt x="7504" y="8223"/>
                  </a:lnTo>
                  <a:lnTo>
                    <a:pt x="7504" y="8223"/>
                  </a:lnTo>
                  <a:cubicBezTo>
                    <a:pt x="7221" y="8347"/>
                    <a:pt x="6928" y="8405"/>
                    <a:pt x="6641" y="8405"/>
                  </a:cubicBezTo>
                  <a:cubicBezTo>
                    <a:pt x="5808" y="8405"/>
                    <a:pt x="5022" y="7917"/>
                    <a:pt x="4670" y="7117"/>
                  </a:cubicBezTo>
                  <a:lnTo>
                    <a:pt x="1992" y="1069"/>
                  </a:lnTo>
                  <a:cubicBezTo>
                    <a:pt x="1837" y="735"/>
                    <a:pt x="1861" y="378"/>
                    <a:pt x="1968" y="57"/>
                  </a:cubicBezTo>
                  <a:lnTo>
                    <a:pt x="1765" y="21"/>
                  </a:lnTo>
                  <a:cubicBezTo>
                    <a:pt x="1687" y="7"/>
                    <a:pt x="1610" y="0"/>
                    <a:pt x="1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2"/>
            <p:cNvSpPr/>
            <p:nvPr/>
          </p:nvSpPr>
          <p:spPr>
            <a:xfrm>
              <a:off x="4227531" y="3077603"/>
              <a:ext cx="584477" cy="418440"/>
            </a:xfrm>
            <a:custGeom>
              <a:avLst/>
              <a:gdLst/>
              <a:ahLst/>
              <a:cxnLst/>
              <a:rect l="l" t="t" r="r" b="b"/>
              <a:pathLst>
                <a:path w="14753" h="10562" extrusionOk="0">
                  <a:moveTo>
                    <a:pt x="1775" y="9704"/>
                  </a:moveTo>
                  <a:cubicBezTo>
                    <a:pt x="2025" y="10287"/>
                    <a:pt x="2691" y="10561"/>
                    <a:pt x="3287" y="10311"/>
                  </a:cubicBezTo>
                  <a:lnTo>
                    <a:pt x="12621" y="6311"/>
                  </a:lnTo>
                  <a:cubicBezTo>
                    <a:pt x="14062" y="5703"/>
                    <a:pt x="14752" y="4025"/>
                    <a:pt x="14145" y="2572"/>
                  </a:cubicBezTo>
                  <a:lnTo>
                    <a:pt x="13943" y="2132"/>
                  </a:lnTo>
                  <a:cubicBezTo>
                    <a:pt x="13336" y="691"/>
                    <a:pt x="11657" y="0"/>
                    <a:pt x="10216" y="608"/>
                  </a:cubicBezTo>
                  <a:lnTo>
                    <a:pt x="870" y="4596"/>
                  </a:lnTo>
                  <a:cubicBezTo>
                    <a:pt x="286" y="4858"/>
                    <a:pt x="1" y="5525"/>
                    <a:pt x="251" y="6108"/>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2"/>
            <p:cNvSpPr/>
            <p:nvPr/>
          </p:nvSpPr>
          <p:spPr>
            <a:xfrm>
              <a:off x="4147824" y="3452132"/>
              <a:ext cx="99559" cy="75788"/>
            </a:xfrm>
            <a:custGeom>
              <a:avLst/>
              <a:gdLst/>
              <a:ahLst/>
              <a:cxnLst/>
              <a:rect l="l" t="t" r="r" b="b"/>
              <a:pathLst>
                <a:path w="2513" h="1913" extrusionOk="0">
                  <a:moveTo>
                    <a:pt x="1420" y="0"/>
                  </a:moveTo>
                  <a:cubicBezTo>
                    <a:pt x="1257" y="0"/>
                    <a:pt x="1086" y="31"/>
                    <a:pt x="917" y="95"/>
                  </a:cubicBezTo>
                  <a:cubicBezTo>
                    <a:pt x="334" y="333"/>
                    <a:pt x="0" y="905"/>
                    <a:pt x="191" y="1381"/>
                  </a:cubicBezTo>
                  <a:cubicBezTo>
                    <a:pt x="326" y="1718"/>
                    <a:pt x="681" y="1912"/>
                    <a:pt x="1085" y="1912"/>
                  </a:cubicBezTo>
                  <a:cubicBezTo>
                    <a:pt x="1251" y="1912"/>
                    <a:pt x="1426" y="1879"/>
                    <a:pt x="1596" y="1810"/>
                  </a:cubicBezTo>
                  <a:cubicBezTo>
                    <a:pt x="2191" y="1583"/>
                    <a:pt x="2513" y="1012"/>
                    <a:pt x="2322" y="536"/>
                  </a:cubicBezTo>
                  <a:cubicBezTo>
                    <a:pt x="2186" y="195"/>
                    <a:pt x="1830" y="0"/>
                    <a:pt x="1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2"/>
            <p:cNvSpPr/>
            <p:nvPr/>
          </p:nvSpPr>
          <p:spPr>
            <a:xfrm>
              <a:off x="4587443" y="2346491"/>
              <a:ext cx="38706" cy="39182"/>
            </a:xfrm>
            <a:custGeom>
              <a:avLst/>
              <a:gdLst/>
              <a:ahLst/>
              <a:cxnLst/>
              <a:rect l="l" t="t" r="r" b="b"/>
              <a:pathLst>
                <a:path w="977" h="989" extrusionOk="0">
                  <a:moveTo>
                    <a:pt x="488" y="1"/>
                  </a:moveTo>
                  <a:cubicBezTo>
                    <a:pt x="214" y="1"/>
                    <a:pt x="0" y="215"/>
                    <a:pt x="0" y="489"/>
                  </a:cubicBezTo>
                  <a:cubicBezTo>
                    <a:pt x="0" y="763"/>
                    <a:pt x="214" y="989"/>
                    <a:pt x="488" y="989"/>
                  </a:cubicBezTo>
                  <a:cubicBezTo>
                    <a:pt x="762" y="989"/>
                    <a:pt x="976" y="763"/>
                    <a:pt x="976" y="489"/>
                  </a:cubicBezTo>
                  <a:cubicBezTo>
                    <a:pt x="976" y="215"/>
                    <a:pt x="762"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2"/>
            <p:cNvSpPr/>
            <p:nvPr/>
          </p:nvSpPr>
          <p:spPr>
            <a:xfrm>
              <a:off x="4703914" y="2346491"/>
              <a:ext cx="39221" cy="39182"/>
            </a:xfrm>
            <a:custGeom>
              <a:avLst/>
              <a:gdLst/>
              <a:ahLst/>
              <a:cxnLst/>
              <a:rect l="l" t="t" r="r" b="b"/>
              <a:pathLst>
                <a:path w="990" h="989" extrusionOk="0">
                  <a:moveTo>
                    <a:pt x="489" y="1"/>
                  </a:moveTo>
                  <a:cubicBezTo>
                    <a:pt x="215" y="1"/>
                    <a:pt x="1" y="215"/>
                    <a:pt x="1" y="489"/>
                  </a:cubicBezTo>
                  <a:cubicBezTo>
                    <a:pt x="1" y="763"/>
                    <a:pt x="215" y="989"/>
                    <a:pt x="489" y="989"/>
                  </a:cubicBezTo>
                  <a:cubicBezTo>
                    <a:pt x="763" y="989"/>
                    <a:pt x="989" y="763"/>
                    <a:pt x="989" y="489"/>
                  </a:cubicBezTo>
                  <a:cubicBezTo>
                    <a:pt x="989" y="215"/>
                    <a:pt x="763"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2"/>
            <p:cNvSpPr/>
            <p:nvPr/>
          </p:nvSpPr>
          <p:spPr>
            <a:xfrm>
              <a:off x="4626108" y="2453097"/>
              <a:ext cx="136839" cy="34467"/>
            </a:xfrm>
            <a:custGeom>
              <a:avLst/>
              <a:gdLst/>
              <a:ahLst/>
              <a:cxnLst/>
              <a:rect l="l" t="t" r="r" b="b"/>
              <a:pathLst>
                <a:path w="3454" h="870" fill="none" extrusionOk="0">
                  <a:moveTo>
                    <a:pt x="0" y="179"/>
                  </a:moveTo>
                  <a:cubicBezTo>
                    <a:pt x="0" y="179"/>
                    <a:pt x="381" y="870"/>
                    <a:pt x="1548" y="870"/>
                  </a:cubicBezTo>
                  <a:cubicBezTo>
                    <a:pt x="2715" y="870"/>
                    <a:pt x="3453" y="0"/>
                    <a:pt x="3453" y="0"/>
                  </a:cubicBezTo>
                </a:path>
              </a:pathLst>
            </a:custGeom>
            <a:solidFill>
              <a:schemeClr val="dk1"/>
            </a:solidFill>
            <a:ln w="7450"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2"/>
            <p:cNvSpPr/>
            <p:nvPr/>
          </p:nvSpPr>
          <p:spPr>
            <a:xfrm>
              <a:off x="4875609" y="2370538"/>
              <a:ext cx="82127" cy="87317"/>
            </a:xfrm>
            <a:custGeom>
              <a:avLst/>
              <a:gdLst/>
              <a:ahLst/>
              <a:cxnLst/>
              <a:rect l="l" t="t" r="r" b="b"/>
              <a:pathLst>
                <a:path w="2073" h="2204" extrusionOk="0">
                  <a:moveTo>
                    <a:pt x="1" y="1"/>
                  </a:moveTo>
                  <a:lnTo>
                    <a:pt x="1" y="2204"/>
                  </a:lnTo>
                  <a:lnTo>
                    <a:pt x="965" y="2204"/>
                  </a:lnTo>
                  <a:cubicBezTo>
                    <a:pt x="1572" y="2204"/>
                    <a:pt x="2072" y="1715"/>
                    <a:pt x="2072" y="1108"/>
                  </a:cubicBezTo>
                  <a:cubicBezTo>
                    <a:pt x="2072" y="501"/>
                    <a:pt x="1572" y="1"/>
                    <a:pt x="965" y="1"/>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2"/>
            <p:cNvSpPr/>
            <p:nvPr/>
          </p:nvSpPr>
          <p:spPr>
            <a:xfrm>
              <a:off x="4931270" y="2935144"/>
              <a:ext cx="859937" cy="1108537"/>
            </a:xfrm>
            <a:custGeom>
              <a:avLst/>
              <a:gdLst/>
              <a:ahLst/>
              <a:cxnLst/>
              <a:rect l="l" t="t" r="r" b="b"/>
              <a:pathLst>
                <a:path w="21706" h="27981" extrusionOk="0">
                  <a:moveTo>
                    <a:pt x="20098" y="27980"/>
                  </a:moveTo>
                  <a:lnTo>
                    <a:pt x="1" y="27980"/>
                  </a:lnTo>
                  <a:lnTo>
                    <a:pt x="1" y="1"/>
                  </a:lnTo>
                  <a:lnTo>
                    <a:pt x="20098" y="1"/>
                  </a:lnTo>
                  <a:cubicBezTo>
                    <a:pt x="20991" y="1"/>
                    <a:pt x="21706" y="715"/>
                    <a:pt x="21706" y="1608"/>
                  </a:cubicBezTo>
                  <a:lnTo>
                    <a:pt x="21706" y="26373"/>
                  </a:lnTo>
                  <a:cubicBezTo>
                    <a:pt x="21706" y="27266"/>
                    <a:pt x="20980" y="27980"/>
                    <a:pt x="20098" y="27980"/>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2"/>
            <p:cNvSpPr/>
            <p:nvPr/>
          </p:nvSpPr>
          <p:spPr>
            <a:xfrm>
              <a:off x="4744480" y="2935144"/>
              <a:ext cx="372682" cy="1108537"/>
            </a:xfrm>
            <a:custGeom>
              <a:avLst/>
              <a:gdLst/>
              <a:ahLst/>
              <a:cxnLst/>
              <a:rect l="l" t="t" r="r" b="b"/>
              <a:pathLst>
                <a:path w="9407" h="27981" extrusionOk="0">
                  <a:moveTo>
                    <a:pt x="7442" y="27980"/>
                  </a:moveTo>
                  <a:lnTo>
                    <a:pt x="1" y="27980"/>
                  </a:lnTo>
                  <a:lnTo>
                    <a:pt x="1" y="4704"/>
                  </a:lnTo>
                  <a:cubicBezTo>
                    <a:pt x="1" y="2108"/>
                    <a:pt x="2108" y="1"/>
                    <a:pt x="4704" y="1"/>
                  </a:cubicBezTo>
                  <a:lnTo>
                    <a:pt x="4704" y="1"/>
                  </a:lnTo>
                  <a:cubicBezTo>
                    <a:pt x="7299" y="1"/>
                    <a:pt x="9407" y="2096"/>
                    <a:pt x="9407" y="4704"/>
                  </a:cubicBezTo>
                  <a:lnTo>
                    <a:pt x="9407" y="26028"/>
                  </a:lnTo>
                  <a:cubicBezTo>
                    <a:pt x="9407" y="27099"/>
                    <a:pt x="8538" y="27980"/>
                    <a:pt x="7442" y="27980"/>
                  </a:cubicBez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2"/>
            <p:cNvSpPr/>
            <p:nvPr/>
          </p:nvSpPr>
          <p:spPr>
            <a:xfrm>
              <a:off x="5583626" y="2780444"/>
              <a:ext cx="318406" cy="697189"/>
            </a:xfrm>
            <a:custGeom>
              <a:avLst/>
              <a:gdLst/>
              <a:ahLst/>
              <a:cxnLst/>
              <a:rect l="l" t="t" r="r" b="b"/>
              <a:pathLst>
                <a:path w="8037" h="17598" extrusionOk="0">
                  <a:moveTo>
                    <a:pt x="0" y="8799"/>
                  </a:moveTo>
                  <a:cubicBezTo>
                    <a:pt x="0" y="12311"/>
                    <a:pt x="1560" y="15455"/>
                    <a:pt x="4024" y="17598"/>
                  </a:cubicBezTo>
                  <a:cubicBezTo>
                    <a:pt x="6489" y="15467"/>
                    <a:pt x="8037" y="12311"/>
                    <a:pt x="8037" y="8799"/>
                  </a:cubicBezTo>
                  <a:cubicBezTo>
                    <a:pt x="8037" y="5287"/>
                    <a:pt x="6477" y="2143"/>
                    <a:pt x="4024" y="0"/>
                  </a:cubicBezTo>
                  <a:cubicBezTo>
                    <a:pt x="1560" y="2143"/>
                    <a:pt x="0" y="5287"/>
                    <a:pt x="0" y="8799"/>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2"/>
            <p:cNvSpPr/>
            <p:nvPr/>
          </p:nvSpPr>
          <p:spPr>
            <a:xfrm>
              <a:off x="5743517" y="2780444"/>
              <a:ext cx="158985" cy="696238"/>
            </a:xfrm>
            <a:custGeom>
              <a:avLst/>
              <a:gdLst/>
              <a:ahLst/>
              <a:cxnLst/>
              <a:rect l="l" t="t" r="r" b="b"/>
              <a:pathLst>
                <a:path w="4013" h="17574" extrusionOk="0">
                  <a:moveTo>
                    <a:pt x="4013" y="8799"/>
                  </a:moveTo>
                  <a:cubicBezTo>
                    <a:pt x="4013" y="5287"/>
                    <a:pt x="2453" y="2143"/>
                    <a:pt x="0" y="0"/>
                  </a:cubicBezTo>
                  <a:lnTo>
                    <a:pt x="0" y="17574"/>
                  </a:lnTo>
                  <a:cubicBezTo>
                    <a:pt x="2453" y="15455"/>
                    <a:pt x="4013" y="12311"/>
                    <a:pt x="4013" y="8799"/>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2"/>
            <p:cNvSpPr/>
            <p:nvPr/>
          </p:nvSpPr>
          <p:spPr>
            <a:xfrm>
              <a:off x="5421359" y="3154022"/>
              <a:ext cx="324547" cy="324547"/>
            </a:xfrm>
            <a:custGeom>
              <a:avLst/>
              <a:gdLst/>
              <a:ahLst/>
              <a:cxnLst/>
              <a:rect l="l" t="t" r="r" b="b"/>
              <a:pathLst>
                <a:path w="8192" h="8192" extrusionOk="0">
                  <a:moveTo>
                    <a:pt x="2298" y="5906"/>
                  </a:moveTo>
                  <a:cubicBezTo>
                    <a:pt x="3870" y="7477"/>
                    <a:pt x="5989" y="8192"/>
                    <a:pt x="8037" y="8037"/>
                  </a:cubicBezTo>
                  <a:cubicBezTo>
                    <a:pt x="8192" y="5977"/>
                    <a:pt x="7477" y="3858"/>
                    <a:pt x="5894" y="2298"/>
                  </a:cubicBezTo>
                  <a:cubicBezTo>
                    <a:pt x="4322" y="714"/>
                    <a:pt x="2203" y="0"/>
                    <a:pt x="155" y="155"/>
                  </a:cubicBezTo>
                  <a:cubicBezTo>
                    <a:pt x="0" y="2227"/>
                    <a:pt x="715" y="4322"/>
                    <a:pt x="2298" y="5906"/>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2"/>
            <p:cNvSpPr/>
            <p:nvPr/>
          </p:nvSpPr>
          <p:spPr>
            <a:xfrm>
              <a:off x="5427936" y="3154497"/>
              <a:ext cx="317970" cy="318406"/>
            </a:xfrm>
            <a:custGeom>
              <a:avLst/>
              <a:gdLst/>
              <a:ahLst/>
              <a:cxnLst/>
              <a:rect l="l" t="t" r="r" b="b"/>
              <a:pathLst>
                <a:path w="8026" h="8037" extrusionOk="0">
                  <a:moveTo>
                    <a:pt x="5752" y="2286"/>
                  </a:moveTo>
                  <a:cubicBezTo>
                    <a:pt x="4168" y="714"/>
                    <a:pt x="2061" y="0"/>
                    <a:pt x="1" y="143"/>
                  </a:cubicBezTo>
                  <a:lnTo>
                    <a:pt x="7895" y="8037"/>
                  </a:lnTo>
                  <a:cubicBezTo>
                    <a:pt x="8026" y="5977"/>
                    <a:pt x="7323" y="3858"/>
                    <a:pt x="5752" y="2286"/>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2"/>
            <p:cNvSpPr/>
            <p:nvPr/>
          </p:nvSpPr>
          <p:spPr>
            <a:xfrm>
              <a:off x="5734999" y="3149744"/>
              <a:ext cx="324586" cy="324111"/>
            </a:xfrm>
            <a:custGeom>
              <a:avLst/>
              <a:gdLst/>
              <a:ahLst/>
              <a:cxnLst/>
              <a:rect l="l" t="t" r="r" b="b"/>
              <a:pathLst>
                <a:path w="8193" h="8181" extrusionOk="0">
                  <a:moveTo>
                    <a:pt x="5895" y="5895"/>
                  </a:moveTo>
                  <a:cubicBezTo>
                    <a:pt x="4323" y="7466"/>
                    <a:pt x="2204" y="8181"/>
                    <a:pt x="156" y="8038"/>
                  </a:cubicBezTo>
                  <a:cubicBezTo>
                    <a:pt x="1" y="5966"/>
                    <a:pt x="715" y="3847"/>
                    <a:pt x="2299" y="2287"/>
                  </a:cubicBezTo>
                  <a:cubicBezTo>
                    <a:pt x="3870" y="703"/>
                    <a:pt x="5990" y="1"/>
                    <a:pt x="8038" y="144"/>
                  </a:cubicBezTo>
                  <a:cubicBezTo>
                    <a:pt x="8192" y="2192"/>
                    <a:pt x="7478" y="4311"/>
                    <a:pt x="5895" y="5895"/>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2"/>
            <p:cNvSpPr/>
            <p:nvPr/>
          </p:nvSpPr>
          <p:spPr>
            <a:xfrm>
              <a:off x="5734999" y="3148832"/>
              <a:ext cx="317970" cy="318406"/>
            </a:xfrm>
            <a:custGeom>
              <a:avLst/>
              <a:gdLst/>
              <a:ahLst/>
              <a:cxnLst/>
              <a:rect l="l" t="t" r="r" b="b"/>
              <a:pathLst>
                <a:path w="8026" h="8037" extrusionOk="0">
                  <a:moveTo>
                    <a:pt x="2287" y="2298"/>
                  </a:moveTo>
                  <a:cubicBezTo>
                    <a:pt x="3859" y="715"/>
                    <a:pt x="5978" y="0"/>
                    <a:pt x="8026" y="155"/>
                  </a:cubicBezTo>
                  <a:lnTo>
                    <a:pt x="144" y="8037"/>
                  </a:lnTo>
                  <a:cubicBezTo>
                    <a:pt x="1" y="5989"/>
                    <a:pt x="715" y="3870"/>
                    <a:pt x="2287" y="2298"/>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2"/>
            <p:cNvSpPr/>
            <p:nvPr/>
          </p:nvSpPr>
          <p:spPr>
            <a:xfrm>
              <a:off x="5461451" y="3451617"/>
              <a:ext cx="564668" cy="614666"/>
            </a:xfrm>
            <a:custGeom>
              <a:avLst/>
              <a:gdLst/>
              <a:ahLst/>
              <a:cxnLst/>
              <a:rect l="l" t="t" r="r" b="b"/>
              <a:pathLst>
                <a:path w="14253" h="15515" extrusionOk="0">
                  <a:moveTo>
                    <a:pt x="11454" y="15515"/>
                  </a:moveTo>
                  <a:lnTo>
                    <a:pt x="2786" y="15515"/>
                  </a:lnTo>
                  <a:cubicBezTo>
                    <a:pt x="2132" y="15515"/>
                    <a:pt x="1572" y="15015"/>
                    <a:pt x="1512" y="14360"/>
                  </a:cubicBezTo>
                  <a:lnTo>
                    <a:pt x="0" y="1"/>
                  </a:lnTo>
                  <a:lnTo>
                    <a:pt x="14252" y="1"/>
                  </a:lnTo>
                  <a:lnTo>
                    <a:pt x="12740" y="14360"/>
                  </a:lnTo>
                  <a:cubicBezTo>
                    <a:pt x="12657" y="15015"/>
                    <a:pt x="12109" y="15515"/>
                    <a:pt x="11454" y="15515"/>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2"/>
            <p:cNvSpPr/>
            <p:nvPr/>
          </p:nvSpPr>
          <p:spPr>
            <a:xfrm>
              <a:off x="3622832" y="1572950"/>
              <a:ext cx="777414" cy="551911"/>
            </a:xfrm>
            <a:custGeom>
              <a:avLst/>
              <a:gdLst/>
              <a:ahLst/>
              <a:cxnLst/>
              <a:rect l="l" t="t" r="r" b="b"/>
              <a:pathLst>
                <a:path w="19623" h="13931" extrusionOk="0">
                  <a:moveTo>
                    <a:pt x="19622" y="13931"/>
                  </a:moveTo>
                  <a:lnTo>
                    <a:pt x="1" y="13931"/>
                  </a:lnTo>
                  <a:lnTo>
                    <a:pt x="4561" y="0"/>
                  </a:lnTo>
                  <a:lnTo>
                    <a:pt x="15062" y="0"/>
                  </a:ln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1" name="Google Shape;2391;p32"/>
            <p:cNvSpPr/>
            <p:nvPr/>
          </p:nvSpPr>
          <p:spPr>
            <a:xfrm>
              <a:off x="3857280" y="1572950"/>
              <a:ext cx="308501" cy="551911"/>
            </a:xfrm>
            <a:custGeom>
              <a:avLst/>
              <a:gdLst/>
              <a:ahLst/>
              <a:cxnLst/>
              <a:rect l="l" t="t" r="r" b="b"/>
              <a:pathLst>
                <a:path w="7787" h="13931" extrusionOk="0">
                  <a:moveTo>
                    <a:pt x="7787" y="13931"/>
                  </a:moveTo>
                  <a:lnTo>
                    <a:pt x="0" y="13931"/>
                  </a:lnTo>
                  <a:lnTo>
                    <a:pt x="1822" y="0"/>
                  </a:lnTo>
                  <a:lnTo>
                    <a:pt x="5965" y="0"/>
                  </a:ln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2" name="Google Shape;2392;p32"/>
            <p:cNvSpPr/>
            <p:nvPr/>
          </p:nvSpPr>
          <p:spPr>
            <a:xfrm>
              <a:off x="2874288" y="4047441"/>
              <a:ext cx="1125018" cy="273083"/>
            </a:xfrm>
            <a:custGeom>
              <a:avLst/>
              <a:gdLst/>
              <a:ahLst/>
              <a:cxnLst/>
              <a:rect l="l" t="t" r="r" b="b"/>
              <a:pathLst>
                <a:path w="28397" h="6893" extrusionOk="0">
                  <a:moveTo>
                    <a:pt x="7184" y="0"/>
                  </a:moveTo>
                  <a:cubicBezTo>
                    <a:pt x="5583" y="0"/>
                    <a:pt x="4036" y="99"/>
                    <a:pt x="2656" y="344"/>
                  </a:cubicBezTo>
                  <a:cubicBezTo>
                    <a:pt x="941" y="915"/>
                    <a:pt x="1" y="1487"/>
                    <a:pt x="1" y="2118"/>
                  </a:cubicBezTo>
                  <a:cubicBezTo>
                    <a:pt x="1" y="4332"/>
                    <a:pt x="11871" y="6214"/>
                    <a:pt x="28397" y="6892"/>
                  </a:cubicBezTo>
                  <a:lnTo>
                    <a:pt x="22003" y="1844"/>
                  </a:lnTo>
                  <a:cubicBezTo>
                    <a:pt x="22003" y="1844"/>
                    <a:pt x="14087" y="0"/>
                    <a:pt x="7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5" name="Google Shape;2445;p32"/>
          <p:cNvGrpSpPr/>
          <p:nvPr/>
        </p:nvGrpSpPr>
        <p:grpSpPr>
          <a:xfrm>
            <a:off x="6024091" y="2332206"/>
            <a:ext cx="1296000" cy="605159"/>
            <a:chOff x="442777" y="1296675"/>
            <a:chExt cx="1296000" cy="605159"/>
          </a:xfrm>
        </p:grpSpPr>
        <p:sp>
          <p:nvSpPr>
            <p:cNvPr id="2446" name="Google Shape;2446;p32"/>
            <p:cNvSpPr txBox="1"/>
            <p:nvPr/>
          </p:nvSpPr>
          <p:spPr>
            <a:xfrm>
              <a:off x="442777" y="1296675"/>
              <a:ext cx="1296000" cy="200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PH" b="1" dirty="0">
                  <a:solidFill>
                    <a:schemeClr val="accent2"/>
                  </a:solidFill>
                  <a:latin typeface="Fira Sans"/>
                  <a:ea typeface="Fira Sans"/>
                  <a:cs typeface="Fira Sans"/>
                  <a:sym typeface="Fira Sans"/>
                </a:rPr>
                <a:t>Presented by:</a:t>
              </a:r>
              <a:endParaRPr b="1" dirty="0">
                <a:solidFill>
                  <a:schemeClr val="accent2"/>
                </a:solidFill>
                <a:latin typeface="Fira Sans"/>
                <a:ea typeface="Fira Sans"/>
                <a:cs typeface="Fira Sans"/>
                <a:sym typeface="Fira Sans"/>
              </a:endParaRPr>
            </a:p>
          </p:txBody>
        </p:sp>
        <p:sp>
          <p:nvSpPr>
            <p:cNvPr id="2447" name="Google Shape;2447;p32"/>
            <p:cNvSpPr txBox="1"/>
            <p:nvPr/>
          </p:nvSpPr>
          <p:spPr>
            <a:xfrm>
              <a:off x="442777" y="1459634"/>
              <a:ext cx="1296000" cy="442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US" sz="1200" dirty="0">
                  <a:solidFill>
                    <a:schemeClr val="dk1"/>
                  </a:solidFill>
                  <a:latin typeface="Fira Sans"/>
                  <a:ea typeface="Fira Sans"/>
                  <a:cs typeface="Fira Sans"/>
                  <a:sym typeface="Fira Sans"/>
                </a:rPr>
                <a:t>BSIT 4-1 (Group 3)</a:t>
              </a:r>
              <a:endParaRPr sz="1200" dirty="0">
                <a:solidFill>
                  <a:schemeClr val="dk1"/>
                </a:solidFill>
                <a:latin typeface="Fira Sans"/>
                <a:ea typeface="Fira Sans"/>
                <a:cs typeface="Fira Sans"/>
                <a:sym typeface="Fira Sans"/>
              </a:endParaRPr>
            </a:p>
          </p:txBody>
        </p:sp>
      </p:grpSp>
      <p:sp>
        <p:nvSpPr>
          <p:cNvPr id="2452" name="Google Shape;2452;p32"/>
          <p:cNvSpPr txBox="1"/>
          <p:nvPr/>
        </p:nvSpPr>
        <p:spPr>
          <a:xfrm>
            <a:off x="6024091" y="3243658"/>
            <a:ext cx="1296000" cy="200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PH" b="1" dirty="0">
                <a:solidFill>
                  <a:schemeClr val="accent3"/>
                </a:solidFill>
                <a:latin typeface="Fira Sans"/>
                <a:ea typeface="Fira Sans"/>
                <a:cs typeface="Fira Sans"/>
                <a:sym typeface="Fira Sans"/>
              </a:rPr>
              <a:t>Presented to:</a:t>
            </a:r>
            <a:endParaRPr b="1" dirty="0">
              <a:solidFill>
                <a:schemeClr val="accent3"/>
              </a:solidFill>
              <a:latin typeface="Fira Sans"/>
              <a:ea typeface="Fira Sans"/>
              <a:cs typeface="Fira Sans"/>
              <a:sym typeface="Fira Sans"/>
            </a:endParaRPr>
          </a:p>
        </p:txBody>
      </p:sp>
      <p:sp>
        <p:nvSpPr>
          <p:cNvPr id="156" name="Google Shape;2447;p32">
            <a:extLst>
              <a:ext uri="{FF2B5EF4-FFF2-40B4-BE49-F238E27FC236}">
                <a16:creationId xmlns:a16="http://schemas.microsoft.com/office/drawing/2014/main" id="{F2722D0D-4DA4-4CED-98F6-338AA6AE42CF}"/>
              </a:ext>
            </a:extLst>
          </p:cNvPr>
          <p:cNvSpPr txBox="1"/>
          <p:nvPr/>
        </p:nvSpPr>
        <p:spPr>
          <a:xfrm>
            <a:off x="5960228" y="3420194"/>
            <a:ext cx="1423727" cy="442200"/>
          </a:xfrm>
          <a:prstGeom prst="rect">
            <a:avLst/>
          </a:prstGeom>
          <a:noFill/>
          <a:ln>
            <a:noFill/>
          </a:ln>
        </p:spPr>
        <p:txBody>
          <a:bodyPr spcFirstLastPara="1" wrap="square" lIns="0" tIns="91425" rIns="0" bIns="91425" anchor="ctr" anchorCtr="0">
            <a:noAutofit/>
          </a:bodyPr>
          <a:lstStyle/>
          <a:p>
            <a:pPr lvl="0" algn="ctr"/>
            <a:r>
              <a:rPr lang="en-US" sz="1200" dirty="0">
                <a:solidFill>
                  <a:schemeClr val="dk1"/>
                </a:solidFill>
                <a:latin typeface="Fira Sans" panose="020B0604020202020204" charset="0"/>
                <a:ea typeface="Fira Sans"/>
                <a:cs typeface="Fira Sans"/>
                <a:sym typeface="Fira Sans"/>
              </a:rPr>
              <a:t>Mr. Jason Pe</a:t>
            </a:r>
            <a:r>
              <a:rPr lang="en-PH" sz="1200" dirty="0">
                <a:latin typeface="Fira Sans" panose="020B0604020202020204" charset="0"/>
              </a:rPr>
              <a:t>ñalosa</a:t>
            </a:r>
            <a:endParaRPr sz="1200" dirty="0">
              <a:solidFill>
                <a:schemeClr val="dk1"/>
              </a:solidFill>
              <a:latin typeface="Fira Sans" panose="020B0604020202020204" charset="0"/>
              <a:ea typeface="Fira Sans"/>
              <a:cs typeface="Fira Sans"/>
              <a:sym typeface="Fir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Google Shape;377;p19">
            <a:extLst>
              <a:ext uri="{FF2B5EF4-FFF2-40B4-BE49-F238E27FC236}">
                <a16:creationId xmlns:a16="http://schemas.microsoft.com/office/drawing/2014/main" id="{7EAD1166-1E97-4642-94EA-3BA46240B8D5}"/>
              </a:ext>
            </a:extLst>
          </p:cNvPr>
          <p:cNvCxnSpPr>
            <a:cxnSpLocks/>
          </p:cNvCxnSpPr>
          <p:nvPr/>
        </p:nvCxnSpPr>
        <p:spPr>
          <a:xfrm flipH="1">
            <a:off x="1549330" y="2091181"/>
            <a:ext cx="5957256" cy="0"/>
          </a:xfrm>
          <a:prstGeom prst="straightConnector1">
            <a:avLst/>
          </a:prstGeom>
          <a:noFill/>
          <a:ln w="28575" cap="flat" cmpd="sng">
            <a:solidFill>
              <a:schemeClr val="accent5"/>
            </a:solidFill>
            <a:prstDash val="solid"/>
            <a:round/>
            <a:headEnd type="none" w="med" len="med"/>
            <a:tailEnd type="none" w="med" len="med"/>
          </a:ln>
        </p:spPr>
      </p:cxnSp>
      <p:sp>
        <p:nvSpPr>
          <p:cNvPr id="2" name="Title 1">
            <a:extLst>
              <a:ext uri="{FF2B5EF4-FFF2-40B4-BE49-F238E27FC236}">
                <a16:creationId xmlns:a16="http://schemas.microsoft.com/office/drawing/2014/main" id="{0BBC76FC-7239-4110-B92C-BD8D3137552A}"/>
              </a:ext>
            </a:extLst>
          </p:cNvPr>
          <p:cNvSpPr>
            <a:spLocks noGrp="1"/>
          </p:cNvSpPr>
          <p:nvPr>
            <p:ph type="title"/>
          </p:nvPr>
        </p:nvSpPr>
        <p:spPr/>
        <p:txBody>
          <a:bodyPr/>
          <a:lstStyle/>
          <a:p>
            <a:r>
              <a:rPr lang="en-US" dirty="0"/>
              <a:t>2007</a:t>
            </a:r>
            <a:endParaRPr lang="en-PH" dirty="0"/>
          </a:p>
        </p:txBody>
      </p:sp>
      <p:sp>
        <p:nvSpPr>
          <p:cNvPr id="3" name="Google Shape;885;p23">
            <a:extLst>
              <a:ext uri="{FF2B5EF4-FFF2-40B4-BE49-F238E27FC236}">
                <a16:creationId xmlns:a16="http://schemas.microsoft.com/office/drawing/2014/main" id="{8DA32DEA-C81C-4DAF-A87C-8B33F0C3F40A}"/>
              </a:ext>
            </a:extLst>
          </p:cNvPr>
          <p:cNvSpPr/>
          <p:nvPr/>
        </p:nvSpPr>
        <p:spPr>
          <a:xfrm>
            <a:off x="3868982" y="1713437"/>
            <a:ext cx="1406036" cy="817109"/>
          </a:xfrm>
          <a:custGeom>
            <a:avLst/>
            <a:gdLst/>
            <a:ahLst/>
            <a:cxnLst/>
            <a:rect l="l" t="t" r="r" b="b"/>
            <a:pathLst>
              <a:path w="42078" h="48019" extrusionOk="0">
                <a:moveTo>
                  <a:pt x="1263" y="0"/>
                </a:moveTo>
                <a:cubicBezTo>
                  <a:pt x="560" y="0"/>
                  <a:pt x="1" y="560"/>
                  <a:pt x="1" y="1262"/>
                </a:cubicBezTo>
                <a:lnTo>
                  <a:pt x="1" y="46756"/>
                </a:lnTo>
                <a:cubicBezTo>
                  <a:pt x="1" y="47459"/>
                  <a:pt x="560" y="48018"/>
                  <a:pt x="1263" y="48018"/>
                </a:cubicBezTo>
                <a:lnTo>
                  <a:pt x="40803" y="48018"/>
                </a:lnTo>
                <a:cubicBezTo>
                  <a:pt x="41506" y="48018"/>
                  <a:pt x="42077" y="47459"/>
                  <a:pt x="42077" y="46756"/>
                </a:cubicBezTo>
                <a:lnTo>
                  <a:pt x="42077" y="1262"/>
                </a:lnTo>
                <a:cubicBezTo>
                  <a:pt x="42077" y="560"/>
                  <a:pt x="41506" y="0"/>
                  <a:pt x="408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86;p23">
            <a:extLst>
              <a:ext uri="{FF2B5EF4-FFF2-40B4-BE49-F238E27FC236}">
                <a16:creationId xmlns:a16="http://schemas.microsoft.com/office/drawing/2014/main" id="{1F30E0AF-9BCB-4DBA-BBDD-D7BA088BFB71}"/>
              </a:ext>
            </a:extLst>
          </p:cNvPr>
          <p:cNvSpPr/>
          <p:nvPr/>
        </p:nvSpPr>
        <p:spPr>
          <a:xfrm>
            <a:off x="4307827" y="1218016"/>
            <a:ext cx="527957" cy="527957"/>
          </a:xfrm>
          <a:custGeom>
            <a:avLst/>
            <a:gdLst/>
            <a:ahLst/>
            <a:cxnLst/>
            <a:rect l="l" t="t" r="r" b="b"/>
            <a:pathLst>
              <a:path w="15800" h="15800" extrusionOk="0">
                <a:moveTo>
                  <a:pt x="7906" y="0"/>
                </a:moveTo>
                <a:cubicBezTo>
                  <a:pt x="3536" y="0"/>
                  <a:pt x="0" y="3536"/>
                  <a:pt x="0" y="7906"/>
                </a:cubicBezTo>
                <a:cubicBezTo>
                  <a:pt x="0" y="12264"/>
                  <a:pt x="3536" y="15800"/>
                  <a:pt x="7906" y="15800"/>
                </a:cubicBezTo>
                <a:cubicBezTo>
                  <a:pt x="12264" y="15800"/>
                  <a:pt x="15800" y="12264"/>
                  <a:pt x="15800" y="7906"/>
                </a:cubicBezTo>
                <a:cubicBezTo>
                  <a:pt x="15800" y="3536"/>
                  <a:pt x="12264" y="0"/>
                  <a:pt x="7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87;p23">
            <a:extLst>
              <a:ext uri="{FF2B5EF4-FFF2-40B4-BE49-F238E27FC236}">
                <a16:creationId xmlns:a16="http://schemas.microsoft.com/office/drawing/2014/main" id="{B4D41F36-953D-484C-B46C-3F45E1D0938E}"/>
              </a:ext>
            </a:extLst>
          </p:cNvPr>
          <p:cNvSpPr/>
          <p:nvPr/>
        </p:nvSpPr>
        <p:spPr>
          <a:xfrm>
            <a:off x="4330884" y="1258649"/>
            <a:ext cx="464736" cy="446759"/>
          </a:xfrm>
          <a:custGeom>
            <a:avLst/>
            <a:gdLst/>
            <a:ahLst/>
            <a:cxnLst/>
            <a:rect l="l" t="t" r="r" b="b"/>
            <a:pathLst>
              <a:path w="13908" h="13370" extrusionOk="0">
                <a:moveTo>
                  <a:pt x="7212" y="0"/>
                </a:moveTo>
                <a:cubicBezTo>
                  <a:pt x="5472" y="0"/>
                  <a:pt x="3763" y="678"/>
                  <a:pt x="2489" y="1951"/>
                </a:cubicBezTo>
                <a:cubicBezTo>
                  <a:pt x="572" y="3868"/>
                  <a:pt x="1" y="6749"/>
                  <a:pt x="1037" y="9250"/>
                </a:cubicBezTo>
                <a:cubicBezTo>
                  <a:pt x="2073" y="11738"/>
                  <a:pt x="4513" y="13369"/>
                  <a:pt x="7216" y="13369"/>
                </a:cubicBezTo>
                <a:cubicBezTo>
                  <a:pt x="10907" y="13369"/>
                  <a:pt x="13895" y="10381"/>
                  <a:pt x="13907" y="6690"/>
                </a:cubicBezTo>
                <a:cubicBezTo>
                  <a:pt x="13907" y="3975"/>
                  <a:pt x="12276" y="1546"/>
                  <a:pt x="9776" y="511"/>
                </a:cubicBezTo>
                <a:cubicBezTo>
                  <a:pt x="8947" y="167"/>
                  <a:pt x="8076" y="0"/>
                  <a:pt x="7212"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Fira Sans"/>
                <a:ea typeface="Fira Sans"/>
                <a:cs typeface="Fira Sans"/>
                <a:sym typeface="Fira Sans"/>
              </a:rPr>
              <a:t>02</a:t>
            </a:r>
            <a:endParaRPr/>
          </a:p>
        </p:txBody>
      </p:sp>
      <p:sp>
        <p:nvSpPr>
          <p:cNvPr id="6" name="Google Shape;933;p23">
            <a:extLst>
              <a:ext uri="{FF2B5EF4-FFF2-40B4-BE49-F238E27FC236}">
                <a16:creationId xmlns:a16="http://schemas.microsoft.com/office/drawing/2014/main" id="{77EFBFB8-AD2F-42BB-8804-2F59538D7DD0}"/>
              </a:ext>
            </a:extLst>
          </p:cNvPr>
          <p:cNvSpPr/>
          <p:nvPr/>
        </p:nvSpPr>
        <p:spPr>
          <a:xfrm>
            <a:off x="1875168" y="1713436"/>
            <a:ext cx="1406003" cy="817109"/>
          </a:xfrm>
          <a:custGeom>
            <a:avLst/>
            <a:gdLst/>
            <a:ahLst/>
            <a:cxnLst/>
            <a:rect l="l" t="t" r="r" b="b"/>
            <a:pathLst>
              <a:path w="42077" h="48352" extrusionOk="0">
                <a:moveTo>
                  <a:pt x="1619" y="0"/>
                </a:moveTo>
                <a:cubicBezTo>
                  <a:pt x="714" y="0"/>
                  <a:pt x="0" y="714"/>
                  <a:pt x="0" y="1607"/>
                </a:cubicBezTo>
                <a:lnTo>
                  <a:pt x="0" y="46744"/>
                </a:lnTo>
                <a:cubicBezTo>
                  <a:pt x="0" y="47637"/>
                  <a:pt x="714" y="48351"/>
                  <a:pt x="1619" y="48351"/>
                </a:cubicBezTo>
                <a:lnTo>
                  <a:pt x="40458" y="48351"/>
                </a:lnTo>
                <a:cubicBezTo>
                  <a:pt x="41350" y="48351"/>
                  <a:pt x="42077" y="47637"/>
                  <a:pt x="42077" y="46744"/>
                </a:cubicBezTo>
                <a:lnTo>
                  <a:pt x="42077" y="1607"/>
                </a:lnTo>
                <a:cubicBezTo>
                  <a:pt x="42077" y="714"/>
                  <a:pt x="41350" y="0"/>
                  <a:pt x="40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34;p23">
            <a:extLst>
              <a:ext uri="{FF2B5EF4-FFF2-40B4-BE49-F238E27FC236}">
                <a16:creationId xmlns:a16="http://schemas.microsoft.com/office/drawing/2014/main" id="{5AE23C5B-7CAB-420F-81B8-62A5BA33D3DF}"/>
              </a:ext>
            </a:extLst>
          </p:cNvPr>
          <p:cNvSpPr/>
          <p:nvPr/>
        </p:nvSpPr>
        <p:spPr>
          <a:xfrm>
            <a:off x="2313986" y="1228054"/>
            <a:ext cx="527990" cy="527957"/>
          </a:xfrm>
          <a:custGeom>
            <a:avLst/>
            <a:gdLst/>
            <a:ahLst/>
            <a:cxnLst/>
            <a:rect l="l" t="t" r="r" b="b"/>
            <a:pathLst>
              <a:path w="15801" h="15800" extrusionOk="0">
                <a:moveTo>
                  <a:pt x="7906" y="0"/>
                </a:moveTo>
                <a:cubicBezTo>
                  <a:pt x="3537" y="0"/>
                  <a:pt x="1" y="3537"/>
                  <a:pt x="1" y="7894"/>
                </a:cubicBezTo>
                <a:cubicBezTo>
                  <a:pt x="1" y="12264"/>
                  <a:pt x="3537" y="15800"/>
                  <a:pt x="7906" y="15800"/>
                </a:cubicBezTo>
                <a:cubicBezTo>
                  <a:pt x="12264" y="15800"/>
                  <a:pt x="15800" y="12264"/>
                  <a:pt x="15800" y="7894"/>
                </a:cubicBezTo>
                <a:cubicBezTo>
                  <a:pt x="15800" y="3537"/>
                  <a:pt x="12264" y="0"/>
                  <a:pt x="7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35;p23">
            <a:extLst>
              <a:ext uri="{FF2B5EF4-FFF2-40B4-BE49-F238E27FC236}">
                <a16:creationId xmlns:a16="http://schemas.microsoft.com/office/drawing/2014/main" id="{038012F9-2D8B-4B2B-81E2-CCEE377A4EFA}"/>
              </a:ext>
            </a:extLst>
          </p:cNvPr>
          <p:cNvSpPr/>
          <p:nvPr/>
        </p:nvSpPr>
        <p:spPr>
          <a:xfrm>
            <a:off x="2337075" y="1268319"/>
            <a:ext cx="464702" cy="447126"/>
          </a:xfrm>
          <a:custGeom>
            <a:avLst/>
            <a:gdLst/>
            <a:ahLst/>
            <a:cxnLst/>
            <a:rect l="l" t="t" r="r" b="b"/>
            <a:pathLst>
              <a:path w="13907" h="13381" extrusionOk="0">
                <a:moveTo>
                  <a:pt x="7218" y="0"/>
                </a:moveTo>
                <a:cubicBezTo>
                  <a:pt x="5479" y="0"/>
                  <a:pt x="3771" y="680"/>
                  <a:pt x="2489" y="1962"/>
                </a:cubicBezTo>
                <a:cubicBezTo>
                  <a:pt x="572" y="3879"/>
                  <a:pt x="0" y="6749"/>
                  <a:pt x="1036" y="9249"/>
                </a:cubicBezTo>
                <a:cubicBezTo>
                  <a:pt x="2072" y="11749"/>
                  <a:pt x="4513" y="13381"/>
                  <a:pt x="7215" y="13381"/>
                </a:cubicBezTo>
                <a:cubicBezTo>
                  <a:pt x="10906" y="13381"/>
                  <a:pt x="13895" y="10380"/>
                  <a:pt x="13907" y="6689"/>
                </a:cubicBezTo>
                <a:cubicBezTo>
                  <a:pt x="13907" y="3987"/>
                  <a:pt x="12276" y="1546"/>
                  <a:pt x="9775" y="510"/>
                </a:cubicBezTo>
                <a:cubicBezTo>
                  <a:pt x="8947" y="167"/>
                  <a:pt x="8079" y="0"/>
                  <a:pt x="7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Fira Sans"/>
                <a:ea typeface="Fira Sans"/>
                <a:cs typeface="Fira Sans"/>
                <a:sym typeface="Fira Sans"/>
              </a:rPr>
              <a:t>01</a:t>
            </a:r>
            <a:endParaRPr/>
          </a:p>
        </p:txBody>
      </p:sp>
      <p:sp>
        <p:nvSpPr>
          <p:cNvPr id="9" name="Google Shape;936;p23">
            <a:extLst>
              <a:ext uri="{FF2B5EF4-FFF2-40B4-BE49-F238E27FC236}">
                <a16:creationId xmlns:a16="http://schemas.microsoft.com/office/drawing/2014/main" id="{39B18776-7909-413F-8E25-01DCED792576}"/>
              </a:ext>
            </a:extLst>
          </p:cNvPr>
          <p:cNvSpPr/>
          <p:nvPr/>
        </p:nvSpPr>
        <p:spPr>
          <a:xfrm>
            <a:off x="5831404" y="1702597"/>
            <a:ext cx="1406036" cy="827949"/>
          </a:xfrm>
          <a:custGeom>
            <a:avLst/>
            <a:gdLst/>
            <a:ahLst/>
            <a:cxnLst/>
            <a:rect l="l" t="t" r="r" b="b"/>
            <a:pathLst>
              <a:path w="42078" h="48198" extrusionOk="0">
                <a:moveTo>
                  <a:pt x="1382" y="1"/>
                </a:moveTo>
                <a:cubicBezTo>
                  <a:pt x="608" y="1"/>
                  <a:pt x="0" y="620"/>
                  <a:pt x="0" y="1382"/>
                </a:cubicBezTo>
                <a:lnTo>
                  <a:pt x="0" y="46828"/>
                </a:lnTo>
                <a:cubicBezTo>
                  <a:pt x="0" y="47590"/>
                  <a:pt x="608" y="48197"/>
                  <a:pt x="1382" y="48197"/>
                </a:cubicBezTo>
                <a:lnTo>
                  <a:pt x="40696" y="48197"/>
                </a:lnTo>
                <a:cubicBezTo>
                  <a:pt x="41458" y="48197"/>
                  <a:pt x="42077" y="47590"/>
                  <a:pt x="42077" y="46828"/>
                </a:cubicBezTo>
                <a:lnTo>
                  <a:pt x="42077" y="1382"/>
                </a:lnTo>
                <a:cubicBezTo>
                  <a:pt x="42077" y="620"/>
                  <a:pt x="41458" y="1"/>
                  <a:pt x="40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37;p23">
            <a:extLst>
              <a:ext uri="{FF2B5EF4-FFF2-40B4-BE49-F238E27FC236}">
                <a16:creationId xmlns:a16="http://schemas.microsoft.com/office/drawing/2014/main" id="{9544C76C-2B85-49B8-8631-40472CDB77E0}"/>
              </a:ext>
            </a:extLst>
          </p:cNvPr>
          <p:cNvSpPr/>
          <p:nvPr/>
        </p:nvSpPr>
        <p:spPr>
          <a:xfrm>
            <a:off x="6270212" y="1213003"/>
            <a:ext cx="527990" cy="527957"/>
          </a:xfrm>
          <a:custGeom>
            <a:avLst/>
            <a:gdLst/>
            <a:ahLst/>
            <a:cxnLst/>
            <a:rect l="l" t="t" r="r" b="b"/>
            <a:pathLst>
              <a:path w="15801" h="15800" extrusionOk="0">
                <a:moveTo>
                  <a:pt x="7895" y="0"/>
                </a:moveTo>
                <a:cubicBezTo>
                  <a:pt x="3537" y="0"/>
                  <a:pt x="1" y="3536"/>
                  <a:pt x="1" y="7906"/>
                </a:cubicBezTo>
                <a:cubicBezTo>
                  <a:pt x="1" y="12264"/>
                  <a:pt x="3537" y="15800"/>
                  <a:pt x="7895" y="15800"/>
                </a:cubicBezTo>
                <a:cubicBezTo>
                  <a:pt x="12264" y="15800"/>
                  <a:pt x="15801" y="12264"/>
                  <a:pt x="15801" y="7906"/>
                </a:cubicBezTo>
                <a:cubicBezTo>
                  <a:pt x="15801" y="3536"/>
                  <a:pt x="12264" y="0"/>
                  <a:pt x="78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38;p23">
            <a:extLst>
              <a:ext uri="{FF2B5EF4-FFF2-40B4-BE49-F238E27FC236}">
                <a16:creationId xmlns:a16="http://schemas.microsoft.com/office/drawing/2014/main" id="{AE78CB83-F5B9-4CE1-B4FA-359FC8A8921A}"/>
              </a:ext>
            </a:extLst>
          </p:cNvPr>
          <p:cNvSpPr/>
          <p:nvPr/>
        </p:nvSpPr>
        <p:spPr>
          <a:xfrm>
            <a:off x="6293302" y="1253636"/>
            <a:ext cx="464335" cy="446759"/>
          </a:xfrm>
          <a:custGeom>
            <a:avLst/>
            <a:gdLst/>
            <a:ahLst/>
            <a:cxnLst/>
            <a:rect l="l" t="t" r="r" b="b"/>
            <a:pathLst>
              <a:path w="13896" h="13370" extrusionOk="0">
                <a:moveTo>
                  <a:pt x="7212" y="0"/>
                </a:moveTo>
                <a:cubicBezTo>
                  <a:pt x="5470" y="0"/>
                  <a:pt x="3758" y="678"/>
                  <a:pt x="2477" y="1951"/>
                </a:cubicBezTo>
                <a:cubicBezTo>
                  <a:pt x="572" y="3868"/>
                  <a:pt x="1" y="6749"/>
                  <a:pt x="1036" y="9250"/>
                </a:cubicBezTo>
                <a:cubicBezTo>
                  <a:pt x="2072" y="11738"/>
                  <a:pt x="4501" y="13369"/>
                  <a:pt x="7204" y="13369"/>
                </a:cubicBezTo>
                <a:cubicBezTo>
                  <a:pt x="10907" y="13369"/>
                  <a:pt x="13895" y="10381"/>
                  <a:pt x="13895" y="6690"/>
                </a:cubicBezTo>
                <a:cubicBezTo>
                  <a:pt x="13895" y="3975"/>
                  <a:pt x="12276" y="1546"/>
                  <a:pt x="9776" y="511"/>
                </a:cubicBezTo>
                <a:cubicBezTo>
                  <a:pt x="8946" y="167"/>
                  <a:pt x="8076" y="0"/>
                  <a:pt x="7212"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Fira Sans"/>
                <a:ea typeface="Fira Sans"/>
                <a:cs typeface="Fira Sans"/>
                <a:sym typeface="Fira Sans"/>
              </a:rPr>
              <a:t>03</a:t>
            </a:r>
            <a:endParaRPr/>
          </a:p>
        </p:txBody>
      </p:sp>
      <p:sp>
        <p:nvSpPr>
          <p:cNvPr id="13" name="Google Shape;989;p23">
            <a:extLst>
              <a:ext uri="{FF2B5EF4-FFF2-40B4-BE49-F238E27FC236}">
                <a16:creationId xmlns:a16="http://schemas.microsoft.com/office/drawing/2014/main" id="{CFFB62A6-FFFB-45CA-90B6-3A60176DF473}"/>
              </a:ext>
            </a:extLst>
          </p:cNvPr>
          <p:cNvSpPr txBox="1"/>
          <p:nvPr/>
        </p:nvSpPr>
        <p:spPr>
          <a:xfrm>
            <a:off x="1906560" y="1916608"/>
            <a:ext cx="1349400" cy="37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PH" b="1" dirty="0">
                <a:solidFill>
                  <a:srgbClr val="000000"/>
                </a:solidFill>
                <a:latin typeface="Fira Sans"/>
                <a:ea typeface="Fira Sans"/>
                <a:cs typeface="Fira Sans"/>
                <a:sym typeface="Fira Sans"/>
              </a:rPr>
              <a:t>WEEK</a:t>
            </a:r>
            <a:endParaRPr b="1" dirty="0">
              <a:solidFill>
                <a:srgbClr val="000000"/>
              </a:solidFill>
              <a:latin typeface="Fira Sans"/>
              <a:ea typeface="Fira Sans"/>
              <a:cs typeface="Fira Sans"/>
              <a:sym typeface="Fira Sans"/>
            </a:endParaRPr>
          </a:p>
        </p:txBody>
      </p:sp>
      <p:sp>
        <p:nvSpPr>
          <p:cNvPr id="16" name="Google Shape;992;p23">
            <a:extLst>
              <a:ext uri="{FF2B5EF4-FFF2-40B4-BE49-F238E27FC236}">
                <a16:creationId xmlns:a16="http://schemas.microsoft.com/office/drawing/2014/main" id="{449CF304-FC0D-40CE-B24A-8A2D9A520EA1}"/>
              </a:ext>
            </a:extLst>
          </p:cNvPr>
          <p:cNvSpPr txBox="1"/>
          <p:nvPr/>
        </p:nvSpPr>
        <p:spPr>
          <a:xfrm>
            <a:off x="3897307" y="1921647"/>
            <a:ext cx="1349400" cy="37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PH" b="1" dirty="0">
                <a:solidFill>
                  <a:srgbClr val="000000"/>
                </a:solidFill>
                <a:latin typeface="Fira Sans"/>
                <a:ea typeface="Fira Sans"/>
                <a:cs typeface="Fira Sans"/>
                <a:sym typeface="Fira Sans"/>
              </a:rPr>
              <a:t>WEEK</a:t>
            </a:r>
            <a:endParaRPr b="1" dirty="0">
              <a:solidFill>
                <a:srgbClr val="000000"/>
              </a:solidFill>
              <a:latin typeface="Fira Sans"/>
              <a:ea typeface="Fira Sans"/>
              <a:cs typeface="Fira Sans"/>
              <a:sym typeface="Fira Sans"/>
            </a:endParaRPr>
          </a:p>
        </p:txBody>
      </p:sp>
      <p:sp>
        <p:nvSpPr>
          <p:cNvPr id="19" name="Google Shape;995;p23">
            <a:extLst>
              <a:ext uri="{FF2B5EF4-FFF2-40B4-BE49-F238E27FC236}">
                <a16:creationId xmlns:a16="http://schemas.microsoft.com/office/drawing/2014/main" id="{3FB1D2FD-3C39-4E1F-8CF6-CA020512A700}"/>
              </a:ext>
            </a:extLst>
          </p:cNvPr>
          <p:cNvSpPr txBox="1"/>
          <p:nvPr/>
        </p:nvSpPr>
        <p:spPr>
          <a:xfrm>
            <a:off x="5859515" y="1916609"/>
            <a:ext cx="1349400" cy="37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PH" b="1" dirty="0">
                <a:solidFill>
                  <a:srgbClr val="000000"/>
                </a:solidFill>
                <a:latin typeface="Fira Sans"/>
                <a:ea typeface="Fira Sans"/>
                <a:cs typeface="Fira Sans"/>
                <a:sym typeface="Fira Sans"/>
              </a:rPr>
              <a:t>WEEK</a:t>
            </a:r>
            <a:endParaRPr b="1" dirty="0">
              <a:solidFill>
                <a:srgbClr val="000000"/>
              </a:solidFill>
              <a:latin typeface="Fira Sans"/>
              <a:ea typeface="Fira Sans"/>
              <a:cs typeface="Fira Sans"/>
              <a:sym typeface="Fira Sans"/>
            </a:endParaRPr>
          </a:p>
        </p:txBody>
      </p:sp>
      <p:sp>
        <p:nvSpPr>
          <p:cNvPr id="21" name="Rectangle 20">
            <a:extLst>
              <a:ext uri="{FF2B5EF4-FFF2-40B4-BE49-F238E27FC236}">
                <a16:creationId xmlns:a16="http://schemas.microsoft.com/office/drawing/2014/main" id="{A33E17EB-768A-47D0-9C2C-A8F95970B471}"/>
              </a:ext>
            </a:extLst>
          </p:cNvPr>
          <p:cNvSpPr/>
          <p:nvPr/>
        </p:nvSpPr>
        <p:spPr>
          <a:xfrm>
            <a:off x="648946" y="1947970"/>
            <a:ext cx="880369" cy="307777"/>
          </a:xfrm>
          <a:prstGeom prst="rect">
            <a:avLst/>
          </a:prstGeom>
        </p:spPr>
        <p:txBody>
          <a:bodyPr wrap="none">
            <a:spAutoFit/>
          </a:bodyPr>
          <a:lstStyle/>
          <a:p>
            <a:r>
              <a:rPr lang="en-PH" b="1" dirty="0">
                <a:latin typeface="Fira Sans"/>
                <a:ea typeface="Fira Sans"/>
                <a:cs typeface="Fira Sans"/>
                <a:sym typeface="Fira Sans"/>
              </a:rPr>
              <a:t>APRIL 27</a:t>
            </a:r>
            <a:endParaRPr lang="en-PH" dirty="0"/>
          </a:p>
        </p:txBody>
      </p:sp>
      <p:sp>
        <p:nvSpPr>
          <p:cNvPr id="22" name="Rectangle 21">
            <a:extLst>
              <a:ext uri="{FF2B5EF4-FFF2-40B4-BE49-F238E27FC236}">
                <a16:creationId xmlns:a16="http://schemas.microsoft.com/office/drawing/2014/main" id="{28271EC7-D131-4280-BDE8-7C664DA74776}"/>
              </a:ext>
            </a:extLst>
          </p:cNvPr>
          <p:cNvSpPr/>
          <p:nvPr/>
        </p:nvSpPr>
        <p:spPr>
          <a:xfrm>
            <a:off x="7570565" y="1932465"/>
            <a:ext cx="756938" cy="307777"/>
          </a:xfrm>
          <a:prstGeom prst="rect">
            <a:avLst/>
          </a:prstGeom>
        </p:spPr>
        <p:txBody>
          <a:bodyPr wrap="none">
            <a:spAutoFit/>
          </a:bodyPr>
          <a:lstStyle/>
          <a:p>
            <a:r>
              <a:rPr lang="en-PH" b="1" dirty="0">
                <a:latin typeface="Fira Sans"/>
                <a:ea typeface="Fira Sans"/>
                <a:cs typeface="Fira Sans"/>
                <a:sym typeface="Fira Sans"/>
              </a:rPr>
              <a:t>May 18</a:t>
            </a:r>
            <a:endParaRPr lang="en-PH" dirty="0"/>
          </a:p>
        </p:txBody>
      </p:sp>
      <p:sp>
        <p:nvSpPr>
          <p:cNvPr id="23" name="Rectangle 22">
            <a:extLst>
              <a:ext uri="{FF2B5EF4-FFF2-40B4-BE49-F238E27FC236}">
                <a16:creationId xmlns:a16="http://schemas.microsoft.com/office/drawing/2014/main" id="{D4B192EB-89CF-4D2E-BDC8-9172985BD04B}"/>
              </a:ext>
            </a:extLst>
          </p:cNvPr>
          <p:cNvSpPr/>
          <p:nvPr/>
        </p:nvSpPr>
        <p:spPr>
          <a:xfrm>
            <a:off x="1307609" y="2887754"/>
            <a:ext cx="6528391" cy="1138773"/>
          </a:xfrm>
          <a:prstGeom prst="rect">
            <a:avLst/>
          </a:prstGeom>
        </p:spPr>
        <p:txBody>
          <a:bodyPr wrap="square">
            <a:spAutoFit/>
          </a:bodyPr>
          <a:lstStyle/>
          <a:p>
            <a:pPr algn="ctr"/>
            <a:endParaRPr lang="en-PH" sz="2000" dirty="0">
              <a:latin typeface="Fira Sans" panose="020B0604020202020204" charset="0"/>
            </a:endParaRPr>
          </a:p>
          <a:p>
            <a:pPr algn="ctr"/>
            <a:r>
              <a:rPr lang="en-US" sz="2000" dirty="0">
                <a:latin typeface="Fira Sans" panose="020B0604020202020204" charset="0"/>
              </a:rPr>
              <a:t> </a:t>
            </a:r>
            <a:r>
              <a:rPr lang="en-US" dirty="0">
                <a:latin typeface="Fira Sans" panose="020B0604020202020204" charset="0"/>
              </a:rPr>
              <a:t>A three-week battle between Estonia and a cyberattack on the Estonian Internet infrastructure, which was subjected to a Distributed Denial of Service (DDoS). </a:t>
            </a:r>
            <a:endParaRPr lang="en-PH" dirty="0">
              <a:latin typeface="Fira Sans" panose="020B0604020202020204" charset="0"/>
            </a:endParaRPr>
          </a:p>
        </p:txBody>
      </p:sp>
      <p:sp>
        <p:nvSpPr>
          <p:cNvPr id="59" name="Google Shape;712;p22">
            <a:extLst>
              <a:ext uri="{FF2B5EF4-FFF2-40B4-BE49-F238E27FC236}">
                <a16:creationId xmlns:a16="http://schemas.microsoft.com/office/drawing/2014/main" id="{6C41F1F9-98FD-415A-9B3D-8217D808E429}"/>
              </a:ext>
            </a:extLst>
          </p:cNvPr>
          <p:cNvSpPr/>
          <p:nvPr/>
        </p:nvSpPr>
        <p:spPr>
          <a:xfrm>
            <a:off x="4462553" y="4552975"/>
            <a:ext cx="1026778" cy="991555"/>
          </a:xfrm>
          <a:custGeom>
            <a:avLst/>
            <a:gdLst/>
            <a:ahLst/>
            <a:cxnLst/>
            <a:rect l="l" t="t" r="r" b="b"/>
            <a:pathLst>
              <a:path w="27635" h="26687" extrusionOk="0">
                <a:moveTo>
                  <a:pt x="12736" y="12063"/>
                </a:moveTo>
                <a:cubicBezTo>
                  <a:pt x="13027" y="12063"/>
                  <a:pt x="13223" y="12402"/>
                  <a:pt x="13335" y="12615"/>
                </a:cubicBezTo>
                <a:cubicBezTo>
                  <a:pt x="13454" y="12853"/>
                  <a:pt x="13561" y="13162"/>
                  <a:pt x="13430" y="13412"/>
                </a:cubicBezTo>
                <a:cubicBezTo>
                  <a:pt x="13394" y="13496"/>
                  <a:pt x="13347" y="13579"/>
                  <a:pt x="13228" y="13579"/>
                </a:cubicBezTo>
                <a:cubicBezTo>
                  <a:pt x="12859" y="13579"/>
                  <a:pt x="12525" y="13222"/>
                  <a:pt x="12382" y="12912"/>
                </a:cubicBezTo>
                <a:cubicBezTo>
                  <a:pt x="12240" y="12591"/>
                  <a:pt x="12287" y="12114"/>
                  <a:pt x="12680" y="12067"/>
                </a:cubicBezTo>
                <a:cubicBezTo>
                  <a:pt x="12699" y="12064"/>
                  <a:pt x="12718" y="12063"/>
                  <a:pt x="12736" y="12063"/>
                </a:cubicBezTo>
                <a:close/>
                <a:moveTo>
                  <a:pt x="16439" y="12825"/>
                </a:moveTo>
                <a:cubicBezTo>
                  <a:pt x="16495" y="12825"/>
                  <a:pt x="16553" y="12834"/>
                  <a:pt x="16609" y="12853"/>
                </a:cubicBezTo>
                <a:cubicBezTo>
                  <a:pt x="16835" y="12924"/>
                  <a:pt x="17050" y="13174"/>
                  <a:pt x="17002" y="13412"/>
                </a:cubicBezTo>
                <a:cubicBezTo>
                  <a:pt x="16978" y="13579"/>
                  <a:pt x="16847" y="13710"/>
                  <a:pt x="16681" y="13734"/>
                </a:cubicBezTo>
                <a:lnTo>
                  <a:pt x="16657" y="13734"/>
                </a:lnTo>
                <a:cubicBezTo>
                  <a:pt x="16562" y="13759"/>
                  <a:pt x="16468" y="13779"/>
                  <a:pt x="16374" y="13779"/>
                </a:cubicBezTo>
                <a:cubicBezTo>
                  <a:pt x="16337" y="13779"/>
                  <a:pt x="16300" y="13776"/>
                  <a:pt x="16264" y="13769"/>
                </a:cubicBezTo>
                <a:cubicBezTo>
                  <a:pt x="16050" y="13734"/>
                  <a:pt x="15847" y="13555"/>
                  <a:pt x="15895" y="13305"/>
                </a:cubicBezTo>
                <a:cubicBezTo>
                  <a:pt x="15934" y="13021"/>
                  <a:pt x="16175" y="12825"/>
                  <a:pt x="16439" y="12825"/>
                </a:cubicBezTo>
                <a:close/>
                <a:moveTo>
                  <a:pt x="10290" y="12869"/>
                </a:moveTo>
                <a:cubicBezTo>
                  <a:pt x="10308" y="12869"/>
                  <a:pt x="10327" y="12872"/>
                  <a:pt x="10346" y="12876"/>
                </a:cubicBezTo>
                <a:cubicBezTo>
                  <a:pt x="11228" y="13091"/>
                  <a:pt x="12228" y="14305"/>
                  <a:pt x="11811" y="15234"/>
                </a:cubicBezTo>
                <a:cubicBezTo>
                  <a:pt x="11758" y="15348"/>
                  <a:pt x="11648" y="15416"/>
                  <a:pt x="11527" y="15416"/>
                </a:cubicBezTo>
                <a:cubicBezTo>
                  <a:pt x="11483" y="15416"/>
                  <a:pt x="11438" y="15408"/>
                  <a:pt x="11394" y="15389"/>
                </a:cubicBezTo>
                <a:cubicBezTo>
                  <a:pt x="11323" y="15365"/>
                  <a:pt x="11251" y="15317"/>
                  <a:pt x="11180" y="15270"/>
                </a:cubicBezTo>
                <a:cubicBezTo>
                  <a:pt x="10870" y="15032"/>
                  <a:pt x="10596" y="14734"/>
                  <a:pt x="10406" y="14400"/>
                </a:cubicBezTo>
                <a:cubicBezTo>
                  <a:pt x="10180" y="14043"/>
                  <a:pt x="10049" y="13638"/>
                  <a:pt x="10001" y="13210"/>
                </a:cubicBezTo>
                <a:cubicBezTo>
                  <a:pt x="9990" y="13049"/>
                  <a:pt x="10124" y="12869"/>
                  <a:pt x="10290" y="12869"/>
                </a:cubicBezTo>
                <a:close/>
                <a:moveTo>
                  <a:pt x="14800" y="15667"/>
                </a:moveTo>
                <a:cubicBezTo>
                  <a:pt x="14853" y="15667"/>
                  <a:pt x="14905" y="15670"/>
                  <a:pt x="14954" y="15674"/>
                </a:cubicBezTo>
                <a:cubicBezTo>
                  <a:pt x="15145" y="15698"/>
                  <a:pt x="15323" y="15734"/>
                  <a:pt x="15502" y="15793"/>
                </a:cubicBezTo>
                <a:cubicBezTo>
                  <a:pt x="15645" y="15805"/>
                  <a:pt x="15788" y="15853"/>
                  <a:pt x="15919" y="15936"/>
                </a:cubicBezTo>
                <a:cubicBezTo>
                  <a:pt x="16014" y="16008"/>
                  <a:pt x="16050" y="16151"/>
                  <a:pt x="16002" y="16270"/>
                </a:cubicBezTo>
                <a:cubicBezTo>
                  <a:pt x="15907" y="16448"/>
                  <a:pt x="15752" y="16603"/>
                  <a:pt x="15561" y="16698"/>
                </a:cubicBezTo>
                <a:lnTo>
                  <a:pt x="15538" y="16710"/>
                </a:lnTo>
                <a:cubicBezTo>
                  <a:pt x="15372" y="16796"/>
                  <a:pt x="15165" y="16847"/>
                  <a:pt x="14961" y="16847"/>
                </a:cubicBezTo>
                <a:cubicBezTo>
                  <a:pt x="14769" y="16847"/>
                  <a:pt x="14580" y="16802"/>
                  <a:pt x="14430" y="16698"/>
                </a:cubicBezTo>
                <a:cubicBezTo>
                  <a:pt x="14204" y="16532"/>
                  <a:pt x="13978" y="16186"/>
                  <a:pt x="14180" y="15913"/>
                </a:cubicBezTo>
                <a:cubicBezTo>
                  <a:pt x="14325" y="15719"/>
                  <a:pt x="14572" y="15667"/>
                  <a:pt x="14800" y="15667"/>
                </a:cubicBezTo>
                <a:close/>
                <a:moveTo>
                  <a:pt x="9416" y="15671"/>
                </a:moveTo>
                <a:cubicBezTo>
                  <a:pt x="9813" y="15671"/>
                  <a:pt x="10359" y="16222"/>
                  <a:pt x="10525" y="16508"/>
                </a:cubicBezTo>
                <a:cubicBezTo>
                  <a:pt x="10644" y="16615"/>
                  <a:pt x="10692" y="16960"/>
                  <a:pt x="10454" y="16996"/>
                </a:cubicBezTo>
                <a:cubicBezTo>
                  <a:pt x="10470" y="16994"/>
                  <a:pt x="10478" y="16993"/>
                  <a:pt x="10480" y="16993"/>
                </a:cubicBezTo>
                <a:cubicBezTo>
                  <a:pt x="10489" y="16993"/>
                  <a:pt x="10401" y="17008"/>
                  <a:pt x="10382" y="17008"/>
                </a:cubicBezTo>
                <a:cubicBezTo>
                  <a:pt x="10358" y="17014"/>
                  <a:pt x="10335" y="17017"/>
                  <a:pt x="10311" y="17017"/>
                </a:cubicBezTo>
                <a:cubicBezTo>
                  <a:pt x="10287" y="17017"/>
                  <a:pt x="10263" y="17014"/>
                  <a:pt x="10239" y="17008"/>
                </a:cubicBezTo>
                <a:cubicBezTo>
                  <a:pt x="10144" y="16996"/>
                  <a:pt x="10049" y="16972"/>
                  <a:pt x="9965" y="16948"/>
                </a:cubicBezTo>
                <a:cubicBezTo>
                  <a:pt x="9775" y="16889"/>
                  <a:pt x="9608" y="16806"/>
                  <a:pt x="9453" y="16710"/>
                </a:cubicBezTo>
                <a:cubicBezTo>
                  <a:pt x="9203" y="16544"/>
                  <a:pt x="8906" y="16115"/>
                  <a:pt x="9120" y="15829"/>
                </a:cubicBezTo>
                <a:cubicBezTo>
                  <a:pt x="9198" y="15717"/>
                  <a:pt x="9300" y="15671"/>
                  <a:pt x="9416" y="15671"/>
                </a:cubicBezTo>
                <a:close/>
                <a:moveTo>
                  <a:pt x="13600" y="17777"/>
                </a:moveTo>
                <a:cubicBezTo>
                  <a:pt x="14040" y="17777"/>
                  <a:pt x="14538" y="17958"/>
                  <a:pt x="14692" y="18365"/>
                </a:cubicBezTo>
                <a:cubicBezTo>
                  <a:pt x="14762" y="18539"/>
                  <a:pt x="14629" y="18735"/>
                  <a:pt x="14446" y="18735"/>
                </a:cubicBezTo>
                <a:cubicBezTo>
                  <a:pt x="14441" y="18735"/>
                  <a:pt x="14436" y="18735"/>
                  <a:pt x="14430" y="18734"/>
                </a:cubicBezTo>
                <a:lnTo>
                  <a:pt x="14418" y="18734"/>
                </a:lnTo>
                <a:cubicBezTo>
                  <a:pt x="14333" y="18764"/>
                  <a:pt x="14242" y="18778"/>
                  <a:pt x="14149" y="18778"/>
                </a:cubicBezTo>
                <a:cubicBezTo>
                  <a:pt x="13759" y="18778"/>
                  <a:pt x="13325" y="18544"/>
                  <a:pt x="13085" y="18294"/>
                </a:cubicBezTo>
                <a:cubicBezTo>
                  <a:pt x="12966" y="18127"/>
                  <a:pt x="13025" y="17901"/>
                  <a:pt x="13216" y="17829"/>
                </a:cubicBezTo>
                <a:cubicBezTo>
                  <a:pt x="13330" y="17795"/>
                  <a:pt x="13462" y="17777"/>
                  <a:pt x="13600" y="17777"/>
                </a:cubicBezTo>
                <a:close/>
                <a:moveTo>
                  <a:pt x="17432" y="20180"/>
                </a:moveTo>
                <a:cubicBezTo>
                  <a:pt x="17665" y="20180"/>
                  <a:pt x="17901" y="20207"/>
                  <a:pt x="18121" y="20235"/>
                </a:cubicBezTo>
                <a:cubicBezTo>
                  <a:pt x="18990" y="20342"/>
                  <a:pt x="19860" y="20532"/>
                  <a:pt x="20705" y="20806"/>
                </a:cubicBezTo>
                <a:cubicBezTo>
                  <a:pt x="21431" y="21020"/>
                  <a:pt x="22193" y="21247"/>
                  <a:pt x="22955" y="21342"/>
                </a:cubicBezTo>
                <a:cubicBezTo>
                  <a:pt x="22919" y="21401"/>
                  <a:pt x="22872" y="21461"/>
                  <a:pt x="22824" y="21508"/>
                </a:cubicBezTo>
                <a:lnTo>
                  <a:pt x="22812" y="21508"/>
                </a:lnTo>
                <a:cubicBezTo>
                  <a:pt x="22538" y="21759"/>
                  <a:pt x="22086" y="21913"/>
                  <a:pt x="21824" y="22020"/>
                </a:cubicBezTo>
                <a:cubicBezTo>
                  <a:pt x="21384" y="22223"/>
                  <a:pt x="20895" y="22330"/>
                  <a:pt x="20419" y="22366"/>
                </a:cubicBezTo>
                <a:cubicBezTo>
                  <a:pt x="20392" y="22366"/>
                  <a:pt x="20366" y="22367"/>
                  <a:pt x="20339" y="22367"/>
                </a:cubicBezTo>
                <a:cubicBezTo>
                  <a:pt x="19129" y="22367"/>
                  <a:pt x="17699" y="21845"/>
                  <a:pt x="16907" y="20913"/>
                </a:cubicBezTo>
                <a:cubicBezTo>
                  <a:pt x="16692" y="20663"/>
                  <a:pt x="16490" y="20342"/>
                  <a:pt x="16931" y="20235"/>
                </a:cubicBezTo>
                <a:cubicBezTo>
                  <a:pt x="17092" y="20194"/>
                  <a:pt x="17261" y="20180"/>
                  <a:pt x="17432" y="20180"/>
                </a:cubicBezTo>
                <a:close/>
                <a:moveTo>
                  <a:pt x="16618" y="0"/>
                </a:moveTo>
                <a:cubicBezTo>
                  <a:pt x="16531" y="0"/>
                  <a:pt x="16362" y="80"/>
                  <a:pt x="16252" y="101"/>
                </a:cubicBezTo>
                <a:cubicBezTo>
                  <a:pt x="16121" y="137"/>
                  <a:pt x="15990" y="149"/>
                  <a:pt x="15847" y="161"/>
                </a:cubicBezTo>
                <a:cubicBezTo>
                  <a:pt x="15514" y="208"/>
                  <a:pt x="15168" y="256"/>
                  <a:pt x="14835" y="339"/>
                </a:cubicBezTo>
                <a:cubicBezTo>
                  <a:pt x="14299" y="446"/>
                  <a:pt x="13811" y="720"/>
                  <a:pt x="13454" y="1125"/>
                </a:cubicBezTo>
                <a:cubicBezTo>
                  <a:pt x="12632" y="2089"/>
                  <a:pt x="12740" y="3542"/>
                  <a:pt x="12894" y="4709"/>
                </a:cubicBezTo>
                <a:cubicBezTo>
                  <a:pt x="13013" y="5578"/>
                  <a:pt x="13228" y="6388"/>
                  <a:pt x="13418" y="7233"/>
                </a:cubicBezTo>
                <a:cubicBezTo>
                  <a:pt x="13633" y="8102"/>
                  <a:pt x="13871" y="9055"/>
                  <a:pt x="13775" y="9959"/>
                </a:cubicBezTo>
                <a:cubicBezTo>
                  <a:pt x="13764" y="10186"/>
                  <a:pt x="13704" y="10543"/>
                  <a:pt x="13430" y="10602"/>
                </a:cubicBezTo>
                <a:cubicBezTo>
                  <a:pt x="13388" y="10611"/>
                  <a:pt x="13347" y="10615"/>
                  <a:pt x="13307" y="10615"/>
                </a:cubicBezTo>
                <a:cubicBezTo>
                  <a:pt x="13019" y="10615"/>
                  <a:pt x="12789" y="10404"/>
                  <a:pt x="12632" y="10174"/>
                </a:cubicBezTo>
                <a:cubicBezTo>
                  <a:pt x="12120" y="9459"/>
                  <a:pt x="12001" y="8435"/>
                  <a:pt x="11894" y="7590"/>
                </a:cubicBezTo>
                <a:cubicBezTo>
                  <a:pt x="11775" y="6733"/>
                  <a:pt x="11763" y="5828"/>
                  <a:pt x="11728" y="4959"/>
                </a:cubicBezTo>
                <a:cubicBezTo>
                  <a:pt x="11656" y="3613"/>
                  <a:pt x="11656" y="2208"/>
                  <a:pt x="12299" y="994"/>
                </a:cubicBezTo>
                <a:cubicBezTo>
                  <a:pt x="12311" y="982"/>
                  <a:pt x="12323" y="970"/>
                  <a:pt x="12335" y="958"/>
                </a:cubicBezTo>
                <a:cubicBezTo>
                  <a:pt x="12347" y="923"/>
                  <a:pt x="12359" y="899"/>
                  <a:pt x="12371" y="863"/>
                </a:cubicBezTo>
                <a:cubicBezTo>
                  <a:pt x="12442" y="673"/>
                  <a:pt x="12549" y="482"/>
                  <a:pt x="12668" y="315"/>
                </a:cubicBezTo>
                <a:cubicBezTo>
                  <a:pt x="12673" y="309"/>
                  <a:pt x="12647" y="306"/>
                  <a:pt x="12594" y="306"/>
                </a:cubicBezTo>
                <a:cubicBezTo>
                  <a:pt x="12141" y="306"/>
                  <a:pt x="9750" y="545"/>
                  <a:pt x="8715" y="1185"/>
                </a:cubicBezTo>
                <a:cubicBezTo>
                  <a:pt x="7644" y="1839"/>
                  <a:pt x="7132" y="2970"/>
                  <a:pt x="7215" y="4209"/>
                </a:cubicBezTo>
                <a:cubicBezTo>
                  <a:pt x="7310" y="5399"/>
                  <a:pt x="7846" y="6530"/>
                  <a:pt x="8310" y="7626"/>
                </a:cubicBezTo>
                <a:cubicBezTo>
                  <a:pt x="8525" y="8150"/>
                  <a:pt x="8715" y="8697"/>
                  <a:pt x="8906" y="9233"/>
                </a:cubicBezTo>
                <a:cubicBezTo>
                  <a:pt x="9120" y="9828"/>
                  <a:pt x="9370" y="10448"/>
                  <a:pt x="9346" y="11102"/>
                </a:cubicBezTo>
                <a:cubicBezTo>
                  <a:pt x="9346" y="11305"/>
                  <a:pt x="9382" y="11507"/>
                  <a:pt x="9215" y="11710"/>
                </a:cubicBezTo>
                <a:cubicBezTo>
                  <a:pt x="9215" y="11710"/>
                  <a:pt x="9215" y="11722"/>
                  <a:pt x="9215" y="11722"/>
                </a:cubicBezTo>
                <a:cubicBezTo>
                  <a:pt x="9182" y="11741"/>
                  <a:pt x="9147" y="11750"/>
                  <a:pt x="9113" y="11750"/>
                </a:cubicBezTo>
                <a:cubicBezTo>
                  <a:pt x="9062" y="11750"/>
                  <a:pt x="9013" y="11729"/>
                  <a:pt x="8977" y="11686"/>
                </a:cubicBezTo>
                <a:cubicBezTo>
                  <a:pt x="8918" y="11638"/>
                  <a:pt x="8870" y="11591"/>
                  <a:pt x="8822" y="11519"/>
                </a:cubicBezTo>
                <a:cubicBezTo>
                  <a:pt x="8680" y="11305"/>
                  <a:pt x="8561" y="11079"/>
                  <a:pt x="8465" y="10841"/>
                </a:cubicBezTo>
                <a:cubicBezTo>
                  <a:pt x="8191" y="10198"/>
                  <a:pt x="7906" y="9590"/>
                  <a:pt x="7572" y="8971"/>
                </a:cubicBezTo>
                <a:cubicBezTo>
                  <a:pt x="7156" y="8257"/>
                  <a:pt x="6786" y="7495"/>
                  <a:pt x="6477" y="6721"/>
                </a:cubicBezTo>
                <a:cubicBezTo>
                  <a:pt x="6215" y="5995"/>
                  <a:pt x="6001" y="5090"/>
                  <a:pt x="6429" y="4387"/>
                </a:cubicBezTo>
                <a:cubicBezTo>
                  <a:pt x="6430" y="4386"/>
                  <a:pt x="6427" y="4385"/>
                  <a:pt x="6421" y="4385"/>
                </a:cubicBezTo>
                <a:cubicBezTo>
                  <a:pt x="6263" y="4385"/>
                  <a:pt x="3821" y="4863"/>
                  <a:pt x="3143" y="5840"/>
                </a:cubicBezTo>
                <a:cubicBezTo>
                  <a:pt x="2429" y="6852"/>
                  <a:pt x="2512" y="8078"/>
                  <a:pt x="3012" y="9138"/>
                </a:cubicBezTo>
                <a:cubicBezTo>
                  <a:pt x="3477" y="10138"/>
                  <a:pt x="4239" y="10829"/>
                  <a:pt x="5072" y="11507"/>
                </a:cubicBezTo>
                <a:cubicBezTo>
                  <a:pt x="5524" y="11876"/>
                  <a:pt x="5965" y="12269"/>
                  <a:pt x="6358" y="12686"/>
                </a:cubicBezTo>
                <a:cubicBezTo>
                  <a:pt x="6679" y="13031"/>
                  <a:pt x="7001" y="13460"/>
                  <a:pt x="6989" y="13948"/>
                </a:cubicBezTo>
                <a:cubicBezTo>
                  <a:pt x="6982" y="14263"/>
                  <a:pt x="6789" y="14380"/>
                  <a:pt x="6507" y="14380"/>
                </a:cubicBezTo>
                <a:cubicBezTo>
                  <a:pt x="5799" y="14380"/>
                  <a:pt x="4531" y="13645"/>
                  <a:pt x="4250" y="13484"/>
                </a:cubicBezTo>
                <a:cubicBezTo>
                  <a:pt x="3596" y="13127"/>
                  <a:pt x="2988" y="12686"/>
                  <a:pt x="2453" y="12162"/>
                </a:cubicBezTo>
                <a:cubicBezTo>
                  <a:pt x="1691" y="11376"/>
                  <a:pt x="1333" y="10400"/>
                  <a:pt x="1131" y="9364"/>
                </a:cubicBezTo>
                <a:cubicBezTo>
                  <a:pt x="1131" y="9363"/>
                  <a:pt x="1130" y="9363"/>
                  <a:pt x="1130" y="9363"/>
                </a:cubicBezTo>
                <a:cubicBezTo>
                  <a:pt x="1088" y="9363"/>
                  <a:pt x="0" y="11381"/>
                  <a:pt x="24" y="12519"/>
                </a:cubicBezTo>
                <a:cubicBezTo>
                  <a:pt x="36" y="13460"/>
                  <a:pt x="298" y="14412"/>
                  <a:pt x="952" y="15103"/>
                </a:cubicBezTo>
                <a:cubicBezTo>
                  <a:pt x="1619" y="15805"/>
                  <a:pt x="2512" y="15996"/>
                  <a:pt x="3405" y="16151"/>
                </a:cubicBezTo>
                <a:cubicBezTo>
                  <a:pt x="4155" y="16282"/>
                  <a:pt x="5274" y="16413"/>
                  <a:pt x="5822" y="17056"/>
                </a:cubicBezTo>
                <a:cubicBezTo>
                  <a:pt x="5846" y="17079"/>
                  <a:pt x="5870" y="17115"/>
                  <a:pt x="5882" y="17139"/>
                </a:cubicBezTo>
                <a:cubicBezTo>
                  <a:pt x="6112" y="17632"/>
                  <a:pt x="5687" y="17883"/>
                  <a:pt x="5256" y="17883"/>
                </a:cubicBezTo>
                <a:cubicBezTo>
                  <a:pt x="5218" y="17883"/>
                  <a:pt x="5181" y="17881"/>
                  <a:pt x="5143" y="17877"/>
                </a:cubicBezTo>
                <a:cubicBezTo>
                  <a:pt x="4727" y="17829"/>
                  <a:pt x="4322" y="17710"/>
                  <a:pt x="3941" y="17532"/>
                </a:cubicBezTo>
                <a:cubicBezTo>
                  <a:pt x="3560" y="17389"/>
                  <a:pt x="3203" y="17187"/>
                  <a:pt x="2869" y="16960"/>
                </a:cubicBezTo>
                <a:cubicBezTo>
                  <a:pt x="2417" y="16627"/>
                  <a:pt x="2084" y="16174"/>
                  <a:pt x="1655" y="15829"/>
                </a:cubicBezTo>
                <a:cubicBezTo>
                  <a:pt x="1654" y="15828"/>
                  <a:pt x="1653" y="15828"/>
                  <a:pt x="1652" y="15828"/>
                </a:cubicBezTo>
                <a:cubicBezTo>
                  <a:pt x="1588" y="15828"/>
                  <a:pt x="1773" y="18102"/>
                  <a:pt x="2607" y="18913"/>
                </a:cubicBezTo>
                <a:cubicBezTo>
                  <a:pt x="3465" y="19723"/>
                  <a:pt x="4393" y="20496"/>
                  <a:pt x="5513" y="20913"/>
                </a:cubicBezTo>
                <a:cubicBezTo>
                  <a:pt x="5988" y="21092"/>
                  <a:pt x="6361" y="21205"/>
                  <a:pt x="6762" y="21205"/>
                </a:cubicBezTo>
                <a:cubicBezTo>
                  <a:pt x="6974" y="21205"/>
                  <a:pt x="7194" y="21174"/>
                  <a:pt x="7441" y="21104"/>
                </a:cubicBezTo>
                <a:cubicBezTo>
                  <a:pt x="7894" y="20985"/>
                  <a:pt x="8334" y="20794"/>
                  <a:pt x="8727" y="20544"/>
                </a:cubicBezTo>
                <a:cubicBezTo>
                  <a:pt x="8918" y="20402"/>
                  <a:pt x="9091" y="20336"/>
                  <a:pt x="9237" y="20336"/>
                </a:cubicBezTo>
                <a:cubicBezTo>
                  <a:pt x="9738" y="20336"/>
                  <a:pt x="9926" y="21103"/>
                  <a:pt x="9465" y="22163"/>
                </a:cubicBezTo>
                <a:cubicBezTo>
                  <a:pt x="9061" y="23104"/>
                  <a:pt x="9727" y="24164"/>
                  <a:pt x="10394" y="24914"/>
                </a:cubicBezTo>
                <a:cubicBezTo>
                  <a:pt x="11108" y="25699"/>
                  <a:pt x="12490" y="26533"/>
                  <a:pt x="13537" y="26664"/>
                </a:cubicBezTo>
                <a:cubicBezTo>
                  <a:pt x="13654" y="26679"/>
                  <a:pt x="13794" y="26687"/>
                  <a:pt x="13950" y="26687"/>
                </a:cubicBezTo>
                <a:cubicBezTo>
                  <a:pt x="15115" y="26687"/>
                  <a:pt x="17209" y="26279"/>
                  <a:pt x="17776" y="25807"/>
                </a:cubicBezTo>
                <a:cubicBezTo>
                  <a:pt x="16883" y="25545"/>
                  <a:pt x="14895" y="24949"/>
                  <a:pt x="14073" y="23818"/>
                </a:cubicBezTo>
                <a:cubicBezTo>
                  <a:pt x="13585" y="23140"/>
                  <a:pt x="13359" y="22306"/>
                  <a:pt x="13454" y="21485"/>
                </a:cubicBezTo>
                <a:lnTo>
                  <a:pt x="13454" y="21485"/>
                </a:lnTo>
                <a:cubicBezTo>
                  <a:pt x="14180" y="22616"/>
                  <a:pt x="15311" y="23425"/>
                  <a:pt x="16371" y="24247"/>
                </a:cubicBezTo>
                <a:cubicBezTo>
                  <a:pt x="17157" y="24854"/>
                  <a:pt x="18050" y="25473"/>
                  <a:pt x="19098" y="25521"/>
                </a:cubicBezTo>
                <a:cubicBezTo>
                  <a:pt x="19124" y="25522"/>
                  <a:pt x="19151" y="25522"/>
                  <a:pt x="19177" y="25522"/>
                </a:cubicBezTo>
                <a:cubicBezTo>
                  <a:pt x="20179" y="25522"/>
                  <a:pt x="21043" y="24871"/>
                  <a:pt x="21693" y="24140"/>
                </a:cubicBezTo>
                <a:cubicBezTo>
                  <a:pt x="22098" y="23687"/>
                  <a:pt x="22431" y="23199"/>
                  <a:pt x="22717" y="22663"/>
                </a:cubicBezTo>
                <a:cubicBezTo>
                  <a:pt x="22943" y="22270"/>
                  <a:pt x="23074" y="21818"/>
                  <a:pt x="23122" y="21366"/>
                </a:cubicBezTo>
                <a:cubicBezTo>
                  <a:pt x="23241" y="21376"/>
                  <a:pt x="23361" y="21381"/>
                  <a:pt x="23480" y="21381"/>
                </a:cubicBezTo>
                <a:cubicBezTo>
                  <a:pt x="23899" y="21381"/>
                  <a:pt x="24319" y="21317"/>
                  <a:pt x="24717" y="21187"/>
                </a:cubicBezTo>
                <a:cubicBezTo>
                  <a:pt x="26134" y="20711"/>
                  <a:pt x="26432" y="19258"/>
                  <a:pt x="26801" y="17996"/>
                </a:cubicBezTo>
                <a:cubicBezTo>
                  <a:pt x="26846" y="17839"/>
                  <a:pt x="26986" y="17023"/>
                  <a:pt x="26872" y="17023"/>
                </a:cubicBezTo>
                <a:cubicBezTo>
                  <a:pt x="26865" y="17023"/>
                  <a:pt x="26857" y="17026"/>
                  <a:pt x="26849" y="17032"/>
                </a:cubicBezTo>
                <a:cubicBezTo>
                  <a:pt x="26301" y="17437"/>
                  <a:pt x="25646" y="17675"/>
                  <a:pt x="24967" y="17722"/>
                </a:cubicBezTo>
                <a:cubicBezTo>
                  <a:pt x="24324" y="17770"/>
                  <a:pt x="23491" y="17841"/>
                  <a:pt x="22848" y="17841"/>
                </a:cubicBezTo>
                <a:cubicBezTo>
                  <a:pt x="21586" y="17841"/>
                  <a:pt x="20336" y="17770"/>
                  <a:pt x="19098" y="17639"/>
                </a:cubicBezTo>
                <a:cubicBezTo>
                  <a:pt x="18550" y="17579"/>
                  <a:pt x="17883" y="17437"/>
                  <a:pt x="17490" y="17032"/>
                </a:cubicBezTo>
                <a:cubicBezTo>
                  <a:pt x="17264" y="16794"/>
                  <a:pt x="17562" y="16663"/>
                  <a:pt x="17764" y="16579"/>
                </a:cubicBezTo>
                <a:cubicBezTo>
                  <a:pt x="18478" y="16305"/>
                  <a:pt x="19336" y="16282"/>
                  <a:pt x="20098" y="16246"/>
                </a:cubicBezTo>
                <a:cubicBezTo>
                  <a:pt x="21765" y="16174"/>
                  <a:pt x="23491" y="16329"/>
                  <a:pt x="25122" y="15924"/>
                </a:cubicBezTo>
                <a:cubicBezTo>
                  <a:pt x="26027" y="15710"/>
                  <a:pt x="26956" y="15293"/>
                  <a:pt x="27218" y="14377"/>
                </a:cubicBezTo>
                <a:cubicBezTo>
                  <a:pt x="27408" y="13674"/>
                  <a:pt x="27527" y="11484"/>
                  <a:pt x="27527" y="11483"/>
                </a:cubicBezTo>
                <a:lnTo>
                  <a:pt x="27527" y="11483"/>
                </a:lnTo>
                <a:cubicBezTo>
                  <a:pt x="27420" y="11531"/>
                  <a:pt x="27325" y="11591"/>
                  <a:pt x="27230" y="11686"/>
                </a:cubicBezTo>
                <a:lnTo>
                  <a:pt x="27230" y="11674"/>
                </a:lnTo>
                <a:cubicBezTo>
                  <a:pt x="26908" y="11924"/>
                  <a:pt x="26182" y="12162"/>
                  <a:pt x="25860" y="12329"/>
                </a:cubicBezTo>
                <a:cubicBezTo>
                  <a:pt x="25182" y="12674"/>
                  <a:pt x="23896" y="12936"/>
                  <a:pt x="23431" y="13067"/>
                </a:cubicBezTo>
                <a:cubicBezTo>
                  <a:pt x="22038" y="13436"/>
                  <a:pt x="21610" y="13305"/>
                  <a:pt x="20157" y="13448"/>
                </a:cubicBezTo>
                <a:cubicBezTo>
                  <a:pt x="20048" y="13461"/>
                  <a:pt x="19945" y="13466"/>
                  <a:pt x="19844" y="13466"/>
                </a:cubicBezTo>
                <a:cubicBezTo>
                  <a:pt x="19374" y="13466"/>
                  <a:pt x="18979" y="13344"/>
                  <a:pt x="18478" y="13246"/>
                </a:cubicBezTo>
                <a:cubicBezTo>
                  <a:pt x="18205" y="13186"/>
                  <a:pt x="17895" y="13091"/>
                  <a:pt x="17728" y="12876"/>
                </a:cubicBezTo>
                <a:cubicBezTo>
                  <a:pt x="17526" y="12603"/>
                  <a:pt x="17812" y="12317"/>
                  <a:pt x="18026" y="12174"/>
                </a:cubicBezTo>
                <a:cubicBezTo>
                  <a:pt x="18443" y="11888"/>
                  <a:pt x="18967" y="11769"/>
                  <a:pt x="19443" y="11638"/>
                </a:cubicBezTo>
                <a:cubicBezTo>
                  <a:pt x="20157" y="11460"/>
                  <a:pt x="20883" y="11352"/>
                  <a:pt x="21610" y="11293"/>
                </a:cubicBezTo>
                <a:cubicBezTo>
                  <a:pt x="22312" y="11233"/>
                  <a:pt x="23015" y="11126"/>
                  <a:pt x="23705" y="10971"/>
                </a:cubicBezTo>
                <a:cubicBezTo>
                  <a:pt x="24372" y="10793"/>
                  <a:pt x="25003" y="10531"/>
                  <a:pt x="25598" y="10198"/>
                </a:cubicBezTo>
                <a:cubicBezTo>
                  <a:pt x="26670" y="9602"/>
                  <a:pt x="27634" y="8626"/>
                  <a:pt x="27515" y="7304"/>
                </a:cubicBezTo>
                <a:cubicBezTo>
                  <a:pt x="27491" y="7233"/>
                  <a:pt x="27468" y="7161"/>
                  <a:pt x="27444" y="7102"/>
                </a:cubicBezTo>
                <a:cubicBezTo>
                  <a:pt x="27420" y="7042"/>
                  <a:pt x="27110" y="6340"/>
                  <a:pt x="26968" y="6054"/>
                </a:cubicBezTo>
                <a:lnTo>
                  <a:pt x="26884" y="5911"/>
                </a:lnTo>
                <a:lnTo>
                  <a:pt x="26753" y="6030"/>
                </a:lnTo>
                <a:cubicBezTo>
                  <a:pt x="26456" y="6316"/>
                  <a:pt x="26146" y="6566"/>
                  <a:pt x="25825" y="6816"/>
                </a:cubicBezTo>
                <a:cubicBezTo>
                  <a:pt x="25134" y="7352"/>
                  <a:pt x="24384" y="7828"/>
                  <a:pt x="23610" y="8245"/>
                </a:cubicBezTo>
                <a:cubicBezTo>
                  <a:pt x="23181" y="8447"/>
                  <a:pt x="22693" y="8685"/>
                  <a:pt x="22217" y="8709"/>
                </a:cubicBezTo>
                <a:cubicBezTo>
                  <a:pt x="22190" y="8711"/>
                  <a:pt x="22163" y="8712"/>
                  <a:pt x="22136" y="8712"/>
                </a:cubicBezTo>
                <a:cubicBezTo>
                  <a:pt x="21790" y="8712"/>
                  <a:pt x="21370" y="8569"/>
                  <a:pt x="21348" y="8162"/>
                </a:cubicBezTo>
                <a:cubicBezTo>
                  <a:pt x="21324" y="7757"/>
                  <a:pt x="21705" y="7435"/>
                  <a:pt x="21991" y="7221"/>
                </a:cubicBezTo>
                <a:cubicBezTo>
                  <a:pt x="22372" y="6935"/>
                  <a:pt x="22777" y="6697"/>
                  <a:pt x="23181" y="6471"/>
                </a:cubicBezTo>
                <a:cubicBezTo>
                  <a:pt x="24158" y="5935"/>
                  <a:pt x="25694" y="5649"/>
                  <a:pt x="25860" y="4554"/>
                </a:cubicBezTo>
                <a:cubicBezTo>
                  <a:pt x="25967" y="3923"/>
                  <a:pt x="25575" y="3637"/>
                  <a:pt x="25396" y="2828"/>
                </a:cubicBezTo>
                <a:cubicBezTo>
                  <a:pt x="25265" y="2244"/>
                  <a:pt x="25170" y="1649"/>
                  <a:pt x="25122" y="1054"/>
                </a:cubicBezTo>
                <a:cubicBezTo>
                  <a:pt x="24953" y="1065"/>
                  <a:pt x="24784" y="1070"/>
                  <a:pt x="24617" y="1070"/>
                </a:cubicBezTo>
                <a:cubicBezTo>
                  <a:pt x="24243" y="1070"/>
                  <a:pt x="23873" y="1043"/>
                  <a:pt x="23503" y="994"/>
                </a:cubicBezTo>
                <a:cubicBezTo>
                  <a:pt x="23093" y="923"/>
                  <a:pt x="22725" y="748"/>
                  <a:pt x="22402" y="748"/>
                </a:cubicBezTo>
                <a:cubicBezTo>
                  <a:pt x="22237" y="748"/>
                  <a:pt x="22084" y="794"/>
                  <a:pt x="21943" y="923"/>
                </a:cubicBezTo>
                <a:cubicBezTo>
                  <a:pt x="21788" y="1077"/>
                  <a:pt x="21645" y="1244"/>
                  <a:pt x="21538" y="1435"/>
                </a:cubicBezTo>
                <a:cubicBezTo>
                  <a:pt x="21312" y="1816"/>
                  <a:pt x="21145" y="2220"/>
                  <a:pt x="21038" y="2649"/>
                </a:cubicBezTo>
                <a:cubicBezTo>
                  <a:pt x="20895" y="3399"/>
                  <a:pt x="20776" y="3947"/>
                  <a:pt x="20383" y="4614"/>
                </a:cubicBezTo>
                <a:cubicBezTo>
                  <a:pt x="20322" y="4715"/>
                  <a:pt x="20078" y="4905"/>
                  <a:pt x="19949" y="4905"/>
                </a:cubicBezTo>
                <a:cubicBezTo>
                  <a:pt x="19927" y="4905"/>
                  <a:pt x="19909" y="4899"/>
                  <a:pt x="19895" y="4887"/>
                </a:cubicBezTo>
                <a:cubicBezTo>
                  <a:pt x="19205" y="4399"/>
                  <a:pt x="19598" y="3209"/>
                  <a:pt x="19812" y="2578"/>
                </a:cubicBezTo>
                <a:cubicBezTo>
                  <a:pt x="20062" y="1863"/>
                  <a:pt x="20383" y="1185"/>
                  <a:pt x="20800" y="554"/>
                </a:cubicBezTo>
                <a:lnTo>
                  <a:pt x="20895" y="399"/>
                </a:lnTo>
                <a:cubicBezTo>
                  <a:pt x="20716" y="367"/>
                  <a:pt x="20535" y="352"/>
                  <a:pt x="20353" y="352"/>
                </a:cubicBezTo>
                <a:cubicBezTo>
                  <a:pt x="20124" y="352"/>
                  <a:pt x="19895" y="376"/>
                  <a:pt x="19669" y="423"/>
                </a:cubicBezTo>
                <a:cubicBezTo>
                  <a:pt x="18717" y="685"/>
                  <a:pt x="18205" y="1827"/>
                  <a:pt x="17943" y="2685"/>
                </a:cubicBezTo>
                <a:cubicBezTo>
                  <a:pt x="17526" y="3994"/>
                  <a:pt x="17728" y="5399"/>
                  <a:pt x="17431" y="6721"/>
                </a:cubicBezTo>
                <a:cubicBezTo>
                  <a:pt x="17371" y="7054"/>
                  <a:pt x="17264" y="7364"/>
                  <a:pt x="17121" y="7662"/>
                </a:cubicBezTo>
                <a:cubicBezTo>
                  <a:pt x="17062" y="7816"/>
                  <a:pt x="16931" y="7935"/>
                  <a:pt x="16788" y="7983"/>
                </a:cubicBezTo>
                <a:cubicBezTo>
                  <a:pt x="16772" y="7986"/>
                  <a:pt x="16756" y="7988"/>
                  <a:pt x="16741" y="7988"/>
                </a:cubicBezTo>
                <a:cubicBezTo>
                  <a:pt x="16579" y="7988"/>
                  <a:pt x="16424" y="7828"/>
                  <a:pt x="16359" y="7697"/>
                </a:cubicBezTo>
                <a:cubicBezTo>
                  <a:pt x="16061" y="7138"/>
                  <a:pt x="16288" y="6352"/>
                  <a:pt x="16311" y="5757"/>
                </a:cubicBezTo>
                <a:cubicBezTo>
                  <a:pt x="16383" y="4233"/>
                  <a:pt x="16181" y="2709"/>
                  <a:pt x="16383" y="1208"/>
                </a:cubicBezTo>
                <a:cubicBezTo>
                  <a:pt x="16419" y="994"/>
                  <a:pt x="16454" y="780"/>
                  <a:pt x="16502" y="577"/>
                </a:cubicBezTo>
                <a:cubicBezTo>
                  <a:pt x="16526" y="434"/>
                  <a:pt x="16562" y="304"/>
                  <a:pt x="16621" y="184"/>
                </a:cubicBezTo>
                <a:cubicBezTo>
                  <a:pt x="16702" y="43"/>
                  <a:pt x="16682" y="0"/>
                  <a:pt x="16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712;p22">
            <a:extLst>
              <a:ext uri="{FF2B5EF4-FFF2-40B4-BE49-F238E27FC236}">
                <a16:creationId xmlns:a16="http://schemas.microsoft.com/office/drawing/2014/main" id="{4325E2E9-D51F-4A48-8AF0-078A0F32DD0D}"/>
              </a:ext>
            </a:extLst>
          </p:cNvPr>
          <p:cNvSpPr/>
          <p:nvPr/>
        </p:nvSpPr>
        <p:spPr>
          <a:xfrm flipH="1">
            <a:off x="3598461" y="4823099"/>
            <a:ext cx="1140009" cy="991555"/>
          </a:xfrm>
          <a:custGeom>
            <a:avLst/>
            <a:gdLst/>
            <a:ahLst/>
            <a:cxnLst/>
            <a:rect l="l" t="t" r="r" b="b"/>
            <a:pathLst>
              <a:path w="27635" h="26687" extrusionOk="0">
                <a:moveTo>
                  <a:pt x="12736" y="12063"/>
                </a:moveTo>
                <a:cubicBezTo>
                  <a:pt x="13027" y="12063"/>
                  <a:pt x="13223" y="12402"/>
                  <a:pt x="13335" y="12615"/>
                </a:cubicBezTo>
                <a:cubicBezTo>
                  <a:pt x="13454" y="12853"/>
                  <a:pt x="13561" y="13162"/>
                  <a:pt x="13430" y="13412"/>
                </a:cubicBezTo>
                <a:cubicBezTo>
                  <a:pt x="13394" y="13496"/>
                  <a:pt x="13347" y="13579"/>
                  <a:pt x="13228" y="13579"/>
                </a:cubicBezTo>
                <a:cubicBezTo>
                  <a:pt x="12859" y="13579"/>
                  <a:pt x="12525" y="13222"/>
                  <a:pt x="12382" y="12912"/>
                </a:cubicBezTo>
                <a:cubicBezTo>
                  <a:pt x="12240" y="12591"/>
                  <a:pt x="12287" y="12114"/>
                  <a:pt x="12680" y="12067"/>
                </a:cubicBezTo>
                <a:cubicBezTo>
                  <a:pt x="12699" y="12064"/>
                  <a:pt x="12718" y="12063"/>
                  <a:pt x="12736" y="12063"/>
                </a:cubicBezTo>
                <a:close/>
                <a:moveTo>
                  <a:pt x="16439" y="12825"/>
                </a:moveTo>
                <a:cubicBezTo>
                  <a:pt x="16495" y="12825"/>
                  <a:pt x="16553" y="12834"/>
                  <a:pt x="16609" y="12853"/>
                </a:cubicBezTo>
                <a:cubicBezTo>
                  <a:pt x="16835" y="12924"/>
                  <a:pt x="17050" y="13174"/>
                  <a:pt x="17002" y="13412"/>
                </a:cubicBezTo>
                <a:cubicBezTo>
                  <a:pt x="16978" y="13579"/>
                  <a:pt x="16847" y="13710"/>
                  <a:pt x="16681" y="13734"/>
                </a:cubicBezTo>
                <a:lnTo>
                  <a:pt x="16657" y="13734"/>
                </a:lnTo>
                <a:cubicBezTo>
                  <a:pt x="16562" y="13759"/>
                  <a:pt x="16468" y="13779"/>
                  <a:pt x="16374" y="13779"/>
                </a:cubicBezTo>
                <a:cubicBezTo>
                  <a:pt x="16337" y="13779"/>
                  <a:pt x="16300" y="13776"/>
                  <a:pt x="16264" y="13769"/>
                </a:cubicBezTo>
                <a:cubicBezTo>
                  <a:pt x="16050" y="13734"/>
                  <a:pt x="15847" y="13555"/>
                  <a:pt x="15895" y="13305"/>
                </a:cubicBezTo>
                <a:cubicBezTo>
                  <a:pt x="15934" y="13021"/>
                  <a:pt x="16175" y="12825"/>
                  <a:pt x="16439" y="12825"/>
                </a:cubicBezTo>
                <a:close/>
                <a:moveTo>
                  <a:pt x="10290" y="12869"/>
                </a:moveTo>
                <a:cubicBezTo>
                  <a:pt x="10308" y="12869"/>
                  <a:pt x="10327" y="12872"/>
                  <a:pt x="10346" y="12876"/>
                </a:cubicBezTo>
                <a:cubicBezTo>
                  <a:pt x="11228" y="13091"/>
                  <a:pt x="12228" y="14305"/>
                  <a:pt x="11811" y="15234"/>
                </a:cubicBezTo>
                <a:cubicBezTo>
                  <a:pt x="11758" y="15348"/>
                  <a:pt x="11648" y="15416"/>
                  <a:pt x="11527" y="15416"/>
                </a:cubicBezTo>
                <a:cubicBezTo>
                  <a:pt x="11483" y="15416"/>
                  <a:pt x="11438" y="15408"/>
                  <a:pt x="11394" y="15389"/>
                </a:cubicBezTo>
                <a:cubicBezTo>
                  <a:pt x="11323" y="15365"/>
                  <a:pt x="11251" y="15317"/>
                  <a:pt x="11180" y="15270"/>
                </a:cubicBezTo>
                <a:cubicBezTo>
                  <a:pt x="10870" y="15032"/>
                  <a:pt x="10596" y="14734"/>
                  <a:pt x="10406" y="14400"/>
                </a:cubicBezTo>
                <a:cubicBezTo>
                  <a:pt x="10180" y="14043"/>
                  <a:pt x="10049" y="13638"/>
                  <a:pt x="10001" y="13210"/>
                </a:cubicBezTo>
                <a:cubicBezTo>
                  <a:pt x="9990" y="13049"/>
                  <a:pt x="10124" y="12869"/>
                  <a:pt x="10290" y="12869"/>
                </a:cubicBezTo>
                <a:close/>
                <a:moveTo>
                  <a:pt x="14800" y="15667"/>
                </a:moveTo>
                <a:cubicBezTo>
                  <a:pt x="14853" y="15667"/>
                  <a:pt x="14905" y="15670"/>
                  <a:pt x="14954" y="15674"/>
                </a:cubicBezTo>
                <a:cubicBezTo>
                  <a:pt x="15145" y="15698"/>
                  <a:pt x="15323" y="15734"/>
                  <a:pt x="15502" y="15793"/>
                </a:cubicBezTo>
                <a:cubicBezTo>
                  <a:pt x="15645" y="15805"/>
                  <a:pt x="15788" y="15853"/>
                  <a:pt x="15919" y="15936"/>
                </a:cubicBezTo>
                <a:cubicBezTo>
                  <a:pt x="16014" y="16008"/>
                  <a:pt x="16050" y="16151"/>
                  <a:pt x="16002" y="16270"/>
                </a:cubicBezTo>
                <a:cubicBezTo>
                  <a:pt x="15907" y="16448"/>
                  <a:pt x="15752" y="16603"/>
                  <a:pt x="15561" y="16698"/>
                </a:cubicBezTo>
                <a:lnTo>
                  <a:pt x="15538" y="16710"/>
                </a:lnTo>
                <a:cubicBezTo>
                  <a:pt x="15372" y="16796"/>
                  <a:pt x="15165" y="16847"/>
                  <a:pt x="14961" y="16847"/>
                </a:cubicBezTo>
                <a:cubicBezTo>
                  <a:pt x="14769" y="16847"/>
                  <a:pt x="14580" y="16802"/>
                  <a:pt x="14430" y="16698"/>
                </a:cubicBezTo>
                <a:cubicBezTo>
                  <a:pt x="14204" y="16532"/>
                  <a:pt x="13978" y="16186"/>
                  <a:pt x="14180" y="15913"/>
                </a:cubicBezTo>
                <a:cubicBezTo>
                  <a:pt x="14325" y="15719"/>
                  <a:pt x="14572" y="15667"/>
                  <a:pt x="14800" y="15667"/>
                </a:cubicBezTo>
                <a:close/>
                <a:moveTo>
                  <a:pt x="9416" y="15671"/>
                </a:moveTo>
                <a:cubicBezTo>
                  <a:pt x="9813" y="15671"/>
                  <a:pt x="10359" y="16222"/>
                  <a:pt x="10525" y="16508"/>
                </a:cubicBezTo>
                <a:cubicBezTo>
                  <a:pt x="10644" y="16615"/>
                  <a:pt x="10692" y="16960"/>
                  <a:pt x="10454" y="16996"/>
                </a:cubicBezTo>
                <a:cubicBezTo>
                  <a:pt x="10470" y="16994"/>
                  <a:pt x="10478" y="16993"/>
                  <a:pt x="10480" y="16993"/>
                </a:cubicBezTo>
                <a:cubicBezTo>
                  <a:pt x="10489" y="16993"/>
                  <a:pt x="10401" y="17008"/>
                  <a:pt x="10382" y="17008"/>
                </a:cubicBezTo>
                <a:cubicBezTo>
                  <a:pt x="10358" y="17014"/>
                  <a:pt x="10335" y="17017"/>
                  <a:pt x="10311" y="17017"/>
                </a:cubicBezTo>
                <a:cubicBezTo>
                  <a:pt x="10287" y="17017"/>
                  <a:pt x="10263" y="17014"/>
                  <a:pt x="10239" y="17008"/>
                </a:cubicBezTo>
                <a:cubicBezTo>
                  <a:pt x="10144" y="16996"/>
                  <a:pt x="10049" y="16972"/>
                  <a:pt x="9965" y="16948"/>
                </a:cubicBezTo>
                <a:cubicBezTo>
                  <a:pt x="9775" y="16889"/>
                  <a:pt x="9608" y="16806"/>
                  <a:pt x="9453" y="16710"/>
                </a:cubicBezTo>
                <a:cubicBezTo>
                  <a:pt x="9203" y="16544"/>
                  <a:pt x="8906" y="16115"/>
                  <a:pt x="9120" y="15829"/>
                </a:cubicBezTo>
                <a:cubicBezTo>
                  <a:pt x="9198" y="15717"/>
                  <a:pt x="9300" y="15671"/>
                  <a:pt x="9416" y="15671"/>
                </a:cubicBezTo>
                <a:close/>
                <a:moveTo>
                  <a:pt x="13600" y="17777"/>
                </a:moveTo>
                <a:cubicBezTo>
                  <a:pt x="14040" y="17777"/>
                  <a:pt x="14538" y="17958"/>
                  <a:pt x="14692" y="18365"/>
                </a:cubicBezTo>
                <a:cubicBezTo>
                  <a:pt x="14762" y="18539"/>
                  <a:pt x="14629" y="18735"/>
                  <a:pt x="14446" y="18735"/>
                </a:cubicBezTo>
                <a:cubicBezTo>
                  <a:pt x="14441" y="18735"/>
                  <a:pt x="14436" y="18735"/>
                  <a:pt x="14430" y="18734"/>
                </a:cubicBezTo>
                <a:lnTo>
                  <a:pt x="14418" y="18734"/>
                </a:lnTo>
                <a:cubicBezTo>
                  <a:pt x="14333" y="18764"/>
                  <a:pt x="14242" y="18778"/>
                  <a:pt x="14149" y="18778"/>
                </a:cubicBezTo>
                <a:cubicBezTo>
                  <a:pt x="13759" y="18778"/>
                  <a:pt x="13325" y="18544"/>
                  <a:pt x="13085" y="18294"/>
                </a:cubicBezTo>
                <a:cubicBezTo>
                  <a:pt x="12966" y="18127"/>
                  <a:pt x="13025" y="17901"/>
                  <a:pt x="13216" y="17829"/>
                </a:cubicBezTo>
                <a:cubicBezTo>
                  <a:pt x="13330" y="17795"/>
                  <a:pt x="13462" y="17777"/>
                  <a:pt x="13600" y="17777"/>
                </a:cubicBezTo>
                <a:close/>
                <a:moveTo>
                  <a:pt x="17432" y="20180"/>
                </a:moveTo>
                <a:cubicBezTo>
                  <a:pt x="17665" y="20180"/>
                  <a:pt x="17901" y="20207"/>
                  <a:pt x="18121" y="20235"/>
                </a:cubicBezTo>
                <a:cubicBezTo>
                  <a:pt x="18990" y="20342"/>
                  <a:pt x="19860" y="20532"/>
                  <a:pt x="20705" y="20806"/>
                </a:cubicBezTo>
                <a:cubicBezTo>
                  <a:pt x="21431" y="21020"/>
                  <a:pt x="22193" y="21247"/>
                  <a:pt x="22955" y="21342"/>
                </a:cubicBezTo>
                <a:cubicBezTo>
                  <a:pt x="22919" y="21401"/>
                  <a:pt x="22872" y="21461"/>
                  <a:pt x="22824" y="21508"/>
                </a:cubicBezTo>
                <a:lnTo>
                  <a:pt x="22812" y="21508"/>
                </a:lnTo>
                <a:cubicBezTo>
                  <a:pt x="22538" y="21759"/>
                  <a:pt x="22086" y="21913"/>
                  <a:pt x="21824" y="22020"/>
                </a:cubicBezTo>
                <a:cubicBezTo>
                  <a:pt x="21384" y="22223"/>
                  <a:pt x="20895" y="22330"/>
                  <a:pt x="20419" y="22366"/>
                </a:cubicBezTo>
                <a:cubicBezTo>
                  <a:pt x="20392" y="22366"/>
                  <a:pt x="20366" y="22367"/>
                  <a:pt x="20339" y="22367"/>
                </a:cubicBezTo>
                <a:cubicBezTo>
                  <a:pt x="19129" y="22367"/>
                  <a:pt x="17699" y="21845"/>
                  <a:pt x="16907" y="20913"/>
                </a:cubicBezTo>
                <a:cubicBezTo>
                  <a:pt x="16692" y="20663"/>
                  <a:pt x="16490" y="20342"/>
                  <a:pt x="16931" y="20235"/>
                </a:cubicBezTo>
                <a:cubicBezTo>
                  <a:pt x="17092" y="20194"/>
                  <a:pt x="17261" y="20180"/>
                  <a:pt x="17432" y="20180"/>
                </a:cubicBezTo>
                <a:close/>
                <a:moveTo>
                  <a:pt x="16618" y="0"/>
                </a:moveTo>
                <a:cubicBezTo>
                  <a:pt x="16531" y="0"/>
                  <a:pt x="16362" y="80"/>
                  <a:pt x="16252" y="101"/>
                </a:cubicBezTo>
                <a:cubicBezTo>
                  <a:pt x="16121" y="137"/>
                  <a:pt x="15990" y="149"/>
                  <a:pt x="15847" y="161"/>
                </a:cubicBezTo>
                <a:cubicBezTo>
                  <a:pt x="15514" y="208"/>
                  <a:pt x="15168" y="256"/>
                  <a:pt x="14835" y="339"/>
                </a:cubicBezTo>
                <a:cubicBezTo>
                  <a:pt x="14299" y="446"/>
                  <a:pt x="13811" y="720"/>
                  <a:pt x="13454" y="1125"/>
                </a:cubicBezTo>
                <a:cubicBezTo>
                  <a:pt x="12632" y="2089"/>
                  <a:pt x="12740" y="3542"/>
                  <a:pt x="12894" y="4709"/>
                </a:cubicBezTo>
                <a:cubicBezTo>
                  <a:pt x="13013" y="5578"/>
                  <a:pt x="13228" y="6388"/>
                  <a:pt x="13418" y="7233"/>
                </a:cubicBezTo>
                <a:cubicBezTo>
                  <a:pt x="13633" y="8102"/>
                  <a:pt x="13871" y="9055"/>
                  <a:pt x="13775" y="9959"/>
                </a:cubicBezTo>
                <a:cubicBezTo>
                  <a:pt x="13764" y="10186"/>
                  <a:pt x="13704" y="10543"/>
                  <a:pt x="13430" y="10602"/>
                </a:cubicBezTo>
                <a:cubicBezTo>
                  <a:pt x="13388" y="10611"/>
                  <a:pt x="13347" y="10615"/>
                  <a:pt x="13307" y="10615"/>
                </a:cubicBezTo>
                <a:cubicBezTo>
                  <a:pt x="13019" y="10615"/>
                  <a:pt x="12789" y="10404"/>
                  <a:pt x="12632" y="10174"/>
                </a:cubicBezTo>
                <a:cubicBezTo>
                  <a:pt x="12120" y="9459"/>
                  <a:pt x="12001" y="8435"/>
                  <a:pt x="11894" y="7590"/>
                </a:cubicBezTo>
                <a:cubicBezTo>
                  <a:pt x="11775" y="6733"/>
                  <a:pt x="11763" y="5828"/>
                  <a:pt x="11728" y="4959"/>
                </a:cubicBezTo>
                <a:cubicBezTo>
                  <a:pt x="11656" y="3613"/>
                  <a:pt x="11656" y="2208"/>
                  <a:pt x="12299" y="994"/>
                </a:cubicBezTo>
                <a:cubicBezTo>
                  <a:pt x="12311" y="982"/>
                  <a:pt x="12323" y="970"/>
                  <a:pt x="12335" y="958"/>
                </a:cubicBezTo>
                <a:cubicBezTo>
                  <a:pt x="12347" y="923"/>
                  <a:pt x="12359" y="899"/>
                  <a:pt x="12371" y="863"/>
                </a:cubicBezTo>
                <a:cubicBezTo>
                  <a:pt x="12442" y="673"/>
                  <a:pt x="12549" y="482"/>
                  <a:pt x="12668" y="315"/>
                </a:cubicBezTo>
                <a:cubicBezTo>
                  <a:pt x="12673" y="309"/>
                  <a:pt x="12647" y="306"/>
                  <a:pt x="12594" y="306"/>
                </a:cubicBezTo>
                <a:cubicBezTo>
                  <a:pt x="12141" y="306"/>
                  <a:pt x="9750" y="545"/>
                  <a:pt x="8715" y="1185"/>
                </a:cubicBezTo>
                <a:cubicBezTo>
                  <a:pt x="7644" y="1839"/>
                  <a:pt x="7132" y="2970"/>
                  <a:pt x="7215" y="4209"/>
                </a:cubicBezTo>
                <a:cubicBezTo>
                  <a:pt x="7310" y="5399"/>
                  <a:pt x="7846" y="6530"/>
                  <a:pt x="8310" y="7626"/>
                </a:cubicBezTo>
                <a:cubicBezTo>
                  <a:pt x="8525" y="8150"/>
                  <a:pt x="8715" y="8697"/>
                  <a:pt x="8906" y="9233"/>
                </a:cubicBezTo>
                <a:cubicBezTo>
                  <a:pt x="9120" y="9828"/>
                  <a:pt x="9370" y="10448"/>
                  <a:pt x="9346" y="11102"/>
                </a:cubicBezTo>
                <a:cubicBezTo>
                  <a:pt x="9346" y="11305"/>
                  <a:pt x="9382" y="11507"/>
                  <a:pt x="9215" y="11710"/>
                </a:cubicBezTo>
                <a:cubicBezTo>
                  <a:pt x="9215" y="11710"/>
                  <a:pt x="9215" y="11722"/>
                  <a:pt x="9215" y="11722"/>
                </a:cubicBezTo>
                <a:cubicBezTo>
                  <a:pt x="9182" y="11741"/>
                  <a:pt x="9147" y="11750"/>
                  <a:pt x="9113" y="11750"/>
                </a:cubicBezTo>
                <a:cubicBezTo>
                  <a:pt x="9062" y="11750"/>
                  <a:pt x="9013" y="11729"/>
                  <a:pt x="8977" y="11686"/>
                </a:cubicBezTo>
                <a:cubicBezTo>
                  <a:pt x="8918" y="11638"/>
                  <a:pt x="8870" y="11591"/>
                  <a:pt x="8822" y="11519"/>
                </a:cubicBezTo>
                <a:cubicBezTo>
                  <a:pt x="8680" y="11305"/>
                  <a:pt x="8561" y="11079"/>
                  <a:pt x="8465" y="10841"/>
                </a:cubicBezTo>
                <a:cubicBezTo>
                  <a:pt x="8191" y="10198"/>
                  <a:pt x="7906" y="9590"/>
                  <a:pt x="7572" y="8971"/>
                </a:cubicBezTo>
                <a:cubicBezTo>
                  <a:pt x="7156" y="8257"/>
                  <a:pt x="6786" y="7495"/>
                  <a:pt x="6477" y="6721"/>
                </a:cubicBezTo>
                <a:cubicBezTo>
                  <a:pt x="6215" y="5995"/>
                  <a:pt x="6001" y="5090"/>
                  <a:pt x="6429" y="4387"/>
                </a:cubicBezTo>
                <a:cubicBezTo>
                  <a:pt x="6430" y="4386"/>
                  <a:pt x="6427" y="4385"/>
                  <a:pt x="6421" y="4385"/>
                </a:cubicBezTo>
                <a:cubicBezTo>
                  <a:pt x="6263" y="4385"/>
                  <a:pt x="3821" y="4863"/>
                  <a:pt x="3143" y="5840"/>
                </a:cubicBezTo>
                <a:cubicBezTo>
                  <a:pt x="2429" y="6852"/>
                  <a:pt x="2512" y="8078"/>
                  <a:pt x="3012" y="9138"/>
                </a:cubicBezTo>
                <a:cubicBezTo>
                  <a:pt x="3477" y="10138"/>
                  <a:pt x="4239" y="10829"/>
                  <a:pt x="5072" y="11507"/>
                </a:cubicBezTo>
                <a:cubicBezTo>
                  <a:pt x="5524" y="11876"/>
                  <a:pt x="5965" y="12269"/>
                  <a:pt x="6358" y="12686"/>
                </a:cubicBezTo>
                <a:cubicBezTo>
                  <a:pt x="6679" y="13031"/>
                  <a:pt x="7001" y="13460"/>
                  <a:pt x="6989" y="13948"/>
                </a:cubicBezTo>
                <a:cubicBezTo>
                  <a:pt x="6982" y="14263"/>
                  <a:pt x="6789" y="14380"/>
                  <a:pt x="6507" y="14380"/>
                </a:cubicBezTo>
                <a:cubicBezTo>
                  <a:pt x="5799" y="14380"/>
                  <a:pt x="4531" y="13645"/>
                  <a:pt x="4250" y="13484"/>
                </a:cubicBezTo>
                <a:cubicBezTo>
                  <a:pt x="3596" y="13127"/>
                  <a:pt x="2988" y="12686"/>
                  <a:pt x="2453" y="12162"/>
                </a:cubicBezTo>
                <a:cubicBezTo>
                  <a:pt x="1691" y="11376"/>
                  <a:pt x="1333" y="10400"/>
                  <a:pt x="1131" y="9364"/>
                </a:cubicBezTo>
                <a:cubicBezTo>
                  <a:pt x="1131" y="9363"/>
                  <a:pt x="1130" y="9363"/>
                  <a:pt x="1130" y="9363"/>
                </a:cubicBezTo>
                <a:cubicBezTo>
                  <a:pt x="1088" y="9363"/>
                  <a:pt x="0" y="11381"/>
                  <a:pt x="24" y="12519"/>
                </a:cubicBezTo>
                <a:cubicBezTo>
                  <a:pt x="36" y="13460"/>
                  <a:pt x="298" y="14412"/>
                  <a:pt x="952" y="15103"/>
                </a:cubicBezTo>
                <a:cubicBezTo>
                  <a:pt x="1619" y="15805"/>
                  <a:pt x="2512" y="15996"/>
                  <a:pt x="3405" y="16151"/>
                </a:cubicBezTo>
                <a:cubicBezTo>
                  <a:pt x="4155" y="16282"/>
                  <a:pt x="5274" y="16413"/>
                  <a:pt x="5822" y="17056"/>
                </a:cubicBezTo>
                <a:cubicBezTo>
                  <a:pt x="5846" y="17079"/>
                  <a:pt x="5870" y="17115"/>
                  <a:pt x="5882" y="17139"/>
                </a:cubicBezTo>
                <a:cubicBezTo>
                  <a:pt x="6112" y="17632"/>
                  <a:pt x="5687" y="17883"/>
                  <a:pt x="5256" y="17883"/>
                </a:cubicBezTo>
                <a:cubicBezTo>
                  <a:pt x="5218" y="17883"/>
                  <a:pt x="5181" y="17881"/>
                  <a:pt x="5143" y="17877"/>
                </a:cubicBezTo>
                <a:cubicBezTo>
                  <a:pt x="4727" y="17829"/>
                  <a:pt x="4322" y="17710"/>
                  <a:pt x="3941" y="17532"/>
                </a:cubicBezTo>
                <a:cubicBezTo>
                  <a:pt x="3560" y="17389"/>
                  <a:pt x="3203" y="17187"/>
                  <a:pt x="2869" y="16960"/>
                </a:cubicBezTo>
                <a:cubicBezTo>
                  <a:pt x="2417" y="16627"/>
                  <a:pt x="2084" y="16174"/>
                  <a:pt x="1655" y="15829"/>
                </a:cubicBezTo>
                <a:cubicBezTo>
                  <a:pt x="1654" y="15828"/>
                  <a:pt x="1653" y="15828"/>
                  <a:pt x="1652" y="15828"/>
                </a:cubicBezTo>
                <a:cubicBezTo>
                  <a:pt x="1588" y="15828"/>
                  <a:pt x="1773" y="18102"/>
                  <a:pt x="2607" y="18913"/>
                </a:cubicBezTo>
                <a:cubicBezTo>
                  <a:pt x="3465" y="19723"/>
                  <a:pt x="4393" y="20496"/>
                  <a:pt x="5513" y="20913"/>
                </a:cubicBezTo>
                <a:cubicBezTo>
                  <a:pt x="5988" y="21092"/>
                  <a:pt x="6361" y="21205"/>
                  <a:pt x="6762" y="21205"/>
                </a:cubicBezTo>
                <a:cubicBezTo>
                  <a:pt x="6974" y="21205"/>
                  <a:pt x="7194" y="21174"/>
                  <a:pt x="7441" y="21104"/>
                </a:cubicBezTo>
                <a:cubicBezTo>
                  <a:pt x="7894" y="20985"/>
                  <a:pt x="8334" y="20794"/>
                  <a:pt x="8727" y="20544"/>
                </a:cubicBezTo>
                <a:cubicBezTo>
                  <a:pt x="8918" y="20402"/>
                  <a:pt x="9091" y="20336"/>
                  <a:pt x="9237" y="20336"/>
                </a:cubicBezTo>
                <a:cubicBezTo>
                  <a:pt x="9738" y="20336"/>
                  <a:pt x="9926" y="21103"/>
                  <a:pt x="9465" y="22163"/>
                </a:cubicBezTo>
                <a:cubicBezTo>
                  <a:pt x="9061" y="23104"/>
                  <a:pt x="9727" y="24164"/>
                  <a:pt x="10394" y="24914"/>
                </a:cubicBezTo>
                <a:cubicBezTo>
                  <a:pt x="11108" y="25699"/>
                  <a:pt x="12490" y="26533"/>
                  <a:pt x="13537" y="26664"/>
                </a:cubicBezTo>
                <a:cubicBezTo>
                  <a:pt x="13654" y="26679"/>
                  <a:pt x="13794" y="26687"/>
                  <a:pt x="13950" y="26687"/>
                </a:cubicBezTo>
                <a:cubicBezTo>
                  <a:pt x="15115" y="26687"/>
                  <a:pt x="17209" y="26279"/>
                  <a:pt x="17776" y="25807"/>
                </a:cubicBezTo>
                <a:cubicBezTo>
                  <a:pt x="16883" y="25545"/>
                  <a:pt x="14895" y="24949"/>
                  <a:pt x="14073" y="23818"/>
                </a:cubicBezTo>
                <a:cubicBezTo>
                  <a:pt x="13585" y="23140"/>
                  <a:pt x="13359" y="22306"/>
                  <a:pt x="13454" y="21485"/>
                </a:cubicBezTo>
                <a:lnTo>
                  <a:pt x="13454" y="21485"/>
                </a:lnTo>
                <a:cubicBezTo>
                  <a:pt x="14180" y="22616"/>
                  <a:pt x="15311" y="23425"/>
                  <a:pt x="16371" y="24247"/>
                </a:cubicBezTo>
                <a:cubicBezTo>
                  <a:pt x="17157" y="24854"/>
                  <a:pt x="18050" y="25473"/>
                  <a:pt x="19098" y="25521"/>
                </a:cubicBezTo>
                <a:cubicBezTo>
                  <a:pt x="19124" y="25522"/>
                  <a:pt x="19151" y="25522"/>
                  <a:pt x="19177" y="25522"/>
                </a:cubicBezTo>
                <a:cubicBezTo>
                  <a:pt x="20179" y="25522"/>
                  <a:pt x="21043" y="24871"/>
                  <a:pt x="21693" y="24140"/>
                </a:cubicBezTo>
                <a:cubicBezTo>
                  <a:pt x="22098" y="23687"/>
                  <a:pt x="22431" y="23199"/>
                  <a:pt x="22717" y="22663"/>
                </a:cubicBezTo>
                <a:cubicBezTo>
                  <a:pt x="22943" y="22270"/>
                  <a:pt x="23074" y="21818"/>
                  <a:pt x="23122" y="21366"/>
                </a:cubicBezTo>
                <a:cubicBezTo>
                  <a:pt x="23241" y="21376"/>
                  <a:pt x="23361" y="21381"/>
                  <a:pt x="23480" y="21381"/>
                </a:cubicBezTo>
                <a:cubicBezTo>
                  <a:pt x="23899" y="21381"/>
                  <a:pt x="24319" y="21317"/>
                  <a:pt x="24717" y="21187"/>
                </a:cubicBezTo>
                <a:cubicBezTo>
                  <a:pt x="26134" y="20711"/>
                  <a:pt x="26432" y="19258"/>
                  <a:pt x="26801" y="17996"/>
                </a:cubicBezTo>
                <a:cubicBezTo>
                  <a:pt x="26846" y="17839"/>
                  <a:pt x="26986" y="17023"/>
                  <a:pt x="26872" y="17023"/>
                </a:cubicBezTo>
                <a:cubicBezTo>
                  <a:pt x="26865" y="17023"/>
                  <a:pt x="26857" y="17026"/>
                  <a:pt x="26849" y="17032"/>
                </a:cubicBezTo>
                <a:cubicBezTo>
                  <a:pt x="26301" y="17437"/>
                  <a:pt x="25646" y="17675"/>
                  <a:pt x="24967" y="17722"/>
                </a:cubicBezTo>
                <a:cubicBezTo>
                  <a:pt x="24324" y="17770"/>
                  <a:pt x="23491" y="17841"/>
                  <a:pt x="22848" y="17841"/>
                </a:cubicBezTo>
                <a:cubicBezTo>
                  <a:pt x="21586" y="17841"/>
                  <a:pt x="20336" y="17770"/>
                  <a:pt x="19098" y="17639"/>
                </a:cubicBezTo>
                <a:cubicBezTo>
                  <a:pt x="18550" y="17579"/>
                  <a:pt x="17883" y="17437"/>
                  <a:pt x="17490" y="17032"/>
                </a:cubicBezTo>
                <a:cubicBezTo>
                  <a:pt x="17264" y="16794"/>
                  <a:pt x="17562" y="16663"/>
                  <a:pt x="17764" y="16579"/>
                </a:cubicBezTo>
                <a:cubicBezTo>
                  <a:pt x="18478" y="16305"/>
                  <a:pt x="19336" y="16282"/>
                  <a:pt x="20098" y="16246"/>
                </a:cubicBezTo>
                <a:cubicBezTo>
                  <a:pt x="21765" y="16174"/>
                  <a:pt x="23491" y="16329"/>
                  <a:pt x="25122" y="15924"/>
                </a:cubicBezTo>
                <a:cubicBezTo>
                  <a:pt x="26027" y="15710"/>
                  <a:pt x="26956" y="15293"/>
                  <a:pt x="27218" y="14377"/>
                </a:cubicBezTo>
                <a:cubicBezTo>
                  <a:pt x="27408" y="13674"/>
                  <a:pt x="27527" y="11484"/>
                  <a:pt x="27527" y="11483"/>
                </a:cubicBezTo>
                <a:lnTo>
                  <a:pt x="27527" y="11483"/>
                </a:lnTo>
                <a:cubicBezTo>
                  <a:pt x="27420" y="11531"/>
                  <a:pt x="27325" y="11591"/>
                  <a:pt x="27230" y="11686"/>
                </a:cubicBezTo>
                <a:lnTo>
                  <a:pt x="27230" y="11674"/>
                </a:lnTo>
                <a:cubicBezTo>
                  <a:pt x="26908" y="11924"/>
                  <a:pt x="26182" y="12162"/>
                  <a:pt x="25860" y="12329"/>
                </a:cubicBezTo>
                <a:cubicBezTo>
                  <a:pt x="25182" y="12674"/>
                  <a:pt x="23896" y="12936"/>
                  <a:pt x="23431" y="13067"/>
                </a:cubicBezTo>
                <a:cubicBezTo>
                  <a:pt x="22038" y="13436"/>
                  <a:pt x="21610" y="13305"/>
                  <a:pt x="20157" y="13448"/>
                </a:cubicBezTo>
                <a:cubicBezTo>
                  <a:pt x="20048" y="13461"/>
                  <a:pt x="19945" y="13466"/>
                  <a:pt x="19844" y="13466"/>
                </a:cubicBezTo>
                <a:cubicBezTo>
                  <a:pt x="19374" y="13466"/>
                  <a:pt x="18979" y="13344"/>
                  <a:pt x="18478" y="13246"/>
                </a:cubicBezTo>
                <a:cubicBezTo>
                  <a:pt x="18205" y="13186"/>
                  <a:pt x="17895" y="13091"/>
                  <a:pt x="17728" y="12876"/>
                </a:cubicBezTo>
                <a:cubicBezTo>
                  <a:pt x="17526" y="12603"/>
                  <a:pt x="17812" y="12317"/>
                  <a:pt x="18026" y="12174"/>
                </a:cubicBezTo>
                <a:cubicBezTo>
                  <a:pt x="18443" y="11888"/>
                  <a:pt x="18967" y="11769"/>
                  <a:pt x="19443" y="11638"/>
                </a:cubicBezTo>
                <a:cubicBezTo>
                  <a:pt x="20157" y="11460"/>
                  <a:pt x="20883" y="11352"/>
                  <a:pt x="21610" y="11293"/>
                </a:cubicBezTo>
                <a:cubicBezTo>
                  <a:pt x="22312" y="11233"/>
                  <a:pt x="23015" y="11126"/>
                  <a:pt x="23705" y="10971"/>
                </a:cubicBezTo>
                <a:cubicBezTo>
                  <a:pt x="24372" y="10793"/>
                  <a:pt x="25003" y="10531"/>
                  <a:pt x="25598" y="10198"/>
                </a:cubicBezTo>
                <a:cubicBezTo>
                  <a:pt x="26670" y="9602"/>
                  <a:pt x="27634" y="8626"/>
                  <a:pt x="27515" y="7304"/>
                </a:cubicBezTo>
                <a:cubicBezTo>
                  <a:pt x="27491" y="7233"/>
                  <a:pt x="27468" y="7161"/>
                  <a:pt x="27444" y="7102"/>
                </a:cubicBezTo>
                <a:cubicBezTo>
                  <a:pt x="27420" y="7042"/>
                  <a:pt x="27110" y="6340"/>
                  <a:pt x="26968" y="6054"/>
                </a:cubicBezTo>
                <a:lnTo>
                  <a:pt x="26884" y="5911"/>
                </a:lnTo>
                <a:lnTo>
                  <a:pt x="26753" y="6030"/>
                </a:lnTo>
                <a:cubicBezTo>
                  <a:pt x="26456" y="6316"/>
                  <a:pt x="26146" y="6566"/>
                  <a:pt x="25825" y="6816"/>
                </a:cubicBezTo>
                <a:cubicBezTo>
                  <a:pt x="25134" y="7352"/>
                  <a:pt x="24384" y="7828"/>
                  <a:pt x="23610" y="8245"/>
                </a:cubicBezTo>
                <a:cubicBezTo>
                  <a:pt x="23181" y="8447"/>
                  <a:pt x="22693" y="8685"/>
                  <a:pt x="22217" y="8709"/>
                </a:cubicBezTo>
                <a:cubicBezTo>
                  <a:pt x="22190" y="8711"/>
                  <a:pt x="22163" y="8712"/>
                  <a:pt x="22136" y="8712"/>
                </a:cubicBezTo>
                <a:cubicBezTo>
                  <a:pt x="21790" y="8712"/>
                  <a:pt x="21370" y="8569"/>
                  <a:pt x="21348" y="8162"/>
                </a:cubicBezTo>
                <a:cubicBezTo>
                  <a:pt x="21324" y="7757"/>
                  <a:pt x="21705" y="7435"/>
                  <a:pt x="21991" y="7221"/>
                </a:cubicBezTo>
                <a:cubicBezTo>
                  <a:pt x="22372" y="6935"/>
                  <a:pt x="22777" y="6697"/>
                  <a:pt x="23181" y="6471"/>
                </a:cubicBezTo>
                <a:cubicBezTo>
                  <a:pt x="24158" y="5935"/>
                  <a:pt x="25694" y="5649"/>
                  <a:pt x="25860" y="4554"/>
                </a:cubicBezTo>
                <a:cubicBezTo>
                  <a:pt x="25967" y="3923"/>
                  <a:pt x="25575" y="3637"/>
                  <a:pt x="25396" y="2828"/>
                </a:cubicBezTo>
                <a:cubicBezTo>
                  <a:pt x="25265" y="2244"/>
                  <a:pt x="25170" y="1649"/>
                  <a:pt x="25122" y="1054"/>
                </a:cubicBezTo>
                <a:cubicBezTo>
                  <a:pt x="24953" y="1065"/>
                  <a:pt x="24784" y="1070"/>
                  <a:pt x="24617" y="1070"/>
                </a:cubicBezTo>
                <a:cubicBezTo>
                  <a:pt x="24243" y="1070"/>
                  <a:pt x="23873" y="1043"/>
                  <a:pt x="23503" y="994"/>
                </a:cubicBezTo>
                <a:cubicBezTo>
                  <a:pt x="23093" y="923"/>
                  <a:pt x="22725" y="748"/>
                  <a:pt x="22402" y="748"/>
                </a:cubicBezTo>
                <a:cubicBezTo>
                  <a:pt x="22237" y="748"/>
                  <a:pt x="22084" y="794"/>
                  <a:pt x="21943" y="923"/>
                </a:cubicBezTo>
                <a:cubicBezTo>
                  <a:pt x="21788" y="1077"/>
                  <a:pt x="21645" y="1244"/>
                  <a:pt x="21538" y="1435"/>
                </a:cubicBezTo>
                <a:cubicBezTo>
                  <a:pt x="21312" y="1816"/>
                  <a:pt x="21145" y="2220"/>
                  <a:pt x="21038" y="2649"/>
                </a:cubicBezTo>
                <a:cubicBezTo>
                  <a:pt x="20895" y="3399"/>
                  <a:pt x="20776" y="3947"/>
                  <a:pt x="20383" y="4614"/>
                </a:cubicBezTo>
                <a:cubicBezTo>
                  <a:pt x="20322" y="4715"/>
                  <a:pt x="20078" y="4905"/>
                  <a:pt x="19949" y="4905"/>
                </a:cubicBezTo>
                <a:cubicBezTo>
                  <a:pt x="19927" y="4905"/>
                  <a:pt x="19909" y="4899"/>
                  <a:pt x="19895" y="4887"/>
                </a:cubicBezTo>
                <a:cubicBezTo>
                  <a:pt x="19205" y="4399"/>
                  <a:pt x="19598" y="3209"/>
                  <a:pt x="19812" y="2578"/>
                </a:cubicBezTo>
                <a:cubicBezTo>
                  <a:pt x="20062" y="1863"/>
                  <a:pt x="20383" y="1185"/>
                  <a:pt x="20800" y="554"/>
                </a:cubicBezTo>
                <a:lnTo>
                  <a:pt x="20895" y="399"/>
                </a:lnTo>
                <a:cubicBezTo>
                  <a:pt x="20716" y="367"/>
                  <a:pt x="20535" y="352"/>
                  <a:pt x="20353" y="352"/>
                </a:cubicBezTo>
                <a:cubicBezTo>
                  <a:pt x="20124" y="352"/>
                  <a:pt x="19895" y="376"/>
                  <a:pt x="19669" y="423"/>
                </a:cubicBezTo>
                <a:cubicBezTo>
                  <a:pt x="18717" y="685"/>
                  <a:pt x="18205" y="1827"/>
                  <a:pt x="17943" y="2685"/>
                </a:cubicBezTo>
                <a:cubicBezTo>
                  <a:pt x="17526" y="3994"/>
                  <a:pt x="17728" y="5399"/>
                  <a:pt x="17431" y="6721"/>
                </a:cubicBezTo>
                <a:cubicBezTo>
                  <a:pt x="17371" y="7054"/>
                  <a:pt x="17264" y="7364"/>
                  <a:pt x="17121" y="7662"/>
                </a:cubicBezTo>
                <a:cubicBezTo>
                  <a:pt x="17062" y="7816"/>
                  <a:pt x="16931" y="7935"/>
                  <a:pt x="16788" y="7983"/>
                </a:cubicBezTo>
                <a:cubicBezTo>
                  <a:pt x="16772" y="7986"/>
                  <a:pt x="16756" y="7988"/>
                  <a:pt x="16741" y="7988"/>
                </a:cubicBezTo>
                <a:cubicBezTo>
                  <a:pt x="16579" y="7988"/>
                  <a:pt x="16424" y="7828"/>
                  <a:pt x="16359" y="7697"/>
                </a:cubicBezTo>
                <a:cubicBezTo>
                  <a:pt x="16061" y="7138"/>
                  <a:pt x="16288" y="6352"/>
                  <a:pt x="16311" y="5757"/>
                </a:cubicBezTo>
                <a:cubicBezTo>
                  <a:pt x="16383" y="4233"/>
                  <a:pt x="16181" y="2709"/>
                  <a:pt x="16383" y="1208"/>
                </a:cubicBezTo>
                <a:cubicBezTo>
                  <a:pt x="16419" y="994"/>
                  <a:pt x="16454" y="780"/>
                  <a:pt x="16502" y="577"/>
                </a:cubicBezTo>
                <a:cubicBezTo>
                  <a:pt x="16526" y="434"/>
                  <a:pt x="16562" y="304"/>
                  <a:pt x="16621" y="184"/>
                </a:cubicBezTo>
                <a:cubicBezTo>
                  <a:pt x="16702" y="43"/>
                  <a:pt x="16682" y="0"/>
                  <a:pt x="16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2150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157E5-4B09-43AF-B6B7-CE30011E65FD}"/>
              </a:ext>
            </a:extLst>
          </p:cNvPr>
          <p:cNvSpPr>
            <a:spLocks noGrp="1"/>
          </p:cNvSpPr>
          <p:nvPr>
            <p:ph type="title"/>
          </p:nvPr>
        </p:nvSpPr>
        <p:spPr>
          <a:xfrm>
            <a:off x="457200" y="408449"/>
            <a:ext cx="8229600" cy="865616"/>
          </a:xfrm>
        </p:spPr>
        <p:txBody>
          <a:bodyPr/>
          <a:lstStyle/>
          <a:p>
            <a:r>
              <a:rPr lang="en-US" dirty="0"/>
              <a:t>What is a Distributed Denial of Service (DDoS)? </a:t>
            </a:r>
            <a:br>
              <a:rPr lang="en-US" dirty="0"/>
            </a:br>
            <a:endParaRPr lang="en-PH" dirty="0"/>
          </a:p>
        </p:txBody>
      </p:sp>
      <p:sp>
        <p:nvSpPr>
          <p:cNvPr id="36" name="TextBox 35">
            <a:extLst>
              <a:ext uri="{FF2B5EF4-FFF2-40B4-BE49-F238E27FC236}">
                <a16:creationId xmlns:a16="http://schemas.microsoft.com/office/drawing/2014/main" id="{A1AE7D32-50D5-4AD1-8BAE-E191FDA71302}"/>
              </a:ext>
            </a:extLst>
          </p:cNvPr>
          <p:cNvSpPr txBox="1"/>
          <p:nvPr/>
        </p:nvSpPr>
        <p:spPr>
          <a:xfrm>
            <a:off x="4722781" y="1960004"/>
            <a:ext cx="3624580" cy="2308324"/>
          </a:xfrm>
          <a:prstGeom prst="rect">
            <a:avLst/>
          </a:prstGeom>
          <a:noFill/>
        </p:spPr>
        <p:txBody>
          <a:bodyPr wrap="square" rtlCol="0">
            <a:spAutoFit/>
          </a:bodyPr>
          <a:lstStyle/>
          <a:p>
            <a:r>
              <a:rPr lang="en-US" sz="1600" dirty="0">
                <a:latin typeface="Fira Sans" panose="020B0604020202020204" charset="0"/>
              </a:rPr>
              <a:t>It is one of the most popular types of cyberattack. </a:t>
            </a:r>
          </a:p>
          <a:p>
            <a:endParaRPr lang="en-US" sz="1600" dirty="0">
              <a:latin typeface="Fira Sans" panose="020B0604020202020204" charset="0"/>
            </a:endParaRPr>
          </a:p>
          <a:p>
            <a:r>
              <a:rPr lang="en-US" sz="1600" dirty="0">
                <a:latin typeface="Fira Sans" panose="020B0604020202020204" charset="0"/>
              </a:rPr>
              <a:t>A DDoS attack is a malicious attempt to interrupt regular traffic to a targeted server, service, or network by flooding the target or its surrounding infrastructure with Internet traffic. </a:t>
            </a:r>
            <a:endParaRPr lang="en-PH" sz="1600" dirty="0">
              <a:latin typeface="Fira Sans" panose="020B0604020202020204" charset="0"/>
            </a:endParaRPr>
          </a:p>
        </p:txBody>
      </p:sp>
      <p:grpSp>
        <p:nvGrpSpPr>
          <p:cNvPr id="38" name="Google Shape;428;p19">
            <a:extLst>
              <a:ext uri="{FF2B5EF4-FFF2-40B4-BE49-F238E27FC236}">
                <a16:creationId xmlns:a16="http://schemas.microsoft.com/office/drawing/2014/main" id="{801118B2-F8ED-461C-B26A-C0DD87BA2A23}"/>
              </a:ext>
            </a:extLst>
          </p:cNvPr>
          <p:cNvGrpSpPr/>
          <p:nvPr/>
        </p:nvGrpSpPr>
        <p:grpSpPr>
          <a:xfrm>
            <a:off x="-334867" y="2297058"/>
            <a:ext cx="4416649" cy="2944757"/>
            <a:chOff x="4127482" y="2130133"/>
            <a:chExt cx="1321683" cy="881219"/>
          </a:xfrm>
        </p:grpSpPr>
        <p:sp>
          <p:nvSpPr>
            <p:cNvPr id="47" name="Google Shape;431;p19">
              <a:extLst>
                <a:ext uri="{FF2B5EF4-FFF2-40B4-BE49-F238E27FC236}">
                  <a16:creationId xmlns:a16="http://schemas.microsoft.com/office/drawing/2014/main" id="{6D25E9C2-A0E1-4C91-A76A-8764B0A21B26}"/>
                </a:ext>
              </a:extLst>
            </p:cNvPr>
            <p:cNvSpPr/>
            <p:nvPr/>
          </p:nvSpPr>
          <p:spPr>
            <a:xfrm>
              <a:off x="4986950" y="2248195"/>
              <a:ext cx="462215" cy="763157"/>
            </a:xfrm>
            <a:custGeom>
              <a:avLst/>
              <a:gdLst/>
              <a:ahLst/>
              <a:cxnLst/>
              <a:rect l="l" t="t" r="r" b="b"/>
              <a:pathLst>
                <a:path w="17480" h="28861" extrusionOk="0">
                  <a:moveTo>
                    <a:pt x="810" y="0"/>
                  </a:moveTo>
                  <a:lnTo>
                    <a:pt x="1" y="1393"/>
                  </a:lnTo>
                  <a:cubicBezTo>
                    <a:pt x="9490" y="6894"/>
                    <a:pt x="15872" y="17145"/>
                    <a:pt x="15872" y="28861"/>
                  </a:cubicBezTo>
                  <a:lnTo>
                    <a:pt x="17479" y="28861"/>
                  </a:lnTo>
                  <a:cubicBezTo>
                    <a:pt x="17479" y="16550"/>
                    <a:pt x="10764" y="5775"/>
                    <a:pt x="8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32;p19">
              <a:extLst>
                <a:ext uri="{FF2B5EF4-FFF2-40B4-BE49-F238E27FC236}">
                  <a16:creationId xmlns:a16="http://schemas.microsoft.com/office/drawing/2014/main" id="{DCCE91BA-7A3B-422C-953D-05E5A8E1F774}"/>
                </a:ext>
              </a:extLst>
            </p:cNvPr>
            <p:cNvSpPr/>
            <p:nvPr/>
          </p:nvSpPr>
          <p:spPr>
            <a:xfrm>
              <a:off x="4127482" y="2130133"/>
              <a:ext cx="880932" cy="154927"/>
            </a:xfrm>
            <a:custGeom>
              <a:avLst/>
              <a:gdLst/>
              <a:ahLst/>
              <a:cxnLst/>
              <a:rect l="l" t="t" r="r" b="b"/>
              <a:pathLst>
                <a:path w="33315" h="5859" extrusionOk="0">
                  <a:moveTo>
                    <a:pt x="1" y="4465"/>
                  </a:moveTo>
                  <a:lnTo>
                    <a:pt x="810" y="5858"/>
                  </a:lnTo>
                  <a:cubicBezTo>
                    <a:pt x="5478" y="3156"/>
                    <a:pt x="10883" y="1608"/>
                    <a:pt x="16658" y="1608"/>
                  </a:cubicBezTo>
                  <a:cubicBezTo>
                    <a:pt x="22432" y="1608"/>
                    <a:pt x="27849" y="3156"/>
                    <a:pt x="32505" y="5858"/>
                  </a:cubicBezTo>
                  <a:lnTo>
                    <a:pt x="33314" y="4465"/>
                  </a:lnTo>
                  <a:cubicBezTo>
                    <a:pt x="28397" y="1620"/>
                    <a:pt x="22718" y="0"/>
                    <a:pt x="16658" y="0"/>
                  </a:cubicBezTo>
                  <a:cubicBezTo>
                    <a:pt x="10597" y="0"/>
                    <a:pt x="4906" y="1620"/>
                    <a:pt x="1" y="44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 name="Group 68">
            <a:extLst>
              <a:ext uri="{FF2B5EF4-FFF2-40B4-BE49-F238E27FC236}">
                <a16:creationId xmlns:a16="http://schemas.microsoft.com/office/drawing/2014/main" id="{236C52D5-39C6-4590-B145-0E0A3CE5AFF2}"/>
              </a:ext>
            </a:extLst>
          </p:cNvPr>
          <p:cNvGrpSpPr/>
          <p:nvPr/>
        </p:nvGrpSpPr>
        <p:grpSpPr>
          <a:xfrm>
            <a:off x="3239042" y="3812326"/>
            <a:ext cx="1087590" cy="1087590"/>
            <a:chOff x="6397275" y="3171888"/>
            <a:chExt cx="990600" cy="990600"/>
          </a:xfrm>
        </p:grpSpPr>
        <p:sp>
          <p:nvSpPr>
            <p:cNvPr id="52" name="Google Shape;1203;p25">
              <a:extLst>
                <a:ext uri="{FF2B5EF4-FFF2-40B4-BE49-F238E27FC236}">
                  <a16:creationId xmlns:a16="http://schemas.microsoft.com/office/drawing/2014/main" id="{44981005-3693-41B8-B8DD-E5908BE90B73}"/>
                </a:ext>
              </a:extLst>
            </p:cNvPr>
            <p:cNvSpPr/>
            <p:nvPr/>
          </p:nvSpPr>
          <p:spPr>
            <a:xfrm>
              <a:off x="6397275" y="3171888"/>
              <a:ext cx="990600" cy="99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33;p25">
              <a:extLst>
                <a:ext uri="{FF2B5EF4-FFF2-40B4-BE49-F238E27FC236}">
                  <a16:creationId xmlns:a16="http://schemas.microsoft.com/office/drawing/2014/main" id="{D04641BD-037E-480C-9C02-F7EF4F10B481}"/>
                </a:ext>
              </a:extLst>
            </p:cNvPr>
            <p:cNvSpPr/>
            <p:nvPr/>
          </p:nvSpPr>
          <p:spPr>
            <a:xfrm>
              <a:off x="6547213" y="3496433"/>
              <a:ext cx="216790" cy="214535"/>
            </a:xfrm>
            <a:custGeom>
              <a:avLst/>
              <a:gdLst/>
              <a:ahLst/>
              <a:cxnLst/>
              <a:rect l="l" t="t" r="r" b="b"/>
              <a:pathLst>
                <a:path w="7787" h="7706" extrusionOk="0">
                  <a:moveTo>
                    <a:pt x="3854" y="1"/>
                  </a:moveTo>
                  <a:cubicBezTo>
                    <a:pt x="1727" y="1"/>
                    <a:pt x="0" y="1721"/>
                    <a:pt x="0" y="3847"/>
                  </a:cubicBezTo>
                  <a:cubicBezTo>
                    <a:pt x="0" y="5981"/>
                    <a:pt x="1739" y="7706"/>
                    <a:pt x="3876" y="7706"/>
                  </a:cubicBezTo>
                  <a:cubicBezTo>
                    <a:pt x="3897" y="7706"/>
                    <a:pt x="3919" y="7705"/>
                    <a:pt x="3941" y="7705"/>
                  </a:cubicBezTo>
                  <a:lnTo>
                    <a:pt x="7787" y="7705"/>
                  </a:lnTo>
                  <a:lnTo>
                    <a:pt x="7787" y="2"/>
                  </a:lnTo>
                  <a:lnTo>
                    <a:pt x="3941" y="2"/>
                  </a:lnTo>
                  <a:cubicBezTo>
                    <a:pt x="3912" y="1"/>
                    <a:pt x="3883" y="1"/>
                    <a:pt x="38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34;p25">
              <a:extLst>
                <a:ext uri="{FF2B5EF4-FFF2-40B4-BE49-F238E27FC236}">
                  <a16:creationId xmlns:a16="http://schemas.microsoft.com/office/drawing/2014/main" id="{8ADFA0EB-7803-4F28-9D61-E86DA9EBE0D9}"/>
                </a:ext>
              </a:extLst>
            </p:cNvPr>
            <p:cNvSpPr/>
            <p:nvPr/>
          </p:nvSpPr>
          <p:spPr>
            <a:xfrm>
              <a:off x="6763976" y="3496433"/>
              <a:ext cx="491933" cy="214535"/>
            </a:xfrm>
            <a:custGeom>
              <a:avLst/>
              <a:gdLst/>
              <a:ahLst/>
              <a:cxnLst/>
              <a:rect l="l" t="t" r="r" b="b"/>
              <a:pathLst>
                <a:path w="17670" h="7706" extrusionOk="0">
                  <a:moveTo>
                    <a:pt x="13827" y="1"/>
                  </a:moveTo>
                  <a:cubicBezTo>
                    <a:pt x="13798" y="1"/>
                    <a:pt x="13770" y="1"/>
                    <a:pt x="13741" y="2"/>
                  </a:cubicBezTo>
                  <a:lnTo>
                    <a:pt x="1" y="2"/>
                  </a:lnTo>
                  <a:lnTo>
                    <a:pt x="1" y="7705"/>
                  </a:lnTo>
                  <a:lnTo>
                    <a:pt x="13741" y="7705"/>
                  </a:lnTo>
                  <a:cubicBezTo>
                    <a:pt x="13762" y="7705"/>
                    <a:pt x="13784" y="7706"/>
                    <a:pt x="13806" y="7706"/>
                  </a:cubicBezTo>
                  <a:cubicBezTo>
                    <a:pt x="15931" y="7706"/>
                    <a:pt x="17670" y="5981"/>
                    <a:pt x="17670" y="3847"/>
                  </a:cubicBezTo>
                  <a:cubicBezTo>
                    <a:pt x="17670" y="1721"/>
                    <a:pt x="15943" y="1"/>
                    <a:pt x="13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35;p25">
              <a:extLst>
                <a:ext uri="{FF2B5EF4-FFF2-40B4-BE49-F238E27FC236}">
                  <a16:creationId xmlns:a16="http://schemas.microsoft.com/office/drawing/2014/main" id="{E8ADE0C4-09E1-451D-A570-EEB8E59AF3A4}"/>
                </a:ext>
              </a:extLst>
            </p:cNvPr>
            <p:cNvSpPr/>
            <p:nvPr/>
          </p:nvSpPr>
          <p:spPr>
            <a:xfrm>
              <a:off x="6614837" y="3583322"/>
              <a:ext cx="99444" cy="90174"/>
            </a:xfrm>
            <a:custGeom>
              <a:avLst/>
              <a:gdLst/>
              <a:ahLst/>
              <a:cxnLst/>
              <a:rect l="l" t="t" r="r" b="b"/>
              <a:pathLst>
                <a:path w="3572" h="3239" extrusionOk="0">
                  <a:moveTo>
                    <a:pt x="2858" y="441"/>
                  </a:moveTo>
                  <a:cubicBezTo>
                    <a:pt x="3000" y="441"/>
                    <a:pt x="3119" y="560"/>
                    <a:pt x="3119" y="703"/>
                  </a:cubicBezTo>
                  <a:lnTo>
                    <a:pt x="3119" y="2536"/>
                  </a:lnTo>
                  <a:cubicBezTo>
                    <a:pt x="3119" y="2679"/>
                    <a:pt x="3000" y="2798"/>
                    <a:pt x="2858" y="2798"/>
                  </a:cubicBezTo>
                  <a:lnTo>
                    <a:pt x="714" y="2798"/>
                  </a:lnTo>
                  <a:cubicBezTo>
                    <a:pt x="560" y="2798"/>
                    <a:pt x="441" y="2679"/>
                    <a:pt x="441" y="2536"/>
                  </a:cubicBezTo>
                  <a:lnTo>
                    <a:pt x="441" y="715"/>
                  </a:lnTo>
                  <a:cubicBezTo>
                    <a:pt x="441" y="560"/>
                    <a:pt x="560" y="453"/>
                    <a:pt x="714" y="453"/>
                  </a:cubicBezTo>
                  <a:lnTo>
                    <a:pt x="2858" y="441"/>
                  </a:lnTo>
                  <a:close/>
                  <a:moveTo>
                    <a:pt x="714" y="0"/>
                  </a:moveTo>
                  <a:cubicBezTo>
                    <a:pt x="322" y="0"/>
                    <a:pt x="0" y="310"/>
                    <a:pt x="0" y="703"/>
                  </a:cubicBezTo>
                  <a:lnTo>
                    <a:pt x="0" y="2524"/>
                  </a:lnTo>
                  <a:cubicBezTo>
                    <a:pt x="0" y="2917"/>
                    <a:pt x="322" y="3239"/>
                    <a:pt x="714" y="3239"/>
                  </a:cubicBezTo>
                  <a:lnTo>
                    <a:pt x="2858" y="3239"/>
                  </a:lnTo>
                  <a:cubicBezTo>
                    <a:pt x="3239" y="3239"/>
                    <a:pt x="3560" y="2917"/>
                    <a:pt x="3572" y="2536"/>
                  </a:cubicBezTo>
                  <a:lnTo>
                    <a:pt x="3572" y="715"/>
                  </a:lnTo>
                  <a:cubicBezTo>
                    <a:pt x="3560" y="322"/>
                    <a:pt x="3250" y="0"/>
                    <a:pt x="28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36;p25">
              <a:extLst>
                <a:ext uri="{FF2B5EF4-FFF2-40B4-BE49-F238E27FC236}">
                  <a16:creationId xmlns:a16="http://schemas.microsoft.com/office/drawing/2014/main" id="{372CA743-7B5E-4738-A014-B0ADEC4B8F89}"/>
                </a:ext>
              </a:extLst>
            </p:cNvPr>
            <p:cNvSpPr/>
            <p:nvPr/>
          </p:nvSpPr>
          <p:spPr>
            <a:xfrm>
              <a:off x="6633712" y="3521991"/>
              <a:ext cx="63002" cy="67317"/>
            </a:xfrm>
            <a:custGeom>
              <a:avLst/>
              <a:gdLst/>
              <a:ahLst/>
              <a:cxnLst/>
              <a:rect l="l" t="t" r="r" b="b"/>
              <a:pathLst>
                <a:path w="2263" h="2418" extrusionOk="0">
                  <a:moveTo>
                    <a:pt x="1132" y="0"/>
                  </a:moveTo>
                  <a:cubicBezTo>
                    <a:pt x="525" y="0"/>
                    <a:pt x="13" y="489"/>
                    <a:pt x="1" y="1096"/>
                  </a:cubicBezTo>
                  <a:lnTo>
                    <a:pt x="1" y="2417"/>
                  </a:lnTo>
                  <a:lnTo>
                    <a:pt x="441" y="2417"/>
                  </a:lnTo>
                  <a:lnTo>
                    <a:pt x="441" y="1096"/>
                  </a:lnTo>
                  <a:cubicBezTo>
                    <a:pt x="441" y="637"/>
                    <a:pt x="784" y="408"/>
                    <a:pt x="1127" y="408"/>
                  </a:cubicBezTo>
                  <a:cubicBezTo>
                    <a:pt x="1471" y="408"/>
                    <a:pt x="1816" y="637"/>
                    <a:pt x="1822" y="1096"/>
                  </a:cubicBezTo>
                  <a:lnTo>
                    <a:pt x="1822" y="2417"/>
                  </a:lnTo>
                  <a:lnTo>
                    <a:pt x="2263" y="2417"/>
                  </a:lnTo>
                  <a:lnTo>
                    <a:pt x="2263" y="1096"/>
                  </a:lnTo>
                  <a:cubicBezTo>
                    <a:pt x="2251" y="489"/>
                    <a:pt x="1739" y="0"/>
                    <a:pt x="11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37;p25">
              <a:extLst>
                <a:ext uri="{FF2B5EF4-FFF2-40B4-BE49-F238E27FC236}">
                  <a16:creationId xmlns:a16="http://schemas.microsoft.com/office/drawing/2014/main" id="{1F385436-ACC2-4A3A-A109-73612213FB3A}"/>
                </a:ext>
              </a:extLst>
            </p:cNvPr>
            <p:cNvSpPr/>
            <p:nvPr/>
          </p:nvSpPr>
          <p:spPr>
            <a:xfrm>
              <a:off x="6653924" y="3609770"/>
              <a:ext cx="19265" cy="37222"/>
            </a:xfrm>
            <a:custGeom>
              <a:avLst/>
              <a:gdLst/>
              <a:ahLst/>
              <a:cxnLst/>
              <a:rect l="l" t="t" r="r" b="b"/>
              <a:pathLst>
                <a:path w="692" h="1337" extrusionOk="0">
                  <a:moveTo>
                    <a:pt x="369" y="1"/>
                  </a:moveTo>
                  <a:cubicBezTo>
                    <a:pt x="313" y="1"/>
                    <a:pt x="256" y="16"/>
                    <a:pt x="203" y="50"/>
                  </a:cubicBezTo>
                  <a:cubicBezTo>
                    <a:pt x="1" y="193"/>
                    <a:pt x="37" y="503"/>
                    <a:pt x="263" y="598"/>
                  </a:cubicBezTo>
                  <a:lnTo>
                    <a:pt x="72" y="1336"/>
                  </a:lnTo>
                  <a:lnTo>
                    <a:pt x="632" y="1336"/>
                  </a:lnTo>
                  <a:lnTo>
                    <a:pt x="465" y="610"/>
                  </a:lnTo>
                  <a:cubicBezTo>
                    <a:pt x="596" y="562"/>
                    <a:pt x="692" y="443"/>
                    <a:pt x="680" y="312"/>
                  </a:cubicBezTo>
                  <a:cubicBezTo>
                    <a:pt x="680" y="127"/>
                    <a:pt x="530" y="1"/>
                    <a:pt x="3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38;p25">
              <a:extLst>
                <a:ext uri="{FF2B5EF4-FFF2-40B4-BE49-F238E27FC236}">
                  <a16:creationId xmlns:a16="http://schemas.microsoft.com/office/drawing/2014/main" id="{12535092-23FC-4402-88B5-E8E1036E7A58}"/>
                </a:ext>
              </a:extLst>
            </p:cNvPr>
            <p:cNvSpPr/>
            <p:nvPr/>
          </p:nvSpPr>
          <p:spPr>
            <a:xfrm>
              <a:off x="6820658" y="3563751"/>
              <a:ext cx="111416" cy="83242"/>
            </a:xfrm>
            <a:custGeom>
              <a:avLst/>
              <a:gdLst/>
              <a:ahLst/>
              <a:cxnLst/>
              <a:rect l="l" t="t" r="r" b="b"/>
              <a:pathLst>
                <a:path w="4002" h="2990" extrusionOk="0">
                  <a:moveTo>
                    <a:pt x="1" y="1"/>
                  </a:moveTo>
                  <a:lnTo>
                    <a:pt x="870" y="2989"/>
                  </a:lnTo>
                  <a:lnTo>
                    <a:pt x="1287" y="2989"/>
                  </a:lnTo>
                  <a:lnTo>
                    <a:pt x="1989" y="715"/>
                  </a:lnTo>
                  <a:lnTo>
                    <a:pt x="2715" y="2989"/>
                  </a:lnTo>
                  <a:lnTo>
                    <a:pt x="3132" y="2989"/>
                  </a:lnTo>
                  <a:lnTo>
                    <a:pt x="4001" y="1"/>
                  </a:lnTo>
                  <a:lnTo>
                    <a:pt x="3489" y="1"/>
                  </a:lnTo>
                  <a:lnTo>
                    <a:pt x="2918" y="2275"/>
                  </a:lnTo>
                  <a:lnTo>
                    <a:pt x="2203" y="1"/>
                  </a:lnTo>
                  <a:lnTo>
                    <a:pt x="1799" y="1"/>
                  </a:lnTo>
                  <a:lnTo>
                    <a:pt x="1096" y="2227"/>
                  </a:lnTo>
                  <a:lnTo>
                    <a:pt x="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39;p25">
              <a:extLst>
                <a:ext uri="{FF2B5EF4-FFF2-40B4-BE49-F238E27FC236}">
                  <a16:creationId xmlns:a16="http://schemas.microsoft.com/office/drawing/2014/main" id="{2DED452D-0064-455C-AC75-2BC3F2863BB9}"/>
                </a:ext>
              </a:extLst>
            </p:cNvPr>
            <p:cNvSpPr/>
            <p:nvPr/>
          </p:nvSpPr>
          <p:spPr>
            <a:xfrm>
              <a:off x="6939006" y="3563751"/>
              <a:ext cx="111388" cy="83242"/>
            </a:xfrm>
            <a:custGeom>
              <a:avLst/>
              <a:gdLst/>
              <a:ahLst/>
              <a:cxnLst/>
              <a:rect l="l" t="t" r="r" b="b"/>
              <a:pathLst>
                <a:path w="4001" h="2990" extrusionOk="0">
                  <a:moveTo>
                    <a:pt x="0" y="1"/>
                  </a:moveTo>
                  <a:lnTo>
                    <a:pt x="870" y="2989"/>
                  </a:lnTo>
                  <a:lnTo>
                    <a:pt x="1286" y="2989"/>
                  </a:lnTo>
                  <a:lnTo>
                    <a:pt x="1989" y="715"/>
                  </a:lnTo>
                  <a:lnTo>
                    <a:pt x="2715" y="2989"/>
                  </a:lnTo>
                  <a:lnTo>
                    <a:pt x="3132" y="2989"/>
                  </a:lnTo>
                  <a:lnTo>
                    <a:pt x="4001" y="1"/>
                  </a:lnTo>
                  <a:lnTo>
                    <a:pt x="3489" y="1"/>
                  </a:lnTo>
                  <a:lnTo>
                    <a:pt x="2917" y="2275"/>
                  </a:lnTo>
                  <a:lnTo>
                    <a:pt x="2203" y="1"/>
                  </a:lnTo>
                  <a:lnTo>
                    <a:pt x="1798" y="1"/>
                  </a:lnTo>
                  <a:lnTo>
                    <a:pt x="1096" y="2227"/>
                  </a:lnTo>
                  <a:lnTo>
                    <a:pt x="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40;p25">
              <a:extLst>
                <a:ext uri="{FF2B5EF4-FFF2-40B4-BE49-F238E27FC236}">
                  <a16:creationId xmlns:a16="http://schemas.microsoft.com/office/drawing/2014/main" id="{5F9F8DBE-9AE1-4791-85C8-0148DD1A1C66}"/>
                </a:ext>
              </a:extLst>
            </p:cNvPr>
            <p:cNvSpPr/>
            <p:nvPr/>
          </p:nvSpPr>
          <p:spPr>
            <a:xfrm>
              <a:off x="7057326" y="3563751"/>
              <a:ext cx="111416" cy="83242"/>
            </a:xfrm>
            <a:custGeom>
              <a:avLst/>
              <a:gdLst/>
              <a:ahLst/>
              <a:cxnLst/>
              <a:rect l="l" t="t" r="r" b="b"/>
              <a:pathLst>
                <a:path w="4002" h="2990" extrusionOk="0">
                  <a:moveTo>
                    <a:pt x="1" y="1"/>
                  </a:moveTo>
                  <a:lnTo>
                    <a:pt x="870" y="2989"/>
                  </a:lnTo>
                  <a:lnTo>
                    <a:pt x="1287" y="2989"/>
                  </a:lnTo>
                  <a:lnTo>
                    <a:pt x="1989" y="715"/>
                  </a:lnTo>
                  <a:lnTo>
                    <a:pt x="2716" y="2989"/>
                  </a:lnTo>
                  <a:lnTo>
                    <a:pt x="3132" y="2989"/>
                  </a:lnTo>
                  <a:lnTo>
                    <a:pt x="4001" y="1"/>
                  </a:lnTo>
                  <a:lnTo>
                    <a:pt x="3489" y="1"/>
                  </a:lnTo>
                  <a:lnTo>
                    <a:pt x="2918" y="2275"/>
                  </a:lnTo>
                  <a:lnTo>
                    <a:pt x="2204" y="1"/>
                  </a:lnTo>
                  <a:lnTo>
                    <a:pt x="1799" y="1"/>
                  </a:lnTo>
                  <a:lnTo>
                    <a:pt x="1096" y="2227"/>
                  </a:lnTo>
                  <a:lnTo>
                    <a:pt x="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41;p25">
              <a:extLst>
                <a:ext uri="{FF2B5EF4-FFF2-40B4-BE49-F238E27FC236}">
                  <a16:creationId xmlns:a16="http://schemas.microsoft.com/office/drawing/2014/main" id="{A84A53AD-BDFB-4D0E-BEAD-FE6B8FA82B4F}"/>
                </a:ext>
              </a:extLst>
            </p:cNvPr>
            <p:cNvSpPr/>
            <p:nvPr/>
          </p:nvSpPr>
          <p:spPr>
            <a:xfrm>
              <a:off x="6751392" y="3720490"/>
              <a:ext cx="290733" cy="364064"/>
            </a:xfrm>
            <a:custGeom>
              <a:avLst/>
              <a:gdLst/>
              <a:ahLst/>
              <a:cxnLst/>
              <a:rect l="l" t="t" r="r" b="b"/>
              <a:pathLst>
                <a:path w="10443" h="13077" extrusionOk="0">
                  <a:moveTo>
                    <a:pt x="4042" y="0"/>
                  </a:moveTo>
                  <a:cubicBezTo>
                    <a:pt x="3969" y="0"/>
                    <a:pt x="3888" y="16"/>
                    <a:pt x="3799" y="50"/>
                  </a:cubicBezTo>
                  <a:cubicBezTo>
                    <a:pt x="3513" y="169"/>
                    <a:pt x="3382" y="514"/>
                    <a:pt x="3346" y="788"/>
                  </a:cubicBezTo>
                  <a:cubicBezTo>
                    <a:pt x="3203" y="1610"/>
                    <a:pt x="3263" y="2407"/>
                    <a:pt x="3263" y="3229"/>
                  </a:cubicBezTo>
                  <a:cubicBezTo>
                    <a:pt x="3275" y="4455"/>
                    <a:pt x="3263" y="5658"/>
                    <a:pt x="3298" y="6884"/>
                  </a:cubicBezTo>
                  <a:cubicBezTo>
                    <a:pt x="3310" y="7206"/>
                    <a:pt x="3322" y="7658"/>
                    <a:pt x="2989" y="7860"/>
                  </a:cubicBezTo>
                  <a:cubicBezTo>
                    <a:pt x="2894" y="7903"/>
                    <a:pt x="2791" y="7924"/>
                    <a:pt x="2689" y="7924"/>
                  </a:cubicBezTo>
                  <a:cubicBezTo>
                    <a:pt x="2562" y="7924"/>
                    <a:pt x="2435" y="7891"/>
                    <a:pt x="2322" y="7825"/>
                  </a:cubicBezTo>
                  <a:cubicBezTo>
                    <a:pt x="1810" y="7575"/>
                    <a:pt x="1465" y="7122"/>
                    <a:pt x="989" y="6825"/>
                  </a:cubicBezTo>
                  <a:cubicBezTo>
                    <a:pt x="841" y="6732"/>
                    <a:pt x="669" y="6659"/>
                    <a:pt x="504" y="6659"/>
                  </a:cubicBezTo>
                  <a:cubicBezTo>
                    <a:pt x="415" y="6659"/>
                    <a:pt x="329" y="6680"/>
                    <a:pt x="250" y="6729"/>
                  </a:cubicBezTo>
                  <a:cubicBezTo>
                    <a:pt x="84" y="6836"/>
                    <a:pt x="0" y="7027"/>
                    <a:pt x="12" y="7229"/>
                  </a:cubicBezTo>
                  <a:cubicBezTo>
                    <a:pt x="36" y="7420"/>
                    <a:pt x="96" y="7598"/>
                    <a:pt x="203" y="7765"/>
                  </a:cubicBezTo>
                  <a:lnTo>
                    <a:pt x="227" y="7813"/>
                  </a:lnTo>
                  <a:cubicBezTo>
                    <a:pt x="572" y="8408"/>
                    <a:pt x="1036" y="8920"/>
                    <a:pt x="1501" y="9408"/>
                  </a:cubicBezTo>
                  <a:lnTo>
                    <a:pt x="3287" y="11337"/>
                  </a:lnTo>
                  <a:cubicBezTo>
                    <a:pt x="3977" y="12063"/>
                    <a:pt x="4775" y="12921"/>
                    <a:pt x="5823" y="13040"/>
                  </a:cubicBezTo>
                  <a:cubicBezTo>
                    <a:pt x="6024" y="13064"/>
                    <a:pt x="6229" y="13076"/>
                    <a:pt x="6434" y="13076"/>
                  </a:cubicBezTo>
                  <a:cubicBezTo>
                    <a:pt x="7248" y="13076"/>
                    <a:pt x="8069" y="12874"/>
                    <a:pt x="8716" y="12361"/>
                  </a:cubicBezTo>
                  <a:cubicBezTo>
                    <a:pt x="8978" y="12123"/>
                    <a:pt x="9192" y="11849"/>
                    <a:pt x="9347" y="11539"/>
                  </a:cubicBezTo>
                  <a:cubicBezTo>
                    <a:pt x="9752" y="10825"/>
                    <a:pt x="10109" y="10111"/>
                    <a:pt x="10276" y="9301"/>
                  </a:cubicBezTo>
                  <a:cubicBezTo>
                    <a:pt x="10418" y="8503"/>
                    <a:pt x="10442" y="7694"/>
                    <a:pt x="10347" y="6896"/>
                  </a:cubicBezTo>
                  <a:cubicBezTo>
                    <a:pt x="10323" y="6610"/>
                    <a:pt x="10264" y="6325"/>
                    <a:pt x="10156" y="6051"/>
                  </a:cubicBezTo>
                  <a:cubicBezTo>
                    <a:pt x="9993" y="5675"/>
                    <a:pt x="9627" y="5456"/>
                    <a:pt x="9248" y="5456"/>
                  </a:cubicBezTo>
                  <a:cubicBezTo>
                    <a:pt x="9076" y="5456"/>
                    <a:pt x="8900" y="5501"/>
                    <a:pt x="8740" y="5598"/>
                  </a:cubicBezTo>
                  <a:cubicBezTo>
                    <a:pt x="8680" y="5443"/>
                    <a:pt x="8573" y="5301"/>
                    <a:pt x="8430" y="5205"/>
                  </a:cubicBezTo>
                  <a:cubicBezTo>
                    <a:pt x="8219" y="5045"/>
                    <a:pt x="7981" y="4947"/>
                    <a:pt x="7741" y="4947"/>
                  </a:cubicBezTo>
                  <a:cubicBezTo>
                    <a:pt x="7588" y="4947"/>
                    <a:pt x="7435" y="4987"/>
                    <a:pt x="7287" y="5074"/>
                  </a:cubicBezTo>
                  <a:cubicBezTo>
                    <a:pt x="7228" y="5110"/>
                    <a:pt x="6925" y="5320"/>
                    <a:pt x="6953" y="5405"/>
                  </a:cubicBezTo>
                  <a:lnTo>
                    <a:pt x="6953" y="5405"/>
                  </a:lnTo>
                  <a:cubicBezTo>
                    <a:pt x="6881" y="5216"/>
                    <a:pt x="6774" y="5050"/>
                    <a:pt x="6632" y="4908"/>
                  </a:cubicBezTo>
                  <a:cubicBezTo>
                    <a:pt x="6501" y="4777"/>
                    <a:pt x="6311" y="4681"/>
                    <a:pt x="6120" y="4658"/>
                  </a:cubicBezTo>
                  <a:cubicBezTo>
                    <a:pt x="6088" y="4654"/>
                    <a:pt x="6056" y="4653"/>
                    <a:pt x="6024" y="4653"/>
                  </a:cubicBezTo>
                  <a:cubicBezTo>
                    <a:pt x="5497" y="4653"/>
                    <a:pt x="5170" y="5112"/>
                    <a:pt x="5013" y="5539"/>
                  </a:cubicBezTo>
                  <a:lnTo>
                    <a:pt x="5013" y="4836"/>
                  </a:lnTo>
                  <a:cubicBezTo>
                    <a:pt x="5013" y="4598"/>
                    <a:pt x="5001" y="4372"/>
                    <a:pt x="4989" y="4134"/>
                  </a:cubicBezTo>
                  <a:cubicBezTo>
                    <a:pt x="4942" y="3074"/>
                    <a:pt x="4930" y="2003"/>
                    <a:pt x="4727" y="943"/>
                  </a:cubicBezTo>
                  <a:cubicBezTo>
                    <a:pt x="4646" y="546"/>
                    <a:pt x="4477" y="0"/>
                    <a:pt x="4042" y="0"/>
                  </a:cubicBezTo>
                  <a:close/>
                </a:path>
              </a:pathLst>
            </a:custGeom>
            <a:solidFill>
              <a:schemeClr val="lt1"/>
            </a:solidFill>
            <a:ln w="68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42;p25">
              <a:extLst>
                <a:ext uri="{FF2B5EF4-FFF2-40B4-BE49-F238E27FC236}">
                  <a16:creationId xmlns:a16="http://schemas.microsoft.com/office/drawing/2014/main" id="{D5285308-CCFF-48CE-8732-EC7B061F9C9C}"/>
                </a:ext>
              </a:extLst>
            </p:cNvPr>
            <p:cNvSpPr/>
            <p:nvPr/>
          </p:nvSpPr>
          <p:spPr>
            <a:xfrm>
              <a:off x="6890926" y="3874668"/>
              <a:ext cx="28" cy="28202"/>
            </a:xfrm>
            <a:custGeom>
              <a:avLst/>
              <a:gdLst/>
              <a:ahLst/>
              <a:cxnLst/>
              <a:rect l="l" t="t" r="r" b="b"/>
              <a:pathLst>
                <a:path w="1" h="1013" extrusionOk="0">
                  <a:moveTo>
                    <a:pt x="1" y="1"/>
                  </a:moveTo>
                  <a:lnTo>
                    <a:pt x="1" y="101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43;p25">
              <a:extLst>
                <a:ext uri="{FF2B5EF4-FFF2-40B4-BE49-F238E27FC236}">
                  <a16:creationId xmlns:a16="http://schemas.microsoft.com/office/drawing/2014/main" id="{6D89D23C-41D3-437E-B9EF-4AF2A6794B18}"/>
                </a:ext>
              </a:extLst>
            </p:cNvPr>
            <p:cNvSpPr/>
            <p:nvPr/>
          </p:nvSpPr>
          <p:spPr>
            <a:xfrm>
              <a:off x="6890926" y="3874668"/>
              <a:ext cx="28" cy="28202"/>
            </a:xfrm>
            <a:custGeom>
              <a:avLst/>
              <a:gdLst/>
              <a:ahLst/>
              <a:cxnLst/>
              <a:rect l="l" t="t" r="r" b="b"/>
              <a:pathLst>
                <a:path w="1" h="1013" fill="none" extrusionOk="0">
                  <a:moveTo>
                    <a:pt x="1" y="1"/>
                  </a:moveTo>
                  <a:lnTo>
                    <a:pt x="1" y="1013"/>
                  </a:lnTo>
                </a:path>
              </a:pathLst>
            </a:custGeom>
            <a:noFill/>
            <a:ln w="6850" cap="rnd" cmpd="sng">
              <a:solidFill>
                <a:srgbClr val="492D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244;p25">
              <a:extLst>
                <a:ext uri="{FF2B5EF4-FFF2-40B4-BE49-F238E27FC236}">
                  <a16:creationId xmlns:a16="http://schemas.microsoft.com/office/drawing/2014/main" id="{28C3A56B-82DD-4156-870F-809A192B8976}"/>
                </a:ext>
              </a:extLst>
            </p:cNvPr>
            <p:cNvSpPr/>
            <p:nvPr/>
          </p:nvSpPr>
          <p:spPr>
            <a:xfrm>
              <a:off x="6944963" y="3871021"/>
              <a:ext cx="28" cy="34494"/>
            </a:xfrm>
            <a:custGeom>
              <a:avLst/>
              <a:gdLst/>
              <a:ahLst/>
              <a:cxnLst/>
              <a:rect l="l" t="t" r="r" b="b"/>
              <a:pathLst>
                <a:path w="1" h="1239" extrusionOk="0">
                  <a:moveTo>
                    <a:pt x="1" y="1"/>
                  </a:moveTo>
                  <a:lnTo>
                    <a:pt x="1" y="123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45;p25">
              <a:extLst>
                <a:ext uri="{FF2B5EF4-FFF2-40B4-BE49-F238E27FC236}">
                  <a16:creationId xmlns:a16="http://schemas.microsoft.com/office/drawing/2014/main" id="{3F853859-A484-4028-B3FD-72CADC623267}"/>
                </a:ext>
              </a:extLst>
            </p:cNvPr>
            <p:cNvSpPr/>
            <p:nvPr/>
          </p:nvSpPr>
          <p:spPr>
            <a:xfrm>
              <a:off x="6944963" y="3871021"/>
              <a:ext cx="28" cy="34494"/>
            </a:xfrm>
            <a:custGeom>
              <a:avLst/>
              <a:gdLst/>
              <a:ahLst/>
              <a:cxnLst/>
              <a:rect l="l" t="t" r="r" b="b"/>
              <a:pathLst>
                <a:path w="1" h="1239" fill="none" extrusionOk="0">
                  <a:moveTo>
                    <a:pt x="1" y="1"/>
                  </a:moveTo>
                  <a:lnTo>
                    <a:pt x="1" y="1239"/>
                  </a:lnTo>
                </a:path>
              </a:pathLst>
            </a:custGeom>
            <a:noFill/>
            <a:ln w="6850" cap="rnd" cmpd="sng">
              <a:solidFill>
                <a:srgbClr val="492D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246;p25">
              <a:extLst>
                <a:ext uri="{FF2B5EF4-FFF2-40B4-BE49-F238E27FC236}">
                  <a16:creationId xmlns:a16="http://schemas.microsoft.com/office/drawing/2014/main" id="{3E3083D7-4D08-4856-93B9-1256BE55A8ED}"/>
                </a:ext>
              </a:extLst>
            </p:cNvPr>
            <p:cNvSpPr/>
            <p:nvPr/>
          </p:nvSpPr>
          <p:spPr>
            <a:xfrm>
              <a:off x="6994352" y="3871021"/>
              <a:ext cx="28" cy="34494"/>
            </a:xfrm>
            <a:custGeom>
              <a:avLst/>
              <a:gdLst/>
              <a:ahLst/>
              <a:cxnLst/>
              <a:rect l="l" t="t" r="r" b="b"/>
              <a:pathLst>
                <a:path w="1" h="1239" extrusionOk="0">
                  <a:moveTo>
                    <a:pt x="1" y="1"/>
                  </a:moveTo>
                  <a:lnTo>
                    <a:pt x="1" y="123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247;p25">
              <a:extLst>
                <a:ext uri="{FF2B5EF4-FFF2-40B4-BE49-F238E27FC236}">
                  <a16:creationId xmlns:a16="http://schemas.microsoft.com/office/drawing/2014/main" id="{4C5008A8-D974-4DD2-9036-A3C010350D62}"/>
                </a:ext>
              </a:extLst>
            </p:cNvPr>
            <p:cNvSpPr/>
            <p:nvPr/>
          </p:nvSpPr>
          <p:spPr>
            <a:xfrm>
              <a:off x="6994352" y="3871021"/>
              <a:ext cx="28" cy="34494"/>
            </a:xfrm>
            <a:custGeom>
              <a:avLst/>
              <a:gdLst/>
              <a:ahLst/>
              <a:cxnLst/>
              <a:rect l="l" t="t" r="r" b="b"/>
              <a:pathLst>
                <a:path w="1" h="1239" fill="none" extrusionOk="0">
                  <a:moveTo>
                    <a:pt x="1" y="1"/>
                  </a:moveTo>
                  <a:lnTo>
                    <a:pt x="1" y="1239"/>
                  </a:lnTo>
                </a:path>
              </a:pathLst>
            </a:custGeom>
            <a:noFill/>
            <a:ln w="6850" cap="rnd" cmpd="sng">
              <a:solidFill>
                <a:srgbClr val="492D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2420;p32">
            <a:extLst>
              <a:ext uri="{FF2B5EF4-FFF2-40B4-BE49-F238E27FC236}">
                <a16:creationId xmlns:a16="http://schemas.microsoft.com/office/drawing/2014/main" id="{A2DAD33F-FE82-43EB-84AF-82335EA548E6}"/>
              </a:ext>
            </a:extLst>
          </p:cNvPr>
          <p:cNvGrpSpPr/>
          <p:nvPr/>
        </p:nvGrpSpPr>
        <p:grpSpPr>
          <a:xfrm>
            <a:off x="939854" y="1452267"/>
            <a:ext cx="1037007" cy="1227098"/>
            <a:chOff x="7804721" y="1420390"/>
            <a:chExt cx="588613" cy="696510"/>
          </a:xfrm>
        </p:grpSpPr>
        <p:sp>
          <p:nvSpPr>
            <p:cNvPr id="73" name="Google Shape;2421;p32">
              <a:extLst>
                <a:ext uri="{FF2B5EF4-FFF2-40B4-BE49-F238E27FC236}">
                  <a16:creationId xmlns:a16="http://schemas.microsoft.com/office/drawing/2014/main" id="{E290768C-6183-45BB-BCCB-7D070DC3B4D4}"/>
                </a:ext>
              </a:extLst>
            </p:cNvPr>
            <p:cNvSpPr/>
            <p:nvPr/>
          </p:nvSpPr>
          <p:spPr>
            <a:xfrm>
              <a:off x="7804721" y="1528253"/>
              <a:ext cx="588613" cy="588647"/>
            </a:xfrm>
            <a:custGeom>
              <a:avLst/>
              <a:gdLst/>
              <a:ahLst/>
              <a:cxnLst/>
              <a:rect l="l" t="t" r="r" b="b"/>
              <a:pathLst>
                <a:path w="17086" h="17087" extrusionOk="0">
                  <a:moveTo>
                    <a:pt x="17086" y="8537"/>
                  </a:moveTo>
                  <a:cubicBezTo>
                    <a:pt x="17086" y="13252"/>
                    <a:pt x="13264" y="17086"/>
                    <a:pt x="8549" y="17086"/>
                  </a:cubicBezTo>
                  <a:cubicBezTo>
                    <a:pt x="3822" y="17086"/>
                    <a:pt x="0" y="13252"/>
                    <a:pt x="0" y="8537"/>
                  </a:cubicBezTo>
                  <a:cubicBezTo>
                    <a:pt x="0" y="3823"/>
                    <a:pt x="3822" y="1"/>
                    <a:pt x="8549" y="1"/>
                  </a:cubicBezTo>
                  <a:cubicBezTo>
                    <a:pt x="13264" y="1"/>
                    <a:pt x="17086" y="3823"/>
                    <a:pt x="17086" y="85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422;p32">
              <a:extLst>
                <a:ext uri="{FF2B5EF4-FFF2-40B4-BE49-F238E27FC236}">
                  <a16:creationId xmlns:a16="http://schemas.microsoft.com/office/drawing/2014/main" id="{340AF896-6FAC-4B68-84CB-42182EFF3470}"/>
                </a:ext>
              </a:extLst>
            </p:cNvPr>
            <p:cNvSpPr/>
            <p:nvPr/>
          </p:nvSpPr>
          <p:spPr>
            <a:xfrm>
              <a:off x="7935562" y="1658681"/>
              <a:ext cx="326930" cy="327378"/>
            </a:xfrm>
            <a:custGeom>
              <a:avLst/>
              <a:gdLst/>
              <a:ahLst/>
              <a:cxnLst/>
              <a:rect l="l" t="t" r="r" b="b"/>
              <a:pathLst>
                <a:path w="9490" h="9503" extrusionOk="0">
                  <a:moveTo>
                    <a:pt x="9490" y="4751"/>
                  </a:moveTo>
                  <a:cubicBezTo>
                    <a:pt x="9490" y="7371"/>
                    <a:pt x="7370" y="9502"/>
                    <a:pt x="4751" y="9502"/>
                  </a:cubicBezTo>
                  <a:cubicBezTo>
                    <a:pt x="2132" y="9502"/>
                    <a:pt x="0" y="7371"/>
                    <a:pt x="0" y="4751"/>
                  </a:cubicBezTo>
                  <a:cubicBezTo>
                    <a:pt x="0" y="2132"/>
                    <a:pt x="2132" y="1"/>
                    <a:pt x="4751" y="1"/>
                  </a:cubicBezTo>
                  <a:cubicBezTo>
                    <a:pt x="7370" y="1"/>
                    <a:pt x="9490" y="2132"/>
                    <a:pt x="9490" y="475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423;p32">
              <a:extLst>
                <a:ext uri="{FF2B5EF4-FFF2-40B4-BE49-F238E27FC236}">
                  <a16:creationId xmlns:a16="http://schemas.microsoft.com/office/drawing/2014/main" id="{BAB2658E-A6E5-4526-8EC2-2807E06E2892}"/>
                </a:ext>
              </a:extLst>
            </p:cNvPr>
            <p:cNvSpPr/>
            <p:nvPr/>
          </p:nvSpPr>
          <p:spPr>
            <a:xfrm>
              <a:off x="8021687" y="1658681"/>
              <a:ext cx="154680" cy="327378"/>
            </a:xfrm>
            <a:custGeom>
              <a:avLst/>
              <a:gdLst/>
              <a:ahLst/>
              <a:cxnLst/>
              <a:rect l="l" t="t" r="r" b="b"/>
              <a:pathLst>
                <a:path w="4490" h="9503" fill="none" extrusionOk="0">
                  <a:moveTo>
                    <a:pt x="4489" y="4751"/>
                  </a:moveTo>
                  <a:cubicBezTo>
                    <a:pt x="4489" y="7371"/>
                    <a:pt x="3489" y="9502"/>
                    <a:pt x="2251" y="9502"/>
                  </a:cubicBezTo>
                  <a:cubicBezTo>
                    <a:pt x="1013" y="9502"/>
                    <a:pt x="1" y="7371"/>
                    <a:pt x="1" y="4751"/>
                  </a:cubicBezTo>
                  <a:cubicBezTo>
                    <a:pt x="1" y="2132"/>
                    <a:pt x="1013" y="1"/>
                    <a:pt x="2251" y="1"/>
                  </a:cubicBezTo>
                  <a:cubicBezTo>
                    <a:pt x="3489" y="1"/>
                    <a:pt x="4489" y="2132"/>
                    <a:pt x="4489" y="4751"/>
                  </a:cubicBezTo>
                  <a:close/>
                </a:path>
              </a:pathLst>
            </a:custGeom>
            <a:noFill/>
            <a:ln w="267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424;p32">
              <a:extLst>
                <a:ext uri="{FF2B5EF4-FFF2-40B4-BE49-F238E27FC236}">
                  <a16:creationId xmlns:a16="http://schemas.microsoft.com/office/drawing/2014/main" id="{80583767-C475-48AF-975B-2BB153155916}"/>
                </a:ext>
              </a:extLst>
            </p:cNvPr>
            <p:cNvSpPr/>
            <p:nvPr/>
          </p:nvSpPr>
          <p:spPr>
            <a:xfrm>
              <a:off x="7935562" y="1744840"/>
              <a:ext cx="326930" cy="155059"/>
            </a:xfrm>
            <a:custGeom>
              <a:avLst/>
              <a:gdLst/>
              <a:ahLst/>
              <a:cxnLst/>
              <a:rect l="l" t="t" r="r" b="b"/>
              <a:pathLst>
                <a:path w="9490" h="4501" fill="none" extrusionOk="0">
                  <a:moveTo>
                    <a:pt x="9490" y="2250"/>
                  </a:moveTo>
                  <a:cubicBezTo>
                    <a:pt x="9490" y="3489"/>
                    <a:pt x="7370" y="4501"/>
                    <a:pt x="4751" y="4501"/>
                  </a:cubicBezTo>
                  <a:cubicBezTo>
                    <a:pt x="2132" y="4501"/>
                    <a:pt x="0" y="3489"/>
                    <a:pt x="0" y="2250"/>
                  </a:cubicBezTo>
                  <a:cubicBezTo>
                    <a:pt x="0" y="1012"/>
                    <a:pt x="2132" y="0"/>
                    <a:pt x="4751" y="0"/>
                  </a:cubicBezTo>
                  <a:cubicBezTo>
                    <a:pt x="7370" y="0"/>
                    <a:pt x="9490" y="1012"/>
                    <a:pt x="9490" y="2250"/>
                  </a:cubicBezTo>
                  <a:close/>
                </a:path>
              </a:pathLst>
            </a:custGeom>
            <a:noFill/>
            <a:ln w="267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425;p32">
              <a:extLst>
                <a:ext uri="{FF2B5EF4-FFF2-40B4-BE49-F238E27FC236}">
                  <a16:creationId xmlns:a16="http://schemas.microsoft.com/office/drawing/2014/main" id="{EC6775A3-BE9C-4E39-98EE-8BBD1AEA790B}"/>
                </a:ext>
              </a:extLst>
            </p:cNvPr>
            <p:cNvSpPr/>
            <p:nvPr/>
          </p:nvSpPr>
          <p:spPr>
            <a:xfrm>
              <a:off x="8099200" y="1822353"/>
              <a:ext cx="210868" cy="210455"/>
            </a:xfrm>
            <a:custGeom>
              <a:avLst/>
              <a:gdLst/>
              <a:ahLst/>
              <a:cxnLst/>
              <a:rect l="l" t="t" r="r" b="b"/>
              <a:pathLst>
                <a:path w="6121" h="6109" extrusionOk="0">
                  <a:moveTo>
                    <a:pt x="1" y="0"/>
                  </a:moveTo>
                  <a:lnTo>
                    <a:pt x="1323" y="4918"/>
                  </a:lnTo>
                  <a:lnTo>
                    <a:pt x="2096" y="4144"/>
                  </a:lnTo>
                  <a:lnTo>
                    <a:pt x="4061" y="6108"/>
                  </a:lnTo>
                  <a:lnTo>
                    <a:pt x="6121" y="4049"/>
                  </a:lnTo>
                  <a:lnTo>
                    <a:pt x="4156" y="2084"/>
                  </a:lnTo>
                  <a:lnTo>
                    <a:pt x="4906" y="131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426;p32">
              <a:extLst>
                <a:ext uri="{FF2B5EF4-FFF2-40B4-BE49-F238E27FC236}">
                  <a16:creationId xmlns:a16="http://schemas.microsoft.com/office/drawing/2014/main" id="{4C1FFF13-4538-49AE-B4FE-C08F89A3FB8A}"/>
                </a:ext>
              </a:extLst>
            </p:cNvPr>
            <p:cNvSpPr/>
            <p:nvPr/>
          </p:nvSpPr>
          <p:spPr>
            <a:xfrm>
              <a:off x="7826459" y="1420390"/>
              <a:ext cx="305193" cy="264163"/>
            </a:xfrm>
            <a:custGeom>
              <a:avLst/>
              <a:gdLst/>
              <a:ahLst/>
              <a:cxnLst/>
              <a:rect l="l" t="t" r="r" b="b"/>
              <a:pathLst>
                <a:path w="8859" h="7668" extrusionOk="0">
                  <a:moveTo>
                    <a:pt x="298" y="6549"/>
                  </a:moveTo>
                  <a:lnTo>
                    <a:pt x="3798" y="489"/>
                  </a:lnTo>
                  <a:cubicBezTo>
                    <a:pt x="4072" y="0"/>
                    <a:pt x="4787" y="0"/>
                    <a:pt x="5072" y="489"/>
                  </a:cubicBezTo>
                  <a:lnTo>
                    <a:pt x="8573" y="6549"/>
                  </a:lnTo>
                  <a:cubicBezTo>
                    <a:pt x="8859" y="7037"/>
                    <a:pt x="8501" y="7668"/>
                    <a:pt x="7930" y="7668"/>
                  </a:cubicBezTo>
                  <a:lnTo>
                    <a:pt x="941" y="7668"/>
                  </a:lnTo>
                  <a:cubicBezTo>
                    <a:pt x="357" y="7668"/>
                    <a:pt x="0" y="7037"/>
                    <a:pt x="298" y="654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427;p32">
              <a:extLst>
                <a:ext uri="{FF2B5EF4-FFF2-40B4-BE49-F238E27FC236}">
                  <a16:creationId xmlns:a16="http://schemas.microsoft.com/office/drawing/2014/main" id="{70E3637C-0057-420A-9C23-2194EBF63202}"/>
                </a:ext>
              </a:extLst>
            </p:cNvPr>
            <p:cNvSpPr/>
            <p:nvPr/>
          </p:nvSpPr>
          <p:spPr>
            <a:xfrm>
              <a:off x="7826873" y="1424490"/>
              <a:ext cx="304779" cy="260063"/>
            </a:xfrm>
            <a:custGeom>
              <a:avLst/>
              <a:gdLst/>
              <a:ahLst/>
              <a:cxnLst/>
              <a:rect l="l" t="t" r="r" b="b"/>
              <a:pathLst>
                <a:path w="8847" h="7549" extrusionOk="0">
                  <a:moveTo>
                    <a:pt x="4417" y="155"/>
                  </a:moveTo>
                  <a:cubicBezTo>
                    <a:pt x="4632" y="155"/>
                    <a:pt x="4822" y="250"/>
                    <a:pt x="4929" y="453"/>
                  </a:cubicBezTo>
                  <a:lnTo>
                    <a:pt x="8430" y="6501"/>
                  </a:lnTo>
                  <a:cubicBezTo>
                    <a:pt x="8525" y="6680"/>
                    <a:pt x="8525" y="6906"/>
                    <a:pt x="8430" y="7097"/>
                  </a:cubicBezTo>
                  <a:cubicBezTo>
                    <a:pt x="8323" y="7275"/>
                    <a:pt x="8132" y="7394"/>
                    <a:pt x="7918" y="7394"/>
                  </a:cubicBezTo>
                  <a:lnTo>
                    <a:pt x="929" y="7394"/>
                  </a:lnTo>
                  <a:cubicBezTo>
                    <a:pt x="715" y="7394"/>
                    <a:pt x="524" y="7299"/>
                    <a:pt x="417" y="7097"/>
                  </a:cubicBezTo>
                  <a:cubicBezTo>
                    <a:pt x="310" y="6918"/>
                    <a:pt x="310" y="6704"/>
                    <a:pt x="417" y="6501"/>
                  </a:cubicBezTo>
                  <a:lnTo>
                    <a:pt x="3917" y="453"/>
                  </a:lnTo>
                  <a:cubicBezTo>
                    <a:pt x="4001" y="250"/>
                    <a:pt x="4203" y="155"/>
                    <a:pt x="4417" y="155"/>
                  </a:cubicBezTo>
                  <a:close/>
                  <a:moveTo>
                    <a:pt x="4417" y="0"/>
                  </a:moveTo>
                  <a:cubicBezTo>
                    <a:pt x="4167" y="0"/>
                    <a:pt x="3917" y="119"/>
                    <a:pt x="3786" y="370"/>
                  </a:cubicBezTo>
                  <a:lnTo>
                    <a:pt x="286" y="6430"/>
                  </a:lnTo>
                  <a:cubicBezTo>
                    <a:pt x="0" y="6918"/>
                    <a:pt x="357" y="7549"/>
                    <a:pt x="929" y="7549"/>
                  </a:cubicBezTo>
                  <a:lnTo>
                    <a:pt x="7918" y="7549"/>
                  </a:lnTo>
                  <a:cubicBezTo>
                    <a:pt x="8489" y="7549"/>
                    <a:pt x="8847" y="6942"/>
                    <a:pt x="8561" y="6430"/>
                  </a:cubicBezTo>
                  <a:lnTo>
                    <a:pt x="5060" y="370"/>
                  </a:lnTo>
                  <a:cubicBezTo>
                    <a:pt x="4917" y="119"/>
                    <a:pt x="4656" y="0"/>
                    <a:pt x="44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428;p32">
              <a:extLst>
                <a:ext uri="{FF2B5EF4-FFF2-40B4-BE49-F238E27FC236}">
                  <a16:creationId xmlns:a16="http://schemas.microsoft.com/office/drawing/2014/main" id="{C5A02BFF-52C4-41F5-9CB2-3776E2249616}"/>
                </a:ext>
              </a:extLst>
            </p:cNvPr>
            <p:cNvSpPr/>
            <p:nvPr/>
          </p:nvSpPr>
          <p:spPr>
            <a:xfrm>
              <a:off x="7963846" y="1607006"/>
              <a:ext cx="30385" cy="31212"/>
            </a:xfrm>
            <a:custGeom>
              <a:avLst/>
              <a:gdLst/>
              <a:ahLst/>
              <a:cxnLst/>
              <a:rect l="l" t="t" r="r" b="b"/>
              <a:pathLst>
                <a:path w="882" h="906" extrusionOk="0">
                  <a:moveTo>
                    <a:pt x="429" y="1"/>
                  </a:moveTo>
                  <a:cubicBezTo>
                    <a:pt x="179" y="1"/>
                    <a:pt x="1" y="179"/>
                    <a:pt x="1" y="453"/>
                  </a:cubicBezTo>
                  <a:cubicBezTo>
                    <a:pt x="1" y="715"/>
                    <a:pt x="179" y="906"/>
                    <a:pt x="429" y="906"/>
                  </a:cubicBezTo>
                  <a:cubicBezTo>
                    <a:pt x="703" y="906"/>
                    <a:pt x="882" y="715"/>
                    <a:pt x="882" y="453"/>
                  </a:cubicBezTo>
                  <a:cubicBezTo>
                    <a:pt x="882" y="179"/>
                    <a:pt x="703" y="1"/>
                    <a:pt x="4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429;p32">
              <a:extLst>
                <a:ext uri="{FF2B5EF4-FFF2-40B4-BE49-F238E27FC236}">
                  <a16:creationId xmlns:a16="http://schemas.microsoft.com/office/drawing/2014/main" id="{B9945B1F-86C5-44AC-93CA-E1F6B4A457F4}"/>
                </a:ext>
              </a:extLst>
            </p:cNvPr>
            <p:cNvSpPr/>
            <p:nvPr/>
          </p:nvSpPr>
          <p:spPr>
            <a:xfrm>
              <a:off x="7965499" y="1494630"/>
              <a:ext cx="27526" cy="102558"/>
            </a:xfrm>
            <a:custGeom>
              <a:avLst/>
              <a:gdLst/>
              <a:ahLst/>
              <a:cxnLst/>
              <a:rect l="l" t="t" r="r" b="b"/>
              <a:pathLst>
                <a:path w="799" h="2977" extrusionOk="0">
                  <a:moveTo>
                    <a:pt x="393" y="0"/>
                  </a:moveTo>
                  <a:cubicBezTo>
                    <a:pt x="179" y="0"/>
                    <a:pt x="0" y="179"/>
                    <a:pt x="0" y="405"/>
                  </a:cubicBezTo>
                  <a:lnTo>
                    <a:pt x="0" y="1120"/>
                  </a:lnTo>
                  <a:lnTo>
                    <a:pt x="120" y="2727"/>
                  </a:lnTo>
                  <a:cubicBezTo>
                    <a:pt x="131" y="2858"/>
                    <a:pt x="251" y="2977"/>
                    <a:pt x="393" y="2977"/>
                  </a:cubicBezTo>
                  <a:cubicBezTo>
                    <a:pt x="548" y="2977"/>
                    <a:pt x="667" y="2882"/>
                    <a:pt x="679" y="2727"/>
                  </a:cubicBezTo>
                  <a:lnTo>
                    <a:pt x="798" y="1120"/>
                  </a:lnTo>
                  <a:lnTo>
                    <a:pt x="798" y="405"/>
                  </a:lnTo>
                  <a:cubicBezTo>
                    <a:pt x="798" y="179"/>
                    <a:pt x="608"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roup 107">
            <a:extLst>
              <a:ext uri="{FF2B5EF4-FFF2-40B4-BE49-F238E27FC236}">
                <a16:creationId xmlns:a16="http://schemas.microsoft.com/office/drawing/2014/main" id="{0CD12D79-FE42-48E0-8394-AAB5B8E0C838}"/>
              </a:ext>
            </a:extLst>
          </p:cNvPr>
          <p:cNvGrpSpPr/>
          <p:nvPr/>
        </p:nvGrpSpPr>
        <p:grpSpPr>
          <a:xfrm>
            <a:off x="-371050" y="2464383"/>
            <a:ext cx="990600" cy="990600"/>
            <a:chOff x="6397275" y="1613500"/>
            <a:chExt cx="990600" cy="990600"/>
          </a:xfrm>
        </p:grpSpPr>
        <p:sp>
          <p:nvSpPr>
            <p:cNvPr id="101" name="Google Shape;1204;p25">
              <a:extLst>
                <a:ext uri="{FF2B5EF4-FFF2-40B4-BE49-F238E27FC236}">
                  <a16:creationId xmlns:a16="http://schemas.microsoft.com/office/drawing/2014/main" id="{CB80A306-84DF-44E3-8FFB-E07607CEC4D0}"/>
                </a:ext>
              </a:extLst>
            </p:cNvPr>
            <p:cNvSpPr/>
            <p:nvPr/>
          </p:nvSpPr>
          <p:spPr>
            <a:xfrm>
              <a:off x="6397275" y="1613500"/>
              <a:ext cx="990600" cy="990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27;p25">
              <a:extLst>
                <a:ext uri="{FF2B5EF4-FFF2-40B4-BE49-F238E27FC236}">
                  <a16:creationId xmlns:a16="http://schemas.microsoft.com/office/drawing/2014/main" id="{020FE83A-2A5D-423D-8ABE-8E959CB49CA4}"/>
                </a:ext>
              </a:extLst>
            </p:cNvPr>
            <p:cNvSpPr/>
            <p:nvPr/>
          </p:nvSpPr>
          <p:spPr>
            <a:xfrm>
              <a:off x="6542898" y="1835805"/>
              <a:ext cx="707052" cy="598671"/>
            </a:xfrm>
            <a:custGeom>
              <a:avLst/>
              <a:gdLst/>
              <a:ahLst/>
              <a:cxnLst/>
              <a:rect l="l" t="t" r="r" b="b"/>
              <a:pathLst>
                <a:path w="25397" h="21504" extrusionOk="0">
                  <a:moveTo>
                    <a:pt x="8704" y="1"/>
                  </a:moveTo>
                  <a:lnTo>
                    <a:pt x="7894" y="1941"/>
                  </a:lnTo>
                  <a:lnTo>
                    <a:pt x="1727" y="1941"/>
                  </a:lnTo>
                  <a:cubicBezTo>
                    <a:pt x="1727" y="1941"/>
                    <a:pt x="0" y="17098"/>
                    <a:pt x="12704" y="21503"/>
                  </a:cubicBezTo>
                  <a:cubicBezTo>
                    <a:pt x="25396" y="17098"/>
                    <a:pt x="23670" y="1941"/>
                    <a:pt x="23670" y="1941"/>
                  </a:cubicBezTo>
                  <a:lnTo>
                    <a:pt x="17514" y="1941"/>
                  </a:lnTo>
                  <a:lnTo>
                    <a:pt x="166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28;p25">
              <a:extLst>
                <a:ext uri="{FF2B5EF4-FFF2-40B4-BE49-F238E27FC236}">
                  <a16:creationId xmlns:a16="http://schemas.microsoft.com/office/drawing/2014/main" id="{48A9D048-9F92-496E-9CA9-822A3E45AA54}"/>
                </a:ext>
              </a:extLst>
            </p:cNvPr>
            <p:cNvSpPr/>
            <p:nvPr/>
          </p:nvSpPr>
          <p:spPr>
            <a:xfrm>
              <a:off x="6636357" y="1883217"/>
              <a:ext cx="260248" cy="501538"/>
            </a:xfrm>
            <a:custGeom>
              <a:avLst/>
              <a:gdLst/>
              <a:ahLst/>
              <a:cxnLst/>
              <a:rect l="l" t="t" r="r" b="b"/>
              <a:pathLst>
                <a:path w="9348" h="18015" extrusionOk="0">
                  <a:moveTo>
                    <a:pt x="7097" y="0"/>
                  </a:moveTo>
                  <a:cubicBezTo>
                    <a:pt x="6645" y="0"/>
                    <a:pt x="6240" y="274"/>
                    <a:pt x="6061" y="691"/>
                  </a:cubicBezTo>
                  <a:lnTo>
                    <a:pt x="5561" y="1857"/>
                  </a:lnTo>
                  <a:lnTo>
                    <a:pt x="1144" y="1857"/>
                  </a:lnTo>
                  <a:cubicBezTo>
                    <a:pt x="513" y="1857"/>
                    <a:pt x="1" y="2393"/>
                    <a:pt x="13" y="3024"/>
                  </a:cubicBezTo>
                  <a:cubicBezTo>
                    <a:pt x="60" y="4751"/>
                    <a:pt x="311" y="6477"/>
                    <a:pt x="751" y="8144"/>
                  </a:cubicBezTo>
                  <a:cubicBezTo>
                    <a:pt x="2085" y="13037"/>
                    <a:pt x="4966" y="16359"/>
                    <a:pt x="9347" y="18014"/>
                  </a:cubicBezTo>
                  <a:lnTo>
                    <a:pt x="93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229;p25">
              <a:extLst>
                <a:ext uri="{FF2B5EF4-FFF2-40B4-BE49-F238E27FC236}">
                  <a16:creationId xmlns:a16="http://schemas.microsoft.com/office/drawing/2014/main" id="{E79B0E90-38BE-4490-BA76-D9DE7419ED6F}"/>
                </a:ext>
              </a:extLst>
            </p:cNvPr>
            <p:cNvSpPr/>
            <p:nvPr/>
          </p:nvSpPr>
          <p:spPr>
            <a:xfrm>
              <a:off x="6896578" y="1883217"/>
              <a:ext cx="259886" cy="501538"/>
            </a:xfrm>
            <a:custGeom>
              <a:avLst/>
              <a:gdLst/>
              <a:ahLst/>
              <a:cxnLst/>
              <a:rect l="l" t="t" r="r" b="b"/>
              <a:pathLst>
                <a:path w="9335" h="18015" extrusionOk="0">
                  <a:moveTo>
                    <a:pt x="0" y="0"/>
                  </a:moveTo>
                  <a:lnTo>
                    <a:pt x="0" y="18014"/>
                  </a:lnTo>
                  <a:cubicBezTo>
                    <a:pt x="4370" y="16359"/>
                    <a:pt x="7263" y="13049"/>
                    <a:pt x="8585" y="8144"/>
                  </a:cubicBezTo>
                  <a:cubicBezTo>
                    <a:pt x="9025" y="6477"/>
                    <a:pt x="9275" y="4751"/>
                    <a:pt x="9323" y="3024"/>
                  </a:cubicBezTo>
                  <a:cubicBezTo>
                    <a:pt x="9335" y="2393"/>
                    <a:pt x="8835" y="1857"/>
                    <a:pt x="8192" y="1857"/>
                  </a:cubicBezTo>
                  <a:lnTo>
                    <a:pt x="3775" y="1857"/>
                  </a:lnTo>
                  <a:lnTo>
                    <a:pt x="3286" y="691"/>
                  </a:lnTo>
                  <a:cubicBezTo>
                    <a:pt x="3108" y="274"/>
                    <a:pt x="2691" y="0"/>
                    <a:pt x="22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230;p25">
              <a:extLst>
                <a:ext uri="{FF2B5EF4-FFF2-40B4-BE49-F238E27FC236}">
                  <a16:creationId xmlns:a16="http://schemas.microsoft.com/office/drawing/2014/main" id="{951B7537-16BE-4F16-85FC-0260D19CBA0D}"/>
                </a:ext>
              </a:extLst>
            </p:cNvPr>
            <p:cNvSpPr/>
            <p:nvPr/>
          </p:nvSpPr>
          <p:spPr>
            <a:xfrm>
              <a:off x="6814700" y="2080769"/>
              <a:ext cx="163449" cy="146188"/>
            </a:xfrm>
            <a:custGeom>
              <a:avLst/>
              <a:gdLst/>
              <a:ahLst/>
              <a:cxnLst/>
              <a:rect l="l" t="t" r="r" b="b"/>
              <a:pathLst>
                <a:path w="5871" h="5251" extrusionOk="0">
                  <a:moveTo>
                    <a:pt x="477" y="0"/>
                  </a:moveTo>
                  <a:cubicBezTo>
                    <a:pt x="215" y="0"/>
                    <a:pt x="1" y="215"/>
                    <a:pt x="1" y="476"/>
                  </a:cubicBezTo>
                  <a:lnTo>
                    <a:pt x="1" y="4775"/>
                  </a:lnTo>
                  <a:cubicBezTo>
                    <a:pt x="1" y="5037"/>
                    <a:pt x="215" y="5251"/>
                    <a:pt x="477" y="5251"/>
                  </a:cubicBezTo>
                  <a:lnTo>
                    <a:pt x="5394" y="5251"/>
                  </a:lnTo>
                  <a:cubicBezTo>
                    <a:pt x="5656" y="5251"/>
                    <a:pt x="5870" y="5037"/>
                    <a:pt x="5870" y="4775"/>
                  </a:cubicBezTo>
                  <a:lnTo>
                    <a:pt x="5870" y="476"/>
                  </a:lnTo>
                  <a:cubicBezTo>
                    <a:pt x="5870" y="215"/>
                    <a:pt x="5656" y="0"/>
                    <a:pt x="5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31;p25">
              <a:extLst>
                <a:ext uri="{FF2B5EF4-FFF2-40B4-BE49-F238E27FC236}">
                  <a16:creationId xmlns:a16="http://schemas.microsoft.com/office/drawing/2014/main" id="{1F330116-00C9-49BD-A028-DE1CD3C36BE0}"/>
                </a:ext>
              </a:extLst>
            </p:cNvPr>
            <p:cNvSpPr/>
            <p:nvPr/>
          </p:nvSpPr>
          <p:spPr>
            <a:xfrm>
              <a:off x="6849834" y="1963758"/>
              <a:ext cx="95491" cy="117039"/>
            </a:xfrm>
            <a:custGeom>
              <a:avLst/>
              <a:gdLst/>
              <a:ahLst/>
              <a:cxnLst/>
              <a:rect l="l" t="t" r="r" b="b"/>
              <a:pathLst>
                <a:path w="3430" h="4204" fill="none" extrusionOk="0">
                  <a:moveTo>
                    <a:pt x="3430" y="4203"/>
                  </a:moveTo>
                  <a:lnTo>
                    <a:pt x="3430" y="1715"/>
                  </a:lnTo>
                  <a:cubicBezTo>
                    <a:pt x="3430" y="762"/>
                    <a:pt x="2668" y="0"/>
                    <a:pt x="1715" y="0"/>
                  </a:cubicBezTo>
                  <a:lnTo>
                    <a:pt x="1715" y="0"/>
                  </a:lnTo>
                  <a:cubicBezTo>
                    <a:pt x="763" y="0"/>
                    <a:pt x="1" y="762"/>
                    <a:pt x="1" y="1715"/>
                  </a:cubicBezTo>
                  <a:lnTo>
                    <a:pt x="1" y="4203"/>
                  </a:lnTo>
                </a:path>
              </a:pathLst>
            </a:custGeom>
            <a:solidFill>
              <a:schemeClr val="accent5"/>
            </a:solid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32;p25">
              <a:extLst>
                <a:ext uri="{FF2B5EF4-FFF2-40B4-BE49-F238E27FC236}">
                  <a16:creationId xmlns:a16="http://schemas.microsoft.com/office/drawing/2014/main" id="{CE7A5D1F-B993-4A5E-9B67-E1D5155552B4}"/>
                </a:ext>
              </a:extLst>
            </p:cNvPr>
            <p:cNvSpPr/>
            <p:nvPr/>
          </p:nvSpPr>
          <p:spPr>
            <a:xfrm>
              <a:off x="6876672" y="2119022"/>
              <a:ext cx="35830" cy="69489"/>
            </a:xfrm>
            <a:custGeom>
              <a:avLst/>
              <a:gdLst/>
              <a:ahLst/>
              <a:cxnLst/>
              <a:rect l="l" t="t" r="r" b="b"/>
              <a:pathLst>
                <a:path w="1287" h="2496" extrusionOk="0">
                  <a:moveTo>
                    <a:pt x="711" y="1"/>
                  </a:moveTo>
                  <a:cubicBezTo>
                    <a:pt x="601" y="1"/>
                    <a:pt x="487" y="33"/>
                    <a:pt x="382" y="103"/>
                  </a:cubicBezTo>
                  <a:cubicBezTo>
                    <a:pt x="1" y="365"/>
                    <a:pt x="72" y="948"/>
                    <a:pt x="501" y="1115"/>
                  </a:cubicBezTo>
                  <a:lnTo>
                    <a:pt x="132" y="2496"/>
                  </a:lnTo>
                  <a:lnTo>
                    <a:pt x="1192" y="2496"/>
                  </a:lnTo>
                  <a:lnTo>
                    <a:pt x="882" y="1127"/>
                  </a:lnTo>
                  <a:cubicBezTo>
                    <a:pt x="1120" y="1043"/>
                    <a:pt x="1287" y="829"/>
                    <a:pt x="1287" y="579"/>
                  </a:cubicBezTo>
                  <a:cubicBezTo>
                    <a:pt x="1287" y="239"/>
                    <a:pt x="1012" y="1"/>
                    <a:pt x="7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roup 34">
            <a:extLst>
              <a:ext uri="{FF2B5EF4-FFF2-40B4-BE49-F238E27FC236}">
                <a16:creationId xmlns:a16="http://schemas.microsoft.com/office/drawing/2014/main" id="{FC22329B-29C9-4071-8C12-96787B4C8801}"/>
              </a:ext>
            </a:extLst>
          </p:cNvPr>
          <p:cNvGrpSpPr/>
          <p:nvPr/>
        </p:nvGrpSpPr>
        <p:grpSpPr>
          <a:xfrm>
            <a:off x="406218" y="3213323"/>
            <a:ext cx="1992253" cy="2083289"/>
            <a:chOff x="2958212" y="1346537"/>
            <a:chExt cx="3230254" cy="3377860"/>
          </a:xfrm>
        </p:grpSpPr>
        <p:sp>
          <p:nvSpPr>
            <p:cNvPr id="3" name="Google Shape;1248;p25">
              <a:extLst>
                <a:ext uri="{FF2B5EF4-FFF2-40B4-BE49-F238E27FC236}">
                  <a16:creationId xmlns:a16="http://schemas.microsoft.com/office/drawing/2014/main" id="{7F773D6F-17C2-4ACB-B8D4-23A95510F104}"/>
                </a:ext>
              </a:extLst>
            </p:cNvPr>
            <p:cNvSpPr/>
            <p:nvPr/>
          </p:nvSpPr>
          <p:spPr>
            <a:xfrm>
              <a:off x="2958212" y="1494143"/>
              <a:ext cx="3230254" cy="3230254"/>
            </a:xfrm>
            <a:custGeom>
              <a:avLst/>
              <a:gdLst/>
              <a:ahLst/>
              <a:cxnLst/>
              <a:rect l="l" t="t" r="r" b="b"/>
              <a:pathLst>
                <a:path w="83642" h="83642" fill="none" extrusionOk="0">
                  <a:moveTo>
                    <a:pt x="83642" y="41815"/>
                  </a:moveTo>
                  <a:cubicBezTo>
                    <a:pt x="83642" y="64913"/>
                    <a:pt x="64913" y="83642"/>
                    <a:pt x="41815" y="83642"/>
                  </a:cubicBezTo>
                  <a:cubicBezTo>
                    <a:pt x="18717" y="83642"/>
                    <a:pt x="1" y="64913"/>
                    <a:pt x="1" y="41815"/>
                  </a:cubicBezTo>
                  <a:cubicBezTo>
                    <a:pt x="1" y="18717"/>
                    <a:pt x="18717" y="0"/>
                    <a:pt x="41815" y="0"/>
                  </a:cubicBezTo>
                  <a:cubicBezTo>
                    <a:pt x="64913" y="0"/>
                    <a:pt x="83642" y="18717"/>
                    <a:pt x="83642" y="41815"/>
                  </a:cubicBezTo>
                  <a:close/>
                </a:path>
              </a:pathLst>
            </a:custGeom>
            <a:solidFill>
              <a:schemeClr val="accent6"/>
            </a:solidFill>
            <a:ln w="64000" cap="flat" cmpd="sng">
              <a:solidFill>
                <a:schemeClr val="accent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49;p25">
              <a:extLst>
                <a:ext uri="{FF2B5EF4-FFF2-40B4-BE49-F238E27FC236}">
                  <a16:creationId xmlns:a16="http://schemas.microsoft.com/office/drawing/2014/main" id="{6675788B-80C7-4688-AAA6-E3FE46D5B007}"/>
                </a:ext>
              </a:extLst>
            </p:cNvPr>
            <p:cNvSpPr/>
            <p:nvPr/>
          </p:nvSpPr>
          <p:spPr>
            <a:xfrm>
              <a:off x="3896245" y="4241569"/>
              <a:ext cx="1381322" cy="104853"/>
            </a:xfrm>
            <a:custGeom>
              <a:avLst/>
              <a:gdLst/>
              <a:ahLst/>
              <a:cxnLst/>
              <a:rect l="l" t="t" r="r" b="b"/>
              <a:pathLst>
                <a:path w="35767" h="2715" extrusionOk="0">
                  <a:moveTo>
                    <a:pt x="0" y="0"/>
                  </a:moveTo>
                  <a:lnTo>
                    <a:pt x="0" y="2715"/>
                  </a:lnTo>
                  <a:lnTo>
                    <a:pt x="35767" y="2715"/>
                  </a:lnTo>
                  <a:lnTo>
                    <a:pt x="35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50;p25">
              <a:extLst>
                <a:ext uri="{FF2B5EF4-FFF2-40B4-BE49-F238E27FC236}">
                  <a16:creationId xmlns:a16="http://schemas.microsoft.com/office/drawing/2014/main" id="{49717696-CC9D-40F8-8374-2CA9A4D5E0BE}"/>
                </a:ext>
              </a:extLst>
            </p:cNvPr>
            <p:cNvSpPr/>
            <p:nvPr/>
          </p:nvSpPr>
          <p:spPr>
            <a:xfrm>
              <a:off x="3139377" y="2805986"/>
              <a:ext cx="2887231" cy="1389161"/>
            </a:xfrm>
            <a:custGeom>
              <a:avLst/>
              <a:gdLst/>
              <a:ahLst/>
              <a:cxnLst/>
              <a:rect l="l" t="t" r="r" b="b"/>
              <a:pathLst>
                <a:path w="74760" h="35970" extrusionOk="0">
                  <a:moveTo>
                    <a:pt x="25540" y="1"/>
                  </a:moveTo>
                  <a:cubicBezTo>
                    <a:pt x="21039" y="537"/>
                    <a:pt x="17015" y="3073"/>
                    <a:pt x="14586" y="6894"/>
                  </a:cubicBezTo>
                  <a:cubicBezTo>
                    <a:pt x="9895" y="14253"/>
                    <a:pt x="2537" y="26171"/>
                    <a:pt x="1513" y="29921"/>
                  </a:cubicBezTo>
                  <a:cubicBezTo>
                    <a:pt x="1" y="35458"/>
                    <a:pt x="5549" y="35969"/>
                    <a:pt x="5549" y="35969"/>
                  </a:cubicBezTo>
                  <a:lnTo>
                    <a:pt x="29338" y="35969"/>
                  </a:lnTo>
                  <a:lnTo>
                    <a:pt x="25980" y="25718"/>
                  </a:lnTo>
                  <a:lnTo>
                    <a:pt x="14276" y="25718"/>
                  </a:lnTo>
                  <a:lnTo>
                    <a:pt x="18991" y="17312"/>
                  </a:lnTo>
                  <a:lnTo>
                    <a:pt x="55770" y="17312"/>
                  </a:lnTo>
                  <a:lnTo>
                    <a:pt x="60472" y="25718"/>
                  </a:lnTo>
                  <a:lnTo>
                    <a:pt x="48030" y="25718"/>
                  </a:lnTo>
                  <a:lnTo>
                    <a:pt x="44673" y="35969"/>
                  </a:lnTo>
                  <a:lnTo>
                    <a:pt x="69212" y="35969"/>
                  </a:lnTo>
                  <a:cubicBezTo>
                    <a:pt x="69212" y="35969"/>
                    <a:pt x="74760" y="35458"/>
                    <a:pt x="73248" y="29921"/>
                  </a:cubicBezTo>
                  <a:cubicBezTo>
                    <a:pt x="72224" y="26171"/>
                    <a:pt x="64854" y="14253"/>
                    <a:pt x="60175" y="6894"/>
                  </a:cubicBezTo>
                  <a:cubicBezTo>
                    <a:pt x="57734" y="3073"/>
                    <a:pt x="53710" y="537"/>
                    <a:pt x="492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51;p25">
              <a:extLst>
                <a:ext uri="{FF2B5EF4-FFF2-40B4-BE49-F238E27FC236}">
                  <a16:creationId xmlns:a16="http://schemas.microsoft.com/office/drawing/2014/main" id="{F1DE3F97-25B0-4B8B-A6F0-15B55D8DFE54}"/>
                </a:ext>
              </a:extLst>
            </p:cNvPr>
            <p:cNvSpPr/>
            <p:nvPr/>
          </p:nvSpPr>
          <p:spPr>
            <a:xfrm>
              <a:off x="4018090" y="2874962"/>
              <a:ext cx="1129828" cy="372490"/>
            </a:xfrm>
            <a:custGeom>
              <a:avLst/>
              <a:gdLst/>
              <a:ahLst/>
              <a:cxnLst/>
              <a:rect l="l" t="t" r="r" b="b"/>
              <a:pathLst>
                <a:path w="29255" h="9645" extrusionOk="0">
                  <a:moveTo>
                    <a:pt x="0" y="1"/>
                  </a:moveTo>
                  <a:lnTo>
                    <a:pt x="0" y="1"/>
                  </a:lnTo>
                  <a:cubicBezTo>
                    <a:pt x="3358" y="5859"/>
                    <a:pt x="8656" y="9645"/>
                    <a:pt x="14621" y="9645"/>
                  </a:cubicBezTo>
                  <a:cubicBezTo>
                    <a:pt x="20586" y="9645"/>
                    <a:pt x="25897" y="5859"/>
                    <a:pt x="29254" y="1"/>
                  </a:cubicBezTo>
                  <a:lnTo>
                    <a:pt x="29254" y="1"/>
                  </a:lnTo>
                  <a:cubicBezTo>
                    <a:pt x="24849" y="3043"/>
                    <a:pt x="19735" y="4564"/>
                    <a:pt x="14623" y="4564"/>
                  </a:cubicBezTo>
                  <a:cubicBezTo>
                    <a:pt x="9511" y="4564"/>
                    <a:pt x="4400" y="304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52;p25">
              <a:extLst>
                <a:ext uri="{FF2B5EF4-FFF2-40B4-BE49-F238E27FC236}">
                  <a16:creationId xmlns:a16="http://schemas.microsoft.com/office/drawing/2014/main" id="{B8CE1436-4E69-4F3F-B784-3FA1E93EF89B}"/>
                </a:ext>
              </a:extLst>
            </p:cNvPr>
            <p:cNvSpPr/>
            <p:nvPr/>
          </p:nvSpPr>
          <p:spPr>
            <a:xfrm>
              <a:off x="3872339" y="1346537"/>
              <a:ext cx="1421332" cy="1697349"/>
            </a:xfrm>
            <a:custGeom>
              <a:avLst/>
              <a:gdLst/>
              <a:ahLst/>
              <a:cxnLst/>
              <a:rect l="l" t="t" r="r" b="b"/>
              <a:pathLst>
                <a:path w="36803" h="43950" extrusionOk="0">
                  <a:moveTo>
                    <a:pt x="18395" y="0"/>
                  </a:moveTo>
                  <a:cubicBezTo>
                    <a:pt x="8239" y="0"/>
                    <a:pt x="0" y="10978"/>
                    <a:pt x="0" y="24515"/>
                  </a:cubicBezTo>
                  <a:cubicBezTo>
                    <a:pt x="0" y="30111"/>
                    <a:pt x="1405" y="35255"/>
                    <a:pt x="3774" y="39386"/>
                  </a:cubicBezTo>
                  <a:cubicBezTo>
                    <a:pt x="8174" y="42428"/>
                    <a:pt x="13285" y="43949"/>
                    <a:pt x="18397" y="43949"/>
                  </a:cubicBezTo>
                  <a:cubicBezTo>
                    <a:pt x="23509" y="43949"/>
                    <a:pt x="28623" y="42428"/>
                    <a:pt x="33028" y="39386"/>
                  </a:cubicBezTo>
                  <a:cubicBezTo>
                    <a:pt x="35386" y="35255"/>
                    <a:pt x="36791" y="30111"/>
                    <a:pt x="36791" y="24515"/>
                  </a:cubicBezTo>
                  <a:cubicBezTo>
                    <a:pt x="36802" y="10978"/>
                    <a:pt x="28563" y="0"/>
                    <a:pt x="183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53;p25">
              <a:extLst>
                <a:ext uri="{FF2B5EF4-FFF2-40B4-BE49-F238E27FC236}">
                  <a16:creationId xmlns:a16="http://schemas.microsoft.com/office/drawing/2014/main" id="{E5EB718D-2BDF-4EB6-BA94-55EB43CDB412}"/>
                </a:ext>
              </a:extLst>
            </p:cNvPr>
            <p:cNvSpPr/>
            <p:nvPr/>
          </p:nvSpPr>
          <p:spPr>
            <a:xfrm>
              <a:off x="4043385" y="1827047"/>
              <a:ext cx="1078772" cy="1045212"/>
            </a:xfrm>
            <a:custGeom>
              <a:avLst/>
              <a:gdLst/>
              <a:ahLst/>
              <a:cxnLst/>
              <a:rect l="l" t="t" r="r" b="b"/>
              <a:pathLst>
                <a:path w="27933" h="27064" extrusionOk="0">
                  <a:moveTo>
                    <a:pt x="4679" y="0"/>
                  </a:moveTo>
                  <a:lnTo>
                    <a:pt x="4679" y="0"/>
                  </a:lnTo>
                  <a:cubicBezTo>
                    <a:pt x="1810" y="2834"/>
                    <a:pt x="0" y="6966"/>
                    <a:pt x="0" y="11561"/>
                  </a:cubicBezTo>
                  <a:cubicBezTo>
                    <a:pt x="0" y="20122"/>
                    <a:pt x="6251" y="27063"/>
                    <a:pt x="13966" y="27063"/>
                  </a:cubicBezTo>
                  <a:cubicBezTo>
                    <a:pt x="21682" y="27063"/>
                    <a:pt x="27932" y="20122"/>
                    <a:pt x="27932" y="11561"/>
                  </a:cubicBezTo>
                  <a:cubicBezTo>
                    <a:pt x="27932" y="6966"/>
                    <a:pt x="26135" y="2834"/>
                    <a:pt x="23265" y="0"/>
                  </a:cubicBezTo>
                  <a:lnTo>
                    <a:pt x="23265" y="0"/>
                  </a:lnTo>
                  <a:cubicBezTo>
                    <a:pt x="25075" y="2286"/>
                    <a:pt x="26051" y="5132"/>
                    <a:pt x="26039" y="8049"/>
                  </a:cubicBezTo>
                  <a:cubicBezTo>
                    <a:pt x="26039" y="15038"/>
                    <a:pt x="20634" y="20693"/>
                    <a:pt x="13966" y="20693"/>
                  </a:cubicBezTo>
                  <a:cubicBezTo>
                    <a:pt x="7311" y="20693"/>
                    <a:pt x="1905" y="15038"/>
                    <a:pt x="1905" y="8049"/>
                  </a:cubicBezTo>
                  <a:cubicBezTo>
                    <a:pt x="1893" y="5132"/>
                    <a:pt x="2870" y="2286"/>
                    <a:pt x="46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54;p25">
              <a:extLst>
                <a:ext uri="{FF2B5EF4-FFF2-40B4-BE49-F238E27FC236}">
                  <a16:creationId xmlns:a16="http://schemas.microsoft.com/office/drawing/2014/main" id="{93A1ED9D-256D-4CC8-A321-2CEC26897FC9}"/>
                </a:ext>
              </a:extLst>
            </p:cNvPr>
            <p:cNvSpPr/>
            <p:nvPr/>
          </p:nvSpPr>
          <p:spPr>
            <a:xfrm>
              <a:off x="4119698" y="1764058"/>
              <a:ext cx="909115" cy="862346"/>
            </a:xfrm>
            <a:custGeom>
              <a:avLst/>
              <a:gdLst/>
              <a:ahLst/>
              <a:cxnLst/>
              <a:rect l="l" t="t" r="r" b="b"/>
              <a:pathLst>
                <a:path w="23540" h="22329" extrusionOk="0">
                  <a:moveTo>
                    <a:pt x="11967" y="0"/>
                  </a:moveTo>
                  <a:lnTo>
                    <a:pt x="11967" y="0"/>
                  </a:lnTo>
                  <a:cubicBezTo>
                    <a:pt x="9466" y="2774"/>
                    <a:pt x="6299" y="4870"/>
                    <a:pt x="2775" y="6084"/>
                  </a:cubicBezTo>
                  <a:cubicBezTo>
                    <a:pt x="2799" y="5191"/>
                    <a:pt x="2763" y="4298"/>
                    <a:pt x="2668" y="3417"/>
                  </a:cubicBezTo>
                  <a:cubicBezTo>
                    <a:pt x="2263" y="5489"/>
                    <a:pt x="1656" y="7513"/>
                    <a:pt x="870" y="9478"/>
                  </a:cubicBezTo>
                  <a:cubicBezTo>
                    <a:pt x="668" y="9978"/>
                    <a:pt x="453" y="10478"/>
                    <a:pt x="84" y="10871"/>
                  </a:cubicBezTo>
                  <a:cubicBezTo>
                    <a:pt x="60" y="10894"/>
                    <a:pt x="25" y="10918"/>
                    <a:pt x="1" y="10942"/>
                  </a:cubicBezTo>
                  <a:cubicBezTo>
                    <a:pt x="417" y="15347"/>
                    <a:pt x="2989" y="19098"/>
                    <a:pt x="6597" y="20991"/>
                  </a:cubicBezTo>
                  <a:cubicBezTo>
                    <a:pt x="8285" y="21882"/>
                    <a:pt x="10144" y="22329"/>
                    <a:pt x="12002" y="22329"/>
                  </a:cubicBezTo>
                  <a:cubicBezTo>
                    <a:pt x="13891" y="22329"/>
                    <a:pt x="15780" y="21868"/>
                    <a:pt x="17491" y="20943"/>
                  </a:cubicBezTo>
                  <a:cubicBezTo>
                    <a:pt x="20444" y="19324"/>
                    <a:pt x="22635" y="16586"/>
                    <a:pt x="23539" y="13335"/>
                  </a:cubicBezTo>
                  <a:cubicBezTo>
                    <a:pt x="23170" y="12799"/>
                    <a:pt x="22944" y="12085"/>
                    <a:pt x="22813" y="11430"/>
                  </a:cubicBezTo>
                  <a:cubicBezTo>
                    <a:pt x="22396" y="9382"/>
                    <a:pt x="22230" y="7275"/>
                    <a:pt x="22349" y="5191"/>
                  </a:cubicBezTo>
                  <a:lnTo>
                    <a:pt x="22349" y="5191"/>
                  </a:lnTo>
                  <a:cubicBezTo>
                    <a:pt x="21670" y="5668"/>
                    <a:pt x="20884" y="5941"/>
                    <a:pt x="20063" y="5989"/>
                  </a:cubicBezTo>
                  <a:cubicBezTo>
                    <a:pt x="20372" y="5013"/>
                    <a:pt x="20587" y="4025"/>
                    <a:pt x="20706" y="3013"/>
                  </a:cubicBezTo>
                  <a:lnTo>
                    <a:pt x="20706" y="3013"/>
                  </a:lnTo>
                  <a:cubicBezTo>
                    <a:pt x="19241" y="3798"/>
                    <a:pt x="17634" y="4287"/>
                    <a:pt x="15979" y="4429"/>
                  </a:cubicBezTo>
                  <a:lnTo>
                    <a:pt x="16681" y="1679"/>
                  </a:lnTo>
                  <a:lnTo>
                    <a:pt x="16681" y="1679"/>
                  </a:lnTo>
                  <a:cubicBezTo>
                    <a:pt x="15038" y="3155"/>
                    <a:pt x="13098" y="4251"/>
                    <a:pt x="10990" y="4882"/>
                  </a:cubicBezTo>
                  <a:cubicBezTo>
                    <a:pt x="11633" y="3334"/>
                    <a:pt x="11955" y="1679"/>
                    <a:pt x="119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55;p25">
              <a:extLst>
                <a:ext uri="{FF2B5EF4-FFF2-40B4-BE49-F238E27FC236}">
                  <a16:creationId xmlns:a16="http://schemas.microsoft.com/office/drawing/2014/main" id="{94E6C6CD-0109-45B3-9F58-12EEA551B43A}"/>
                </a:ext>
              </a:extLst>
            </p:cNvPr>
            <p:cNvSpPr/>
            <p:nvPr/>
          </p:nvSpPr>
          <p:spPr>
            <a:xfrm>
              <a:off x="4116492" y="1674846"/>
              <a:ext cx="933021" cy="604712"/>
            </a:xfrm>
            <a:custGeom>
              <a:avLst/>
              <a:gdLst/>
              <a:ahLst/>
              <a:cxnLst/>
              <a:rect l="l" t="t" r="r" b="b"/>
              <a:pathLst>
                <a:path w="24159" h="15658" extrusionOk="0">
                  <a:moveTo>
                    <a:pt x="12073" y="0"/>
                  </a:moveTo>
                  <a:cubicBezTo>
                    <a:pt x="8501" y="0"/>
                    <a:pt x="5251" y="1489"/>
                    <a:pt x="2786" y="3941"/>
                  </a:cubicBezTo>
                  <a:cubicBezTo>
                    <a:pt x="977" y="6227"/>
                    <a:pt x="0" y="9073"/>
                    <a:pt x="12" y="11990"/>
                  </a:cubicBezTo>
                  <a:cubicBezTo>
                    <a:pt x="12" y="12419"/>
                    <a:pt x="36" y="12835"/>
                    <a:pt x="84" y="13252"/>
                  </a:cubicBezTo>
                  <a:cubicBezTo>
                    <a:pt x="108" y="13228"/>
                    <a:pt x="143" y="13204"/>
                    <a:pt x="167" y="13181"/>
                  </a:cubicBezTo>
                  <a:cubicBezTo>
                    <a:pt x="536" y="12788"/>
                    <a:pt x="762" y="12288"/>
                    <a:pt x="953" y="11788"/>
                  </a:cubicBezTo>
                  <a:cubicBezTo>
                    <a:pt x="1739" y="9823"/>
                    <a:pt x="2346" y="7787"/>
                    <a:pt x="2751" y="5727"/>
                  </a:cubicBezTo>
                  <a:cubicBezTo>
                    <a:pt x="2846" y="6608"/>
                    <a:pt x="2882" y="7501"/>
                    <a:pt x="2846" y="8394"/>
                  </a:cubicBezTo>
                  <a:cubicBezTo>
                    <a:pt x="6382" y="7180"/>
                    <a:pt x="9549" y="5084"/>
                    <a:pt x="12050" y="2310"/>
                  </a:cubicBezTo>
                  <a:lnTo>
                    <a:pt x="12050" y="2310"/>
                  </a:lnTo>
                  <a:cubicBezTo>
                    <a:pt x="12038" y="3989"/>
                    <a:pt x="11716" y="5644"/>
                    <a:pt x="11073" y="7192"/>
                  </a:cubicBezTo>
                  <a:cubicBezTo>
                    <a:pt x="13181" y="6561"/>
                    <a:pt x="15121" y="5465"/>
                    <a:pt x="16764" y="3989"/>
                  </a:cubicBezTo>
                  <a:lnTo>
                    <a:pt x="16764" y="3989"/>
                  </a:lnTo>
                  <a:lnTo>
                    <a:pt x="16062" y="6739"/>
                  </a:lnTo>
                  <a:cubicBezTo>
                    <a:pt x="17717" y="6597"/>
                    <a:pt x="19324" y="6108"/>
                    <a:pt x="20789" y="5323"/>
                  </a:cubicBezTo>
                  <a:lnTo>
                    <a:pt x="20789" y="5323"/>
                  </a:lnTo>
                  <a:cubicBezTo>
                    <a:pt x="20682" y="6335"/>
                    <a:pt x="20455" y="7335"/>
                    <a:pt x="20146" y="8299"/>
                  </a:cubicBezTo>
                  <a:cubicBezTo>
                    <a:pt x="20967" y="8251"/>
                    <a:pt x="21753" y="7978"/>
                    <a:pt x="22432" y="7501"/>
                  </a:cubicBezTo>
                  <a:lnTo>
                    <a:pt x="22432" y="7501"/>
                  </a:lnTo>
                  <a:cubicBezTo>
                    <a:pt x="22325" y="9597"/>
                    <a:pt x="22479" y="11692"/>
                    <a:pt x="22896" y="13740"/>
                  </a:cubicBezTo>
                  <a:cubicBezTo>
                    <a:pt x="23027" y="14407"/>
                    <a:pt x="23241" y="15109"/>
                    <a:pt x="23622" y="15657"/>
                  </a:cubicBezTo>
                  <a:cubicBezTo>
                    <a:pt x="23968" y="14467"/>
                    <a:pt x="24146" y="13228"/>
                    <a:pt x="24146" y="12002"/>
                  </a:cubicBezTo>
                  <a:cubicBezTo>
                    <a:pt x="24158" y="9073"/>
                    <a:pt x="23182" y="6239"/>
                    <a:pt x="21372" y="3941"/>
                  </a:cubicBezTo>
                  <a:cubicBezTo>
                    <a:pt x="18908" y="1489"/>
                    <a:pt x="15645" y="0"/>
                    <a:pt x="12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56;p25">
              <a:extLst>
                <a:ext uri="{FF2B5EF4-FFF2-40B4-BE49-F238E27FC236}">
                  <a16:creationId xmlns:a16="http://schemas.microsoft.com/office/drawing/2014/main" id="{6B812D5B-1C00-4FA2-AF21-BC750A90F227}"/>
                </a:ext>
              </a:extLst>
            </p:cNvPr>
            <p:cNvSpPr/>
            <p:nvPr/>
          </p:nvSpPr>
          <p:spPr>
            <a:xfrm>
              <a:off x="4132327" y="2011148"/>
              <a:ext cx="890770" cy="265242"/>
            </a:xfrm>
            <a:custGeom>
              <a:avLst/>
              <a:gdLst/>
              <a:ahLst/>
              <a:cxnLst/>
              <a:rect l="l" t="t" r="r" b="b"/>
              <a:pathLst>
                <a:path w="23065" h="6868" extrusionOk="0">
                  <a:moveTo>
                    <a:pt x="20793" y="0"/>
                  </a:moveTo>
                  <a:cubicBezTo>
                    <a:pt x="20671" y="0"/>
                    <a:pt x="20548" y="14"/>
                    <a:pt x="20426" y="44"/>
                  </a:cubicBezTo>
                  <a:cubicBezTo>
                    <a:pt x="17819" y="686"/>
                    <a:pt x="15152" y="1044"/>
                    <a:pt x="12473" y="1091"/>
                  </a:cubicBezTo>
                  <a:cubicBezTo>
                    <a:pt x="12294" y="1091"/>
                    <a:pt x="12128" y="1175"/>
                    <a:pt x="12009" y="1306"/>
                  </a:cubicBezTo>
                  <a:cubicBezTo>
                    <a:pt x="11884" y="1454"/>
                    <a:pt x="11708" y="1529"/>
                    <a:pt x="11532" y="1529"/>
                  </a:cubicBezTo>
                  <a:cubicBezTo>
                    <a:pt x="11357" y="1529"/>
                    <a:pt x="11181" y="1454"/>
                    <a:pt x="11056" y="1306"/>
                  </a:cubicBezTo>
                  <a:cubicBezTo>
                    <a:pt x="10937" y="1175"/>
                    <a:pt x="10770" y="1091"/>
                    <a:pt x="10580" y="1091"/>
                  </a:cubicBezTo>
                  <a:cubicBezTo>
                    <a:pt x="7901" y="1044"/>
                    <a:pt x="5234" y="686"/>
                    <a:pt x="2638" y="44"/>
                  </a:cubicBezTo>
                  <a:cubicBezTo>
                    <a:pt x="2517" y="14"/>
                    <a:pt x="2395" y="0"/>
                    <a:pt x="2274" y="0"/>
                  </a:cubicBezTo>
                  <a:cubicBezTo>
                    <a:pt x="1108" y="0"/>
                    <a:pt x="0" y="1289"/>
                    <a:pt x="162" y="2734"/>
                  </a:cubicBezTo>
                  <a:cubicBezTo>
                    <a:pt x="329" y="4342"/>
                    <a:pt x="1364" y="6211"/>
                    <a:pt x="4472" y="6711"/>
                  </a:cubicBezTo>
                  <a:cubicBezTo>
                    <a:pt x="5152" y="6820"/>
                    <a:pt x="5761" y="6868"/>
                    <a:pt x="6306" y="6868"/>
                  </a:cubicBezTo>
                  <a:cubicBezTo>
                    <a:pt x="9530" y="6868"/>
                    <a:pt x="10518" y="5182"/>
                    <a:pt x="10782" y="4306"/>
                  </a:cubicBezTo>
                  <a:cubicBezTo>
                    <a:pt x="10866" y="3961"/>
                    <a:pt x="11163" y="3699"/>
                    <a:pt x="11520" y="3687"/>
                  </a:cubicBezTo>
                  <a:lnTo>
                    <a:pt x="11532" y="3687"/>
                  </a:lnTo>
                  <a:cubicBezTo>
                    <a:pt x="11890" y="3699"/>
                    <a:pt x="12199" y="3949"/>
                    <a:pt x="12282" y="4306"/>
                  </a:cubicBezTo>
                  <a:cubicBezTo>
                    <a:pt x="12537" y="5182"/>
                    <a:pt x="13523" y="6868"/>
                    <a:pt x="16747" y="6868"/>
                  </a:cubicBezTo>
                  <a:cubicBezTo>
                    <a:pt x="17292" y="6868"/>
                    <a:pt x="17901" y="6820"/>
                    <a:pt x="18581" y="6711"/>
                  </a:cubicBezTo>
                  <a:cubicBezTo>
                    <a:pt x="21688" y="6211"/>
                    <a:pt x="22724" y="4354"/>
                    <a:pt x="22903" y="2734"/>
                  </a:cubicBezTo>
                  <a:cubicBezTo>
                    <a:pt x="23065" y="1279"/>
                    <a:pt x="21958" y="0"/>
                    <a:pt x="20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57;p25">
              <a:extLst>
                <a:ext uri="{FF2B5EF4-FFF2-40B4-BE49-F238E27FC236}">
                  <a16:creationId xmlns:a16="http://schemas.microsoft.com/office/drawing/2014/main" id="{B660419C-84CF-4067-B0B5-15F62619ED62}"/>
                </a:ext>
              </a:extLst>
            </p:cNvPr>
            <p:cNvSpPr/>
            <p:nvPr/>
          </p:nvSpPr>
          <p:spPr>
            <a:xfrm>
              <a:off x="4219568" y="2070739"/>
              <a:ext cx="285981" cy="138221"/>
            </a:xfrm>
            <a:custGeom>
              <a:avLst/>
              <a:gdLst/>
              <a:ahLst/>
              <a:cxnLst/>
              <a:rect l="l" t="t" r="r" b="b"/>
              <a:pathLst>
                <a:path w="7405" h="3579" extrusionOk="0">
                  <a:moveTo>
                    <a:pt x="965" y="0"/>
                  </a:moveTo>
                  <a:cubicBezTo>
                    <a:pt x="444" y="0"/>
                    <a:pt x="1" y="434"/>
                    <a:pt x="22" y="977"/>
                  </a:cubicBezTo>
                  <a:cubicBezTo>
                    <a:pt x="58" y="1894"/>
                    <a:pt x="606" y="3108"/>
                    <a:pt x="3070" y="3489"/>
                  </a:cubicBezTo>
                  <a:cubicBezTo>
                    <a:pt x="3471" y="3551"/>
                    <a:pt x="3836" y="3579"/>
                    <a:pt x="4169" y="3579"/>
                  </a:cubicBezTo>
                  <a:cubicBezTo>
                    <a:pt x="5637" y="3579"/>
                    <a:pt x="6476" y="3038"/>
                    <a:pt x="6952" y="2465"/>
                  </a:cubicBezTo>
                  <a:cubicBezTo>
                    <a:pt x="7404" y="1918"/>
                    <a:pt x="7106" y="1072"/>
                    <a:pt x="6404" y="941"/>
                  </a:cubicBezTo>
                  <a:lnTo>
                    <a:pt x="1118" y="13"/>
                  </a:lnTo>
                  <a:cubicBezTo>
                    <a:pt x="1066" y="4"/>
                    <a:pt x="1015" y="0"/>
                    <a:pt x="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58;p25">
              <a:extLst>
                <a:ext uri="{FF2B5EF4-FFF2-40B4-BE49-F238E27FC236}">
                  <a16:creationId xmlns:a16="http://schemas.microsoft.com/office/drawing/2014/main" id="{F51397D8-BE89-4952-B7AF-99C7DE49D16E}"/>
                </a:ext>
              </a:extLst>
            </p:cNvPr>
            <p:cNvSpPr/>
            <p:nvPr/>
          </p:nvSpPr>
          <p:spPr>
            <a:xfrm>
              <a:off x="4645273" y="2070739"/>
              <a:ext cx="286445" cy="138221"/>
            </a:xfrm>
            <a:custGeom>
              <a:avLst/>
              <a:gdLst/>
              <a:ahLst/>
              <a:cxnLst/>
              <a:rect l="l" t="t" r="r" b="b"/>
              <a:pathLst>
                <a:path w="7417" h="3579" extrusionOk="0">
                  <a:moveTo>
                    <a:pt x="6443" y="0"/>
                  </a:moveTo>
                  <a:cubicBezTo>
                    <a:pt x="6392" y="0"/>
                    <a:pt x="6340" y="4"/>
                    <a:pt x="6287" y="13"/>
                  </a:cubicBezTo>
                  <a:lnTo>
                    <a:pt x="1025" y="941"/>
                  </a:lnTo>
                  <a:cubicBezTo>
                    <a:pt x="310" y="1072"/>
                    <a:pt x="1" y="1918"/>
                    <a:pt x="465" y="2465"/>
                  </a:cubicBezTo>
                  <a:cubicBezTo>
                    <a:pt x="940" y="3038"/>
                    <a:pt x="1780" y="3579"/>
                    <a:pt x="3247" y="3579"/>
                  </a:cubicBezTo>
                  <a:cubicBezTo>
                    <a:pt x="3580" y="3579"/>
                    <a:pt x="3946" y="3551"/>
                    <a:pt x="4346" y="3489"/>
                  </a:cubicBezTo>
                  <a:cubicBezTo>
                    <a:pt x="6811" y="3108"/>
                    <a:pt x="7359" y="1894"/>
                    <a:pt x="7394" y="977"/>
                  </a:cubicBezTo>
                  <a:cubicBezTo>
                    <a:pt x="7416" y="434"/>
                    <a:pt x="6972" y="0"/>
                    <a:pt x="64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59;p25">
              <a:extLst>
                <a:ext uri="{FF2B5EF4-FFF2-40B4-BE49-F238E27FC236}">
                  <a16:creationId xmlns:a16="http://schemas.microsoft.com/office/drawing/2014/main" id="{06D9B077-DD01-4693-8961-7715F7C17C2D}"/>
                </a:ext>
              </a:extLst>
            </p:cNvPr>
            <p:cNvSpPr/>
            <p:nvPr/>
          </p:nvSpPr>
          <p:spPr>
            <a:xfrm>
              <a:off x="4374433" y="2572413"/>
              <a:ext cx="420804" cy="124009"/>
            </a:xfrm>
            <a:custGeom>
              <a:avLst/>
              <a:gdLst/>
              <a:ahLst/>
              <a:cxnLst/>
              <a:rect l="l" t="t" r="r" b="b"/>
              <a:pathLst>
                <a:path w="10896" h="3211" extrusionOk="0">
                  <a:moveTo>
                    <a:pt x="10895" y="0"/>
                  </a:moveTo>
                  <a:cubicBezTo>
                    <a:pt x="9182" y="932"/>
                    <a:pt x="7289" y="1397"/>
                    <a:pt x="5397" y="1397"/>
                  </a:cubicBezTo>
                  <a:cubicBezTo>
                    <a:pt x="3542" y="1397"/>
                    <a:pt x="1687" y="950"/>
                    <a:pt x="1" y="60"/>
                  </a:cubicBezTo>
                  <a:lnTo>
                    <a:pt x="1" y="1917"/>
                  </a:lnTo>
                  <a:cubicBezTo>
                    <a:pt x="1239" y="2569"/>
                    <a:pt x="3008" y="3210"/>
                    <a:pt x="5160" y="3210"/>
                  </a:cubicBezTo>
                  <a:cubicBezTo>
                    <a:pt x="6858" y="3210"/>
                    <a:pt x="8794" y="2811"/>
                    <a:pt x="10895" y="1703"/>
                  </a:cubicBezTo>
                  <a:lnTo>
                    <a:pt x="108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60;p25">
              <a:extLst>
                <a:ext uri="{FF2B5EF4-FFF2-40B4-BE49-F238E27FC236}">
                  <a16:creationId xmlns:a16="http://schemas.microsoft.com/office/drawing/2014/main" id="{09E6ECDE-1F82-4328-91E4-892027B09AAC}"/>
                </a:ext>
              </a:extLst>
            </p:cNvPr>
            <p:cNvSpPr/>
            <p:nvPr/>
          </p:nvSpPr>
          <p:spPr>
            <a:xfrm>
              <a:off x="4374433" y="2638144"/>
              <a:ext cx="420804" cy="233999"/>
            </a:xfrm>
            <a:custGeom>
              <a:avLst/>
              <a:gdLst/>
              <a:ahLst/>
              <a:cxnLst/>
              <a:rect l="l" t="t" r="r" b="b"/>
              <a:pathLst>
                <a:path w="10896" h="6059" extrusionOk="0">
                  <a:moveTo>
                    <a:pt x="10895" y="1"/>
                  </a:moveTo>
                  <a:cubicBezTo>
                    <a:pt x="8794" y="1109"/>
                    <a:pt x="6858" y="1508"/>
                    <a:pt x="5160" y="1508"/>
                  </a:cubicBezTo>
                  <a:cubicBezTo>
                    <a:pt x="3008" y="1508"/>
                    <a:pt x="1239" y="867"/>
                    <a:pt x="1" y="215"/>
                  </a:cubicBezTo>
                  <a:lnTo>
                    <a:pt x="1" y="4859"/>
                  </a:lnTo>
                  <a:cubicBezTo>
                    <a:pt x="1708" y="5659"/>
                    <a:pt x="3550" y="6058"/>
                    <a:pt x="5391" y="6058"/>
                  </a:cubicBezTo>
                  <a:cubicBezTo>
                    <a:pt x="7273" y="6058"/>
                    <a:pt x="9156" y="5642"/>
                    <a:pt x="10895" y="4811"/>
                  </a:cubicBezTo>
                  <a:lnTo>
                    <a:pt x="108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61;p25">
              <a:extLst>
                <a:ext uri="{FF2B5EF4-FFF2-40B4-BE49-F238E27FC236}">
                  <a16:creationId xmlns:a16="http://schemas.microsoft.com/office/drawing/2014/main" id="{A60673B5-0F45-4721-8926-B9C9AC954D06}"/>
                </a:ext>
              </a:extLst>
            </p:cNvPr>
            <p:cNvSpPr/>
            <p:nvPr/>
          </p:nvSpPr>
          <p:spPr>
            <a:xfrm>
              <a:off x="3651164" y="3429970"/>
              <a:ext cx="1840668" cy="83728"/>
            </a:xfrm>
            <a:custGeom>
              <a:avLst/>
              <a:gdLst/>
              <a:ahLst/>
              <a:cxnLst/>
              <a:rect l="l" t="t" r="r" b="b"/>
              <a:pathLst>
                <a:path w="47661" h="2168" extrusionOk="0">
                  <a:moveTo>
                    <a:pt x="1548" y="1"/>
                  </a:moveTo>
                  <a:lnTo>
                    <a:pt x="0" y="2108"/>
                  </a:lnTo>
                  <a:lnTo>
                    <a:pt x="47661" y="2167"/>
                  </a:lnTo>
                  <a:lnTo>
                    <a:pt x="46054" y="108"/>
                  </a:lnTo>
                  <a:lnTo>
                    <a:pt x="1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62;p25">
              <a:extLst>
                <a:ext uri="{FF2B5EF4-FFF2-40B4-BE49-F238E27FC236}">
                  <a16:creationId xmlns:a16="http://schemas.microsoft.com/office/drawing/2014/main" id="{482835A0-8EC8-448C-A994-5465D0307ABB}"/>
                </a:ext>
              </a:extLst>
            </p:cNvPr>
            <p:cNvSpPr/>
            <p:nvPr/>
          </p:nvSpPr>
          <p:spPr>
            <a:xfrm>
              <a:off x="3651164" y="3511342"/>
              <a:ext cx="1840668" cy="730690"/>
            </a:xfrm>
            <a:custGeom>
              <a:avLst/>
              <a:gdLst/>
              <a:ahLst/>
              <a:cxnLst/>
              <a:rect l="l" t="t" r="r" b="b"/>
              <a:pathLst>
                <a:path w="47661" h="18920" extrusionOk="0">
                  <a:moveTo>
                    <a:pt x="0" y="1"/>
                  </a:moveTo>
                  <a:lnTo>
                    <a:pt x="6299" y="18920"/>
                  </a:lnTo>
                  <a:lnTo>
                    <a:pt x="42113" y="18920"/>
                  </a:lnTo>
                  <a:lnTo>
                    <a:pt x="47661" y="6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63;p25">
              <a:extLst>
                <a:ext uri="{FF2B5EF4-FFF2-40B4-BE49-F238E27FC236}">
                  <a16:creationId xmlns:a16="http://schemas.microsoft.com/office/drawing/2014/main" id="{EDCB22FC-6913-4BB9-B840-883CAFCFB3E9}"/>
                </a:ext>
              </a:extLst>
            </p:cNvPr>
            <p:cNvSpPr/>
            <p:nvPr/>
          </p:nvSpPr>
          <p:spPr>
            <a:xfrm>
              <a:off x="4385015" y="3742637"/>
              <a:ext cx="398249" cy="268139"/>
            </a:xfrm>
            <a:custGeom>
              <a:avLst/>
              <a:gdLst/>
              <a:ahLst/>
              <a:cxnLst/>
              <a:rect l="l" t="t" r="r" b="b"/>
              <a:pathLst>
                <a:path w="10312" h="6943" extrusionOk="0">
                  <a:moveTo>
                    <a:pt x="5156" y="1"/>
                  </a:moveTo>
                  <a:cubicBezTo>
                    <a:pt x="2310" y="1"/>
                    <a:pt x="1" y="1549"/>
                    <a:pt x="1" y="3465"/>
                  </a:cubicBezTo>
                  <a:cubicBezTo>
                    <a:pt x="1" y="5382"/>
                    <a:pt x="2310" y="6942"/>
                    <a:pt x="5156" y="6942"/>
                  </a:cubicBezTo>
                  <a:cubicBezTo>
                    <a:pt x="8002" y="6942"/>
                    <a:pt x="10311" y="5382"/>
                    <a:pt x="10311" y="3465"/>
                  </a:cubicBezTo>
                  <a:cubicBezTo>
                    <a:pt x="10311" y="1549"/>
                    <a:pt x="8002" y="1"/>
                    <a:pt x="5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64;p25">
              <a:extLst>
                <a:ext uri="{FF2B5EF4-FFF2-40B4-BE49-F238E27FC236}">
                  <a16:creationId xmlns:a16="http://schemas.microsoft.com/office/drawing/2014/main" id="{2B814A26-D62E-4348-BA6F-2B555E9CDB3E}"/>
                </a:ext>
              </a:extLst>
            </p:cNvPr>
            <p:cNvSpPr/>
            <p:nvPr/>
          </p:nvSpPr>
          <p:spPr>
            <a:xfrm>
              <a:off x="4428230" y="2424807"/>
              <a:ext cx="295713" cy="16259"/>
            </a:xfrm>
            <a:custGeom>
              <a:avLst/>
              <a:gdLst/>
              <a:ahLst/>
              <a:cxnLst/>
              <a:rect l="l" t="t" r="r" b="b"/>
              <a:pathLst>
                <a:path w="7657" h="421" extrusionOk="0">
                  <a:moveTo>
                    <a:pt x="2906" y="1"/>
                  </a:moveTo>
                  <a:cubicBezTo>
                    <a:pt x="2596" y="1"/>
                    <a:pt x="2287" y="24"/>
                    <a:pt x="1977" y="24"/>
                  </a:cubicBezTo>
                  <a:cubicBezTo>
                    <a:pt x="1358" y="36"/>
                    <a:pt x="739" y="72"/>
                    <a:pt x="120" y="120"/>
                  </a:cubicBezTo>
                  <a:cubicBezTo>
                    <a:pt x="1" y="120"/>
                    <a:pt x="1" y="298"/>
                    <a:pt x="120" y="298"/>
                  </a:cubicBezTo>
                  <a:cubicBezTo>
                    <a:pt x="739" y="358"/>
                    <a:pt x="1358" y="382"/>
                    <a:pt x="1977" y="405"/>
                  </a:cubicBezTo>
                  <a:cubicBezTo>
                    <a:pt x="2225" y="405"/>
                    <a:pt x="2473" y="421"/>
                    <a:pt x="2720" y="421"/>
                  </a:cubicBezTo>
                  <a:cubicBezTo>
                    <a:pt x="2782" y="421"/>
                    <a:pt x="2844" y="420"/>
                    <a:pt x="2906" y="417"/>
                  </a:cubicBezTo>
                  <a:cubicBezTo>
                    <a:pt x="3216" y="405"/>
                    <a:pt x="3525" y="370"/>
                    <a:pt x="3835" y="358"/>
                  </a:cubicBezTo>
                  <a:lnTo>
                    <a:pt x="4299" y="358"/>
                  </a:lnTo>
                  <a:lnTo>
                    <a:pt x="4751" y="405"/>
                  </a:lnTo>
                  <a:cubicBezTo>
                    <a:pt x="4803" y="409"/>
                    <a:pt x="4856" y="411"/>
                    <a:pt x="4909" y="411"/>
                  </a:cubicBezTo>
                  <a:cubicBezTo>
                    <a:pt x="5015" y="411"/>
                    <a:pt x="5121" y="405"/>
                    <a:pt x="5216" y="405"/>
                  </a:cubicBezTo>
                  <a:lnTo>
                    <a:pt x="5680" y="393"/>
                  </a:lnTo>
                  <a:cubicBezTo>
                    <a:pt x="6299" y="370"/>
                    <a:pt x="6918" y="346"/>
                    <a:pt x="7538" y="298"/>
                  </a:cubicBezTo>
                  <a:cubicBezTo>
                    <a:pt x="7657" y="298"/>
                    <a:pt x="7657" y="120"/>
                    <a:pt x="7538" y="120"/>
                  </a:cubicBezTo>
                  <a:cubicBezTo>
                    <a:pt x="6918" y="72"/>
                    <a:pt x="6299" y="48"/>
                    <a:pt x="5680" y="24"/>
                  </a:cubicBezTo>
                  <a:lnTo>
                    <a:pt x="5216" y="12"/>
                  </a:lnTo>
                  <a:lnTo>
                    <a:pt x="4751" y="12"/>
                  </a:lnTo>
                  <a:lnTo>
                    <a:pt x="4299" y="60"/>
                  </a:lnTo>
                  <a:lnTo>
                    <a:pt x="3835" y="60"/>
                  </a:lnTo>
                  <a:cubicBezTo>
                    <a:pt x="3525" y="48"/>
                    <a:pt x="3216" y="12"/>
                    <a:pt x="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65;p25">
              <a:extLst>
                <a:ext uri="{FF2B5EF4-FFF2-40B4-BE49-F238E27FC236}">
                  <a16:creationId xmlns:a16="http://schemas.microsoft.com/office/drawing/2014/main" id="{2EA53EEC-C360-4497-ACC4-F192F1ACCB9F}"/>
                </a:ext>
              </a:extLst>
            </p:cNvPr>
            <p:cNvSpPr/>
            <p:nvPr/>
          </p:nvSpPr>
          <p:spPr>
            <a:xfrm>
              <a:off x="4499484" y="2478180"/>
              <a:ext cx="154943" cy="27575"/>
            </a:xfrm>
            <a:custGeom>
              <a:avLst/>
              <a:gdLst/>
              <a:ahLst/>
              <a:cxnLst/>
              <a:rect l="l" t="t" r="r" b="b"/>
              <a:pathLst>
                <a:path w="4012" h="714" extrusionOk="0">
                  <a:moveTo>
                    <a:pt x="121" y="0"/>
                  </a:moveTo>
                  <a:cubicBezTo>
                    <a:pt x="55" y="0"/>
                    <a:pt x="0" y="78"/>
                    <a:pt x="37" y="143"/>
                  </a:cubicBezTo>
                  <a:cubicBezTo>
                    <a:pt x="156" y="285"/>
                    <a:pt x="311" y="404"/>
                    <a:pt x="489" y="464"/>
                  </a:cubicBezTo>
                  <a:cubicBezTo>
                    <a:pt x="656" y="535"/>
                    <a:pt x="823" y="583"/>
                    <a:pt x="990" y="619"/>
                  </a:cubicBezTo>
                  <a:cubicBezTo>
                    <a:pt x="1323" y="690"/>
                    <a:pt x="1668" y="714"/>
                    <a:pt x="2013" y="714"/>
                  </a:cubicBezTo>
                  <a:cubicBezTo>
                    <a:pt x="2347" y="714"/>
                    <a:pt x="2692" y="666"/>
                    <a:pt x="3026" y="607"/>
                  </a:cubicBezTo>
                  <a:cubicBezTo>
                    <a:pt x="3192" y="559"/>
                    <a:pt x="3359" y="512"/>
                    <a:pt x="3526" y="452"/>
                  </a:cubicBezTo>
                  <a:cubicBezTo>
                    <a:pt x="3692" y="393"/>
                    <a:pt x="3847" y="285"/>
                    <a:pt x="3966" y="143"/>
                  </a:cubicBezTo>
                  <a:cubicBezTo>
                    <a:pt x="4012" y="78"/>
                    <a:pt x="3959" y="0"/>
                    <a:pt x="3900" y="0"/>
                  </a:cubicBezTo>
                  <a:cubicBezTo>
                    <a:pt x="3882" y="0"/>
                    <a:pt x="3863" y="7"/>
                    <a:pt x="3847" y="23"/>
                  </a:cubicBezTo>
                  <a:cubicBezTo>
                    <a:pt x="3728" y="119"/>
                    <a:pt x="3585" y="178"/>
                    <a:pt x="3442" y="214"/>
                  </a:cubicBezTo>
                  <a:cubicBezTo>
                    <a:pt x="3287" y="262"/>
                    <a:pt x="3133" y="297"/>
                    <a:pt x="2978" y="321"/>
                  </a:cubicBezTo>
                  <a:cubicBezTo>
                    <a:pt x="2656" y="369"/>
                    <a:pt x="2335" y="393"/>
                    <a:pt x="2013" y="393"/>
                  </a:cubicBezTo>
                  <a:cubicBezTo>
                    <a:pt x="1692" y="393"/>
                    <a:pt x="1359" y="369"/>
                    <a:pt x="1049" y="333"/>
                  </a:cubicBezTo>
                  <a:cubicBezTo>
                    <a:pt x="882" y="309"/>
                    <a:pt x="728" y="273"/>
                    <a:pt x="585" y="226"/>
                  </a:cubicBezTo>
                  <a:cubicBezTo>
                    <a:pt x="442" y="190"/>
                    <a:pt x="299" y="119"/>
                    <a:pt x="192" y="23"/>
                  </a:cubicBezTo>
                  <a:lnTo>
                    <a:pt x="180" y="23"/>
                  </a:lnTo>
                  <a:cubicBezTo>
                    <a:pt x="161" y="7"/>
                    <a:pt x="140" y="0"/>
                    <a:pt x="1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66;p25">
              <a:extLst>
                <a:ext uri="{FF2B5EF4-FFF2-40B4-BE49-F238E27FC236}">
                  <a16:creationId xmlns:a16="http://schemas.microsoft.com/office/drawing/2014/main" id="{4B851606-56F6-4872-987D-59BB3233A019}"/>
                </a:ext>
              </a:extLst>
            </p:cNvPr>
            <p:cNvSpPr/>
            <p:nvPr/>
          </p:nvSpPr>
          <p:spPr>
            <a:xfrm>
              <a:off x="4483418" y="2288710"/>
              <a:ext cx="180742" cy="50592"/>
            </a:xfrm>
            <a:custGeom>
              <a:avLst/>
              <a:gdLst/>
              <a:ahLst/>
              <a:cxnLst/>
              <a:rect l="l" t="t" r="r" b="b"/>
              <a:pathLst>
                <a:path w="4680" h="1310" extrusionOk="0">
                  <a:moveTo>
                    <a:pt x="715" y="0"/>
                  </a:moveTo>
                  <a:cubicBezTo>
                    <a:pt x="620" y="12"/>
                    <a:pt x="524" y="12"/>
                    <a:pt x="429" y="12"/>
                  </a:cubicBezTo>
                  <a:lnTo>
                    <a:pt x="286" y="12"/>
                  </a:lnTo>
                  <a:cubicBezTo>
                    <a:pt x="191" y="12"/>
                    <a:pt x="120" y="48"/>
                    <a:pt x="60" y="107"/>
                  </a:cubicBezTo>
                  <a:cubicBezTo>
                    <a:pt x="36" y="143"/>
                    <a:pt x="24" y="167"/>
                    <a:pt x="13" y="203"/>
                  </a:cubicBezTo>
                  <a:cubicBezTo>
                    <a:pt x="1" y="238"/>
                    <a:pt x="1" y="274"/>
                    <a:pt x="13" y="310"/>
                  </a:cubicBezTo>
                  <a:cubicBezTo>
                    <a:pt x="24" y="381"/>
                    <a:pt x="60" y="453"/>
                    <a:pt x="120" y="500"/>
                  </a:cubicBezTo>
                  <a:cubicBezTo>
                    <a:pt x="370" y="774"/>
                    <a:pt x="691" y="977"/>
                    <a:pt x="1048" y="1096"/>
                  </a:cubicBezTo>
                  <a:cubicBezTo>
                    <a:pt x="1453" y="1239"/>
                    <a:pt x="1882" y="1310"/>
                    <a:pt x="2310" y="1310"/>
                  </a:cubicBezTo>
                  <a:cubicBezTo>
                    <a:pt x="2739" y="1310"/>
                    <a:pt x="3156" y="1239"/>
                    <a:pt x="3561" y="1096"/>
                  </a:cubicBezTo>
                  <a:cubicBezTo>
                    <a:pt x="3763" y="1012"/>
                    <a:pt x="3953" y="917"/>
                    <a:pt x="4132" y="810"/>
                  </a:cubicBezTo>
                  <a:cubicBezTo>
                    <a:pt x="4227" y="750"/>
                    <a:pt x="4311" y="703"/>
                    <a:pt x="4394" y="631"/>
                  </a:cubicBezTo>
                  <a:cubicBezTo>
                    <a:pt x="4537" y="524"/>
                    <a:pt x="4680" y="405"/>
                    <a:pt x="4656" y="215"/>
                  </a:cubicBezTo>
                  <a:cubicBezTo>
                    <a:pt x="4641" y="34"/>
                    <a:pt x="4417" y="1"/>
                    <a:pt x="4209" y="1"/>
                  </a:cubicBezTo>
                  <a:cubicBezTo>
                    <a:pt x="4088" y="1"/>
                    <a:pt x="3972" y="12"/>
                    <a:pt x="3906" y="12"/>
                  </a:cubicBezTo>
                  <a:lnTo>
                    <a:pt x="2310" y="12"/>
                  </a:lnTo>
                  <a:lnTo>
                    <a:pt x="1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67;p25">
              <a:extLst>
                <a:ext uri="{FF2B5EF4-FFF2-40B4-BE49-F238E27FC236}">
                  <a16:creationId xmlns:a16="http://schemas.microsoft.com/office/drawing/2014/main" id="{23FB884F-1731-4694-9848-398057F829C2}"/>
                </a:ext>
              </a:extLst>
            </p:cNvPr>
            <p:cNvSpPr/>
            <p:nvPr/>
          </p:nvSpPr>
          <p:spPr>
            <a:xfrm>
              <a:off x="4983233" y="2204094"/>
              <a:ext cx="138453" cy="273043"/>
            </a:xfrm>
            <a:custGeom>
              <a:avLst/>
              <a:gdLst/>
              <a:ahLst/>
              <a:cxnLst/>
              <a:rect l="l" t="t" r="r" b="b"/>
              <a:pathLst>
                <a:path w="3585" h="7070" extrusionOk="0">
                  <a:moveTo>
                    <a:pt x="3501" y="1"/>
                  </a:moveTo>
                  <a:cubicBezTo>
                    <a:pt x="2727" y="227"/>
                    <a:pt x="1882" y="882"/>
                    <a:pt x="1215" y="1822"/>
                  </a:cubicBezTo>
                  <a:cubicBezTo>
                    <a:pt x="953" y="2763"/>
                    <a:pt x="584" y="3668"/>
                    <a:pt x="120" y="4537"/>
                  </a:cubicBezTo>
                  <a:cubicBezTo>
                    <a:pt x="1" y="5596"/>
                    <a:pt x="275" y="6489"/>
                    <a:pt x="929" y="6870"/>
                  </a:cubicBezTo>
                  <a:cubicBezTo>
                    <a:pt x="1160" y="7006"/>
                    <a:pt x="1415" y="7069"/>
                    <a:pt x="1686" y="7069"/>
                  </a:cubicBezTo>
                  <a:cubicBezTo>
                    <a:pt x="2060" y="7069"/>
                    <a:pt x="2463" y="6948"/>
                    <a:pt x="2870" y="6728"/>
                  </a:cubicBezTo>
                  <a:cubicBezTo>
                    <a:pt x="3001" y="6275"/>
                    <a:pt x="3120" y="5823"/>
                    <a:pt x="3215" y="5358"/>
                  </a:cubicBezTo>
                  <a:lnTo>
                    <a:pt x="3215" y="5358"/>
                  </a:lnTo>
                  <a:cubicBezTo>
                    <a:pt x="2939" y="5543"/>
                    <a:pt x="2638" y="5643"/>
                    <a:pt x="2354" y="5643"/>
                  </a:cubicBezTo>
                  <a:cubicBezTo>
                    <a:pt x="2197" y="5643"/>
                    <a:pt x="2045" y="5612"/>
                    <a:pt x="1906" y="5549"/>
                  </a:cubicBezTo>
                  <a:cubicBezTo>
                    <a:pt x="1144" y="5192"/>
                    <a:pt x="953" y="4001"/>
                    <a:pt x="1477" y="2894"/>
                  </a:cubicBezTo>
                  <a:cubicBezTo>
                    <a:pt x="1897" y="2002"/>
                    <a:pt x="2650" y="1434"/>
                    <a:pt x="3319" y="1434"/>
                  </a:cubicBezTo>
                  <a:cubicBezTo>
                    <a:pt x="3410" y="1434"/>
                    <a:pt x="3498" y="1444"/>
                    <a:pt x="3584" y="1465"/>
                  </a:cubicBezTo>
                  <a:cubicBezTo>
                    <a:pt x="3584" y="977"/>
                    <a:pt x="3549" y="489"/>
                    <a:pt x="3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68;p25">
              <a:extLst>
                <a:ext uri="{FF2B5EF4-FFF2-40B4-BE49-F238E27FC236}">
                  <a16:creationId xmlns:a16="http://schemas.microsoft.com/office/drawing/2014/main" id="{7F2CB079-C8B2-4A2C-865F-6E05084D0C31}"/>
                </a:ext>
              </a:extLst>
            </p:cNvPr>
            <p:cNvSpPr/>
            <p:nvPr/>
          </p:nvSpPr>
          <p:spPr>
            <a:xfrm>
              <a:off x="5020038" y="2259436"/>
              <a:ext cx="102111" cy="162590"/>
            </a:xfrm>
            <a:custGeom>
              <a:avLst/>
              <a:gdLst/>
              <a:ahLst/>
              <a:cxnLst/>
              <a:rect l="l" t="t" r="r" b="b"/>
              <a:pathLst>
                <a:path w="2644" h="4210" extrusionOk="0">
                  <a:moveTo>
                    <a:pt x="2375" y="1"/>
                  </a:moveTo>
                  <a:cubicBezTo>
                    <a:pt x="1697" y="1"/>
                    <a:pt x="944" y="569"/>
                    <a:pt x="524" y="1461"/>
                  </a:cubicBezTo>
                  <a:cubicBezTo>
                    <a:pt x="0" y="2568"/>
                    <a:pt x="191" y="3759"/>
                    <a:pt x="953" y="4116"/>
                  </a:cubicBezTo>
                  <a:cubicBezTo>
                    <a:pt x="1092" y="4179"/>
                    <a:pt x="1244" y="4210"/>
                    <a:pt x="1401" y="4210"/>
                  </a:cubicBezTo>
                  <a:cubicBezTo>
                    <a:pt x="1686" y="4210"/>
                    <a:pt x="1990" y="4110"/>
                    <a:pt x="2274" y="3925"/>
                  </a:cubicBezTo>
                  <a:cubicBezTo>
                    <a:pt x="2524" y="2759"/>
                    <a:pt x="2643" y="1556"/>
                    <a:pt x="2643" y="365"/>
                  </a:cubicBezTo>
                  <a:cubicBezTo>
                    <a:pt x="2643" y="258"/>
                    <a:pt x="2643" y="139"/>
                    <a:pt x="2643" y="32"/>
                  </a:cubicBezTo>
                  <a:cubicBezTo>
                    <a:pt x="2556" y="11"/>
                    <a:pt x="2466" y="1"/>
                    <a:pt x="23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69;p25">
              <a:extLst>
                <a:ext uri="{FF2B5EF4-FFF2-40B4-BE49-F238E27FC236}">
                  <a16:creationId xmlns:a16="http://schemas.microsoft.com/office/drawing/2014/main" id="{0D2F6F2B-7EE0-4BD2-A31A-DA798242A3AC}"/>
                </a:ext>
              </a:extLst>
            </p:cNvPr>
            <p:cNvSpPr/>
            <p:nvPr/>
          </p:nvSpPr>
          <p:spPr>
            <a:xfrm>
              <a:off x="4043849" y="2202240"/>
              <a:ext cx="144400" cy="274974"/>
            </a:xfrm>
            <a:custGeom>
              <a:avLst/>
              <a:gdLst/>
              <a:ahLst/>
              <a:cxnLst/>
              <a:rect l="l" t="t" r="r" b="b"/>
              <a:pathLst>
                <a:path w="3739" h="7120" extrusionOk="0">
                  <a:moveTo>
                    <a:pt x="95" y="1"/>
                  </a:moveTo>
                  <a:cubicBezTo>
                    <a:pt x="36" y="501"/>
                    <a:pt x="12" y="1013"/>
                    <a:pt x="0" y="1525"/>
                  </a:cubicBezTo>
                  <a:cubicBezTo>
                    <a:pt x="97" y="1498"/>
                    <a:pt x="196" y="1486"/>
                    <a:pt x="298" y="1486"/>
                  </a:cubicBezTo>
                  <a:cubicBezTo>
                    <a:pt x="971" y="1486"/>
                    <a:pt x="1718" y="2052"/>
                    <a:pt x="2131" y="2942"/>
                  </a:cubicBezTo>
                  <a:cubicBezTo>
                    <a:pt x="2655" y="4049"/>
                    <a:pt x="2465" y="5240"/>
                    <a:pt x="1715" y="5597"/>
                  </a:cubicBezTo>
                  <a:cubicBezTo>
                    <a:pt x="1568" y="5664"/>
                    <a:pt x="1415" y="5695"/>
                    <a:pt x="1257" y="5695"/>
                  </a:cubicBezTo>
                  <a:cubicBezTo>
                    <a:pt x="966" y="5695"/>
                    <a:pt x="663" y="5587"/>
                    <a:pt x="369" y="5394"/>
                  </a:cubicBezTo>
                  <a:lnTo>
                    <a:pt x="369" y="5394"/>
                  </a:lnTo>
                  <a:cubicBezTo>
                    <a:pt x="465" y="5811"/>
                    <a:pt x="560" y="6216"/>
                    <a:pt x="679" y="6621"/>
                  </a:cubicBezTo>
                  <a:cubicBezTo>
                    <a:pt x="1174" y="6943"/>
                    <a:pt x="1678" y="7119"/>
                    <a:pt x="2135" y="7119"/>
                  </a:cubicBezTo>
                  <a:cubicBezTo>
                    <a:pt x="2404" y="7119"/>
                    <a:pt x="2657" y="7058"/>
                    <a:pt x="2882" y="6930"/>
                  </a:cubicBezTo>
                  <a:cubicBezTo>
                    <a:pt x="3453" y="6597"/>
                    <a:pt x="3739" y="5883"/>
                    <a:pt x="3727" y="5013"/>
                  </a:cubicBezTo>
                  <a:cubicBezTo>
                    <a:pt x="3060" y="3906"/>
                    <a:pt x="2560" y="2704"/>
                    <a:pt x="2262" y="1442"/>
                  </a:cubicBezTo>
                  <a:cubicBezTo>
                    <a:pt x="1596" y="656"/>
                    <a:pt x="810" y="144"/>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70;p25">
              <a:extLst>
                <a:ext uri="{FF2B5EF4-FFF2-40B4-BE49-F238E27FC236}">
                  <a16:creationId xmlns:a16="http://schemas.microsoft.com/office/drawing/2014/main" id="{8C419405-E02E-41C9-AB74-CF0B9A798AC6}"/>
                </a:ext>
              </a:extLst>
            </p:cNvPr>
            <p:cNvSpPr/>
            <p:nvPr/>
          </p:nvSpPr>
          <p:spPr>
            <a:xfrm>
              <a:off x="4043385" y="2259282"/>
              <a:ext cx="103038" cy="162938"/>
            </a:xfrm>
            <a:custGeom>
              <a:avLst/>
              <a:gdLst/>
              <a:ahLst/>
              <a:cxnLst/>
              <a:rect l="l" t="t" r="r" b="b"/>
              <a:pathLst>
                <a:path w="2668" h="4219" extrusionOk="0">
                  <a:moveTo>
                    <a:pt x="296" y="1"/>
                  </a:moveTo>
                  <a:cubicBezTo>
                    <a:pt x="199" y="1"/>
                    <a:pt x="104" y="12"/>
                    <a:pt x="12" y="36"/>
                  </a:cubicBezTo>
                  <a:cubicBezTo>
                    <a:pt x="12" y="155"/>
                    <a:pt x="12" y="262"/>
                    <a:pt x="12" y="369"/>
                  </a:cubicBezTo>
                  <a:cubicBezTo>
                    <a:pt x="0" y="1560"/>
                    <a:pt x="131" y="2751"/>
                    <a:pt x="381" y="3917"/>
                  </a:cubicBezTo>
                  <a:cubicBezTo>
                    <a:pt x="667" y="4110"/>
                    <a:pt x="973" y="4218"/>
                    <a:pt x="1266" y="4218"/>
                  </a:cubicBezTo>
                  <a:cubicBezTo>
                    <a:pt x="1425" y="4218"/>
                    <a:pt x="1580" y="4187"/>
                    <a:pt x="1727" y="4120"/>
                  </a:cubicBezTo>
                  <a:cubicBezTo>
                    <a:pt x="2477" y="3763"/>
                    <a:pt x="2667" y="2572"/>
                    <a:pt x="2143" y="1465"/>
                  </a:cubicBezTo>
                  <a:cubicBezTo>
                    <a:pt x="1727" y="569"/>
                    <a:pt x="972" y="1"/>
                    <a:pt x="2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71;p25">
              <a:extLst>
                <a:ext uri="{FF2B5EF4-FFF2-40B4-BE49-F238E27FC236}">
                  <a16:creationId xmlns:a16="http://schemas.microsoft.com/office/drawing/2014/main" id="{8266A45F-6F2B-4DBB-B24B-4E4F8237262F}"/>
                </a:ext>
              </a:extLst>
            </p:cNvPr>
            <p:cNvSpPr/>
            <p:nvPr/>
          </p:nvSpPr>
          <p:spPr>
            <a:xfrm>
              <a:off x="4792877" y="2874498"/>
              <a:ext cx="59359" cy="59359"/>
            </a:xfrm>
            <a:custGeom>
              <a:avLst/>
              <a:gdLst/>
              <a:ahLst/>
              <a:cxnLst/>
              <a:rect l="l" t="t" r="r" b="b"/>
              <a:pathLst>
                <a:path w="1537" h="1537" extrusionOk="0">
                  <a:moveTo>
                    <a:pt x="763" y="1"/>
                  </a:moveTo>
                  <a:cubicBezTo>
                    <a:pt x="346" y="1"/>
                    <a:pt x="1" y="346"/>
                    <a:pt x="1" y="775"/>
                  </a:cubicBezTo>
                  <a:cubicBezTo>
                    <a:pt x="1" y="1203"/>
                    <a:pt x="346" y="1537"/>
                    <a:pt x="763" y="1537"/>
                  </a:cubicBezTo>
                  <a:cubicBezTo>
                    <a:pt x="1191" y="1537"/>
                    <a:pt x="1536" y="1203"/>
                    <a:pt x="1536" y="775"/>
                  </a:cubicBezTo>
                  <a:cubicBezTo>
                    <a:pt x="1536" y="346"/>
                    <a:pt x="1191" y="1"/>
                    <a:pt x="763" y="1"/>
                  </a:cubicBez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72;p25">
              <a:extLst>
                <a:ext uri="{FF2B5EF4-FFF2-40B4-BE49-F238E27FC236}">
                  <a16:creationId xmlns:a16="http://schemas.microsoft.com/office/drawing/2014/main" id="{F5A56552-62A8-4258-ACEE-A994F0D99A3B}"/>
                </a:ext>
              </a:extLst>
            </p:cNvPr>
            <p:cNvSpPr/>
            <p:nvPr/>
          </p:nvSpPr>
          <p:spPr>
            <a:xfrm>
              <a:off x="4328476" y="2874498"/>
              <a:ext cx="59359" cy="59359"/>
            </a:xfrm>
            <a:custGeom>
              <a:avLst/>
              <a:gdLst/>
              <a:ahLst/>
              <a:cxnLst/>
              <a:rect l="l" t="t" r="r" b="b"/>
              <a:pathLst>
                <a:path w="1537" h="1537" extrusionOk="0">
                  <a:moveTo>
                    <a:pt x="774" y="1"/>
                  </a:moveTo>
                  <a:cubicBezTo>
                    <a:pt x="345" y="1"/>
                    <a:pt x="0" y="346"/>
                    <a:pt x="0" y="775"/>
                  </a:cubicBezTo>
                  <a:cubicBezTo>
                    <a:pt x="0" y="1203"/>
                    <a:pt x="345" y="1537"/>
                    <a:pt x="774" y="1537"/>
                  </a:cubicBezTo>
                  <a:cubicBezTo>
                    <a:pt x="1191" y="1537"/>
                    <a:pt x="1536" y="1203"/>
                    <a:pt x="1536" y="775"/>
                  </a:cubicBezTo>
                  <a:cubicBezTo>
                    <a:pt x="1536" y="346"/>
                    <a:pt x="1191" y="1"/>
                    <a:pt x="774" y="1"/>
                  </a:cubicBez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73;p25">
              <a:extLst>
                <a:ext uri="{FF2B5EF4-FFF2-40B4-BE49-F238E27FC236}">
                  <a16:creationId xmlns:a16="http://schemas.microsoft.com/office/drawing/2014/main" id="{05D0C101-BEE1-45AE-9315-5D1A0916DF60}"/>
                </a:ext>
              </a:extLst>
            </p:cNvPr>
            <p:cNvSpPr/>
            <p:nvPr/>
          </p:nvSpPr>
          <p:spPr>
            <a:xfrm>
              <a:off x="4822305" y="2904390"/>
              <a:ext cx="39" cy="381681"/>
            </a:xfrm>
            <a:custGeom>
              <a:avLst/>
              <a:gdLst/>
              <a:ahLst/>
              <a:cxnLst/>
              <a:rect l="l" t="t" r="r" b="b"/>
              <a:pathLst>
                <a:path w="1" h="9883" extrusionOk="0">
                  <a:moveTo>
                    <a:pt x="1" y="1"/>
                  </a:moveTo>
                  <a:lnTo>
                    <a:pt x="1" y="9883"/>
                  </a:lnTo>
                </a:path>
              </a:pathLst>
            </a:custGeom>
            <a:solidFill>
              <a:srgbClr val="251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74;p25">
              <a:extLst>
                <a:ext uri="{FF2B5EF4-FFF2-40B4-BE49-F238E27FC236}">
                  <a16:creationId xmlns:a16="http://schemas.microsoft.com/office/drawing/2014/main" id="{CE1E64D0-97E9-4E04-BF07-3F5C10817C44}"/>
                </a:ext>
              </a:extLst>
            </p:cNvPr>
            <p:cNvSpPr/>
            <p:nvPr/>
          </p:nvSpPr>
          <p:spPr>
            <a:xfrm>
              <a:off x="4822305" y="2904390"/>
              <a:ext cx="39" cy="381681"/>
            </a:xfrm>
            <a:custGeom>
              <a:avLst/>
              <a:gdLst/>
              <a:ahLst/>
              <a:cxnLst/>
              <a:rect l="l" t="t" r="r" b="b"/>
              <a:pathLst>
                <a:path w="1" h="9883" fill="none" extrusionOk="0">
                  <a:moveTo>
                    <a:pt x="1" y="1"/>
                  </a:moveTo>
                  <a:lnTo>
                    <a:pt x="1" y="9883"/>
                  </a:lnTo>
                </a:path>
              </a:pathLst>
            </a:custGeom>
            <a:noFill/>
            <a:ln w="7150" cap="rnd" cmpd="sng">
              <a:solidFill>
                <a:srgbClr val="C3AE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75;p25">
              <a:extLst>
                <a:ext uri="{FF2B5EF4-FFF2-40B4-BE49-F238E27FC236}">
                  <a16:creationId xmlns:a16="http://schemas.microsoft.com/office/drawing/2014/main" id="{5A1EFD56-0726-4301-8D3F-7D00020393D3}"/>
                </a:ext>
              </a:extLst>
            </p:cNvPr>
            <p:cNvSpPr/>
            <p:nvPr/>
          </p:nvSpPr>
          <p:spPr>
            <a:xfrm>
              <a:off x="4358367" y="2904390"/>
              <a:ext cx="39" cy="381681"/>
            </a:xfrm>
            <a:custGeom>
              <a:avLst/>
              <a:gdLst/>
              <a:ahLst/>
              <a:cxnLst/>
              <a:rect l="l" t="t" r="r" b="b"/>
              <a:pathLst>
                <a:path w="1" h="9883" extrusionOk="0">
                  <a:moveTo>
                    <a:pt x="0" y="1"/>
                  </a:moveTo>
                  <a:lnTo>
                    <a:pt x="0" y="9883"/>
                  </a:lnTo>
                </a:path>
              </a:pathLst>
            </a:custGeom>
            <a:solidFill>
              <a:srgbClr val="251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76;p25">
              <a:extLst>
                <a:ext uri="{FF2B5EF4-FFF2-40B4-BE49-F238E27FC236}">
                  <a16:creationId xmlns:a16="http://schemas.microsoft.com/office/drawing/2014/main" id="{6EA6B921-C1B2-4006-9860-5E2641FA1874}"/>
                </a:ext>
              </a:extLst>
            </p:cNvPr>
            <p:cNvSpPr/>
            <p:nvPr/>
          </p:nvSpPr>
          <p:spPr>
            <a:xfrm>
              <a:off x="4358367" y="2904390"/>
              <a:ext cx="39" cy="381681"/>
            </a:xfrm>
            <a:custGeom>
              <a:avLst/>
              <a:gdLst/>
              <a:ahLst/>
              <a:cxnLst/>
              <a:rect l="l" t="t" r="r" b="b"/>
              <a:pathLst>
                <a:path w="1" h="9883" fill="none" extrusionOk="0">
                  <a:moveTo>
                    <a:pt x="0" y="1"/>
                  </a:moveTo>
                  <a:lnTo>
                    <a:pt x="0" y="9883"/>
                  </a:lnTo>
                </a:path>
              </a:pathLst>
            </a:custGeom>
            <a:noFill/>
            <a:ln w="7150" cap="rnd" cmpd="sng">
              <a:solidFill>
                <a:srgbClr val="C3AE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77;p25">
              <a:extLst>
                <a:ext uri="{FF2B5EF4-FFF2-40B4-BE49-F238E27FC236}">
                  <a16:creationId xmlns:a16="http://schemas.microsoft.com/office/drawing/2014/main" id="{D5BC01B7-13A3-4A17-AD92-9C85CE01D8C1}"/>
                </a:ext>
              </a:extLst>
            </p:cNvPr>
            <p:cNvSpPr/>
            <p:nvPr/>
          </p:nvSpPr>
          <p:spPr>
            <a:xfrm>
              <a:off x="4796082" y="3277305"/>
              <a:ext cx="52948" cy="80059"/>
            </a:xfrm>
            <a:custGeom>
              <a:avLst/>
              <a:gdLst/>
              <a:ahLst/>
              <a:cxnLst/>
              <a:rect l="l" t="t" r="r" b="b"/>
              <a:pathLst>
                <a:path w="1371" h="2073" extrusionOk="0">
                  <a:moveTo>
                    <a:pt x="144" y="1"/>
                  </a:moveTo>
                  <a:lnTo>
                    <a:pt x="25" y="1358"/>
                  </a:lnTo>
                  <a:cubicBezTo>
                    <a:pt x="1" y="1739"/>
                    <a:pt x="299" y="2072"/>
                    <a:pt x="680" y="2072"/>
                  </a:cubicBezTo>
                  <a:cubicBezTo>
                    <a:pt x="1061" y="2072"/>
                    <a:pt x="1370" y="1739"/>
                    <a:pt x="1334" y="1358"/>
                  </a:cubicBezTo>
                  <a:lnTo>
                    <a:pt x="1215" y="1"/>
                  </a:ln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78;p25">
              <a:extLst>
                <a:ext uri="{FF2B5EF4-FFF2-40B4-BE49-F238E27FC236}">
                  <a16:creationId xmlns:a16="http://schemas.microsoft.com/office/drawing/2014/main" id="{74EAD83E-7C6D-49BA-8286-07D52B1922FB}"/>
                </a:ext>
              </a:extLst>
            </p:cNvPr>
            <p:cNvSpPr/>
            <p:nvPr/>
          </p:nvSpPr>
          <p:spPr>
            <a:xfrm>
              <a:off x="4331681" y="3277305"/>
              <a:ext cx="52909" cy="80059"/>
            </a:xfrm>
            <a:custGeom>
              <a:avLst/>
              <a:gdLst/>
              <a:ahLst/>
              <a:cxnLst/>
              <a:rect l="l" t="t" r="r" b="b"/>
              <a:pathLst>
                <a:path w="1370" h="2073" extrusionOk="0">
                  <a:moveTo>
                    <a:pt x="155" y="1"/>
                  </a:moveTo>
                  <a:lnTo>
                    <a:pt x="36" y="1358"/>
                  </a:lnTo>
                  <a:cubicBezTo>
                    <a:pt x="1" y="1739"/>
                    <a:pt x="310" y="2072"/>
                    <a:pt x="691" y="2072"/>
                  </a:cubicBezTo>
                  <a:cubicBezTo>
                    <a:pt x="1072" y="2072"/>
                    <a:pt x="1370" y="1739"/>
                    <a:pt x="1346" y="1358"/>
                  </a:cubicBezTo>
                  <a:lnTo>
                    <a:pt x="1227" y="1"/>
                  </a:ln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79;p25">
              <a:extLst>
                <a:ext uri="{FF2B5EF4-FFF2-40B4-BE49-F238E27FC236}">
                  <a16:creationId xmlns:a16="http://schemas.microsoft.com/office/drawing/2014/main" id="{F38D18E5-4899-4834-808A-DB3E8CFAD6B8}"/>
                </a:ext>
              </a:extLst>
            </p:cNvPr>
            <p:cNvSpPr/>
            <p:nvPr/>
          </p:nvSpPr>
          <p:spPr>
            <a:xfrm>
              <a:off x="3403303" y="1995353"/>
              <a:ext cx="2283060" cy="2283021"/>
            </a:xfrm>
            <a:custGeom>
              <a:avLst/>
              <a:gdLst/>
              <a:ahLst/>
              <a:cxnLst/>
              <a:rect l="l" t="t" r="r" b="b"/>
              <a:pathLst>
                <a:path w="59116" h="59115" fill="none" extrusionOk="0">
                  <a:moveTo>
                    <a:pt x="1" y="0"/>
                  </a:moveTo>
                  <a:lnTo>
                    <a:pt x="59115" y="59115"/>
                  </a:lnTo>
                </a:path>
              </a:pathLst>
            </a:custGeom>
            <a:solidFill>
              <a:schemeClr val="accent6"/>
            </a:solidFill>
            <a:ln w="64000" cap="flat" cmpd="sng">
              <a:solidFill>
                <a:schemeClr val="accent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roup 115">
            <a:extLst>
              <a:ext uri="{FF2B5EF4-FFF2-40B4-BE49-F238E27FC236}">
                <a16:creationId xmlns:a16="http://schemas.microsoft.com/office/drawing/2014/main" id="{7B9D02C6-811F-4C5E-AC47-F8873E2BD5C0}"/>
              </a:ext>
            </a:extLst>
          </p:cNvPr>
          <p:cNvGrpSpPr/>
          <p:nvPr/>
        </p:nvGrpSpPr>
        <p:grpSpPr>
          <a:xfrm>
            <a:off x="2386620" y="2406303"/>
            <a:ext cx="1254571" cy="1030734"/>
            <a:chOff x="2387886" y="2320636"/>
            <a:chExt cx="1254571" cy="1030734"/>
          </a:xfrm>
        </p:grpSpPr>
        <p:sp>
          <p:nvSpPr>
            <p:cNvPr id="109" name="Google Shape;2279;p31">
              <a:extLst>
                <a:ext uri="{FF2B5EF4-FFF2-40B4-BE49-F238E27FC236}">
                  <a16:creationId xmlns:a16="http://schemas.microsoft.com/office/drawing/2014/main" id="{BFACEF13-BB55-4769-9D0C-F31701B84457}"/>
                </a:ext>
              </a:extLst>
            </p:cNvPr>
            <p:cNvSpPr/>
            <p:nvPr/>
          </p:nvSpPr>
          <p:spPr>
            <a:xfrm>
              <a:off x="2465643" y="2320636"/>
              <a:ext cx="1030734" cy="1030734"/>
            </a:xfrm>
            <a:custGeom>
              <a:avLst/>
              <a:gdLst/>
              <a:ahLst/>
              <a:cxnLst/>
              <a:rect l="l" t="t" r="r" b="b"/>
              <a:pathLst>
                <a:path w="37982" h="37982" extrusionOk="0">
                  <a:moveTo>
                    <a:pt x="37981" y="18991"/>
                  </a:moveTo>
                  <a:cubicBezTo>
                    <a:pt x="37981" y="29469"/>
                    <a:pt x="29480" y="37982"/>
                    <a:pt x="18991" y="37982"/>
                  </a:cubicBezTo>
                  <a:cubicBezTo>
                    <a:pt x="8501" y="37982"/>
                    <a:pt x="0" y="29469"/>
                    <a:pt x="0" y="18991"/>
                  </a:cubicBezTo>
                  <a:cubicBezTo>
                    <a:pt x="0" y="8502"/>
                    <a:pt x="8501" y="1"/>
                    <a:pt x="18991" y="1"/>
                  </a:cubicBezTo>
                  <a:cubicBezTo>
                    <a:pt x="29480" y="1"/>
                    <a:pt x="37981" y="8502"/>
                    <a:pt x="37981" y="1899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roup 112">
              <a:extLst>
                <a:ext uri="{FF2B5EF4-FFF2-40B4-BE49-F238E27FC236}">
                  <a16:creationId xmlns:a16="http://schemas.microsoft.com/office/drawing/2014/main" id="{C75D8C75-F22D-43A7-B6BC-FC7277E3F480}"/>
                </a:ext>
              </a:extLst>
            </p:cNvPr>
            <p:cNvGrpSpPr/>
            <p:nvPr/>
          </p:nvGrpSpPr>
          <p:grpSpPr>
            <a:xfrm>
              <a:off x="2394189" y="2435856"/>
              <a:ext cx="1242644" cy="777467"/>
              <a:chOff x="3365446" y="2435856"/>
              <a:chExt cx="2400787" cy="1502065"/>
            </a:xfrm>
          </p:grpSpPr>
          <p:sp>
            <p:nvSpPr>
              <p:cNvPr id="110" name="Google Shape;134;p16">
                <a:extLst>
                  <a:ext uri="{FF2B5EF4-FFF2-40B4-BE49-F238E27FC236}">
                    <a16:creationId xmlns:a16="http://schemas.microsoft.com/office/drawing/2014/main" id="{274887E2-E304-4593-85BC-B5A1B8BE876C}"/>
                  </a:ext>
                </a:extLst>
              </p:cNvPr>
              <p:cNvSpPr/>
              <p:nvPr/>
            </p:nvSpPr>
            <p:spPr>
              <a:xfrm>
                <a:off x="3446510" y="2435856"/>
                <a:ext cx="2238360" cy="1344508"/>
              </a:xfrm>
              <a:custGeom>
                <a:avLst/>
                <a:gdLst/>
                <a:ahLst/>
                <a:cxnLst/>
                <a:rect l="l" t="t" r="r" b="b"/>
                <a:pathLst>
                  <a:path w="82202" h="49376" extrusionOk="0">
                    <a:moveTo>
                      <a:pt x="1012" y="0"/>
                    </a:moveTo>
                    <a:cubicBezTo>
                      <a:pt x="453" y="0"/>
                      <a:pt x="0" y="452"/>
                      <a:pt x="0" y="1012"/>
                    </a:cubicBezTo>
                    <a:lnTo>
                      <a:pt x="0" y="48363"/>
                    </a:lnTo>
                    <a:cubicBezTo>
                      <a:pt x="0" y="48935"/>
                      <a:pt x="465" y="49375"/>
                      <a:pt x="1012" y="49375"/>
                    </a:cubicBezTo>
                    <a:lnTo>
                      <a:pt x="81177" y="49375"/>
                    </a:lnTo>
                    <a:cubicBezTo>
                      <a:pt x="81737" y="49375"/>
                      <a:pt x="82177" y="48935"/>
                      <a:pt x="82201" y="48375"/>
                    </a:cubicBezTo>
                    <a:lnTo>
                      <a:pt x="82201" y="1012"/>
                    </a:lnTo>
                    <a:cubicBezTo>
                      <a:pt x="82201" y="441"/>
                      <a:pt x="81737" y="0"/>
                      <a:pt x="81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35;p16">
                <a:extLst>
                  <a:ext uri="{FF2B5EF4-FFF2-40B4-BE49-F238E27FC236}">
                    <a16:creationId xmlns:a16="http://schemas.microsoft.com/office/drawing/2014/main" id="{BA63D753-65A7-41B2-A558-E373157B09C7}"/>
                  </a:ext>
                </a:extLst>
              </p:cNvPr>
              <p:cNvSpPr/>
              <p:nvPr/>
            </p:nvSpPr>
            <p:spPr>
              <a:xfrm>
                <a:off x="3365446" y="3780341"/>
                <a:ext cx="2400787" cy="157580"/>
              </a:xfrm>
              <a:custGeom>
                <a:avLst/>
                <a:gdLst/>
                <a:ahLst/>
                <a:cxnLst/>
                <a:rect l="l" t="t" r="r" b="b"/>
                <a:pathLst>
                  <a:path w="88167" h="5787" extrusionOk="0">
                    <a:moveTo>
                      <a:pt x="906" y="0"/>
                    </a:moveTo>
                    <a:cubicBezTo>
                      <a:pt x="406" y="0"/>
                      <a:pt x="1" y="417"/>
                      <a:pt x="1" y="905"/>
                    </a:cubicBezTo>
                    <a:cubicBezTo>
                      <a:pt x="1" y="3596"/>
                      <a:pt x="2192" y="5787"/>
                      <a:pt x="4882" y="5787"/>
                    </a:cubicBezTo>
                    <a:lnTo>
                      <a:pt x="83261" y="5787"/>
                    </a:lnTo>
                    <a:cubicBezTo>
                      <a:pt x="85964" y="5787"/>
                      <a:pt x="88131" y="3608"/>
                      <a:pt x="88167" y="905"/>
                    </a:cubicBezTo>
                    <a:cubicBezTo>
                      <a:pt x="88167" y="405"/>
                      <a:pt x="87750" y="0"/>
                      <a:pt x="87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36;p16">
                <a:extLst>
                  <a:ext uri="{FF2B5EF4-FFF2-40B4-BE49-F238E27FC236}">
                    <a16:creationId xmlns:a16="http://schemas.microsoft.com/office/drawing/2014/main" id="{393DECC5-C967-49B8-B277-4DC1E1BE58C8}"/>
                  </a:ext>
                </a:extLst>
              </p:cNvPr>
              <p:cNvSpPr/>
              <p:nvPr/>
            </p:nvSpPr>
            <p:spPr>
              <a:xfrm>
                <a:off x="3506798" y="2497777"/>
                <a:ext cx="2116779" cy="1220666"/>
              </a:xfrm>
              <a:custGeom>
                <a:avLst/>
                <a:gdLst/>
                <a:ahLst/>
                <a:cxnLst/>
                <a:rect l="l" t="t" r="r" b="b"/>
                <a:pathLst>
                  <a:path w="77737" h="44828" extrusionOk="0">
                    <a:moveTo>
                      <a:pt x="489" y="0"/>
                    </a:moveTo>
                    <a:cubicBezTo>
                      <a:pt x="227" y="0"/>
                      <a:pt x="1" y="226"/>
                      <a:pt x="1" y="488"/>
                    </a:cubicBezTo>
                    <a:lnTo>
                      <a:pt x="1" y="44351"/>
                    </a:lnTo>
                    <a:cubicBezTo>
                      <a:pt x="1" y="44606"/>
                      <a:pt x="216" y="44828"/>
                      <a:pt x="480" y="44828"/>
                    </a:cubicBezTo>
                    <a:cubicBezTo>
                      <a:pt x="487" y="44828"/>
                      <a:pt x="494" y="44827"/>
                      <a:pt x="501" y="44827"/>
                    </a:cubicBezTo>
                    <a:lnTo>
                      <a:pt x="77249" y="44827"/>
                    </a:lnTo>
                    <a:cubicBezTo>
                      <a:pt x="77511" y="44827"/>
                      <a:pt x="77737" y="44601"/>
                      <a:pt x="77737" y="44339"/>
                    </a:cubicBezTo>
                    <a:lnTo>
                      <a:pt x="77737" y="488"/>
                    </a:lnTo>
                    <a:cubicBezTo>
                      <a:pt x="77737" y="226"/>
                      <a:pt x="77511" y="0"/>
                      <a:pt x="77249" y="0"/>
                    </a:cubicBezTo>
                    <a:close/>
                  </a:path>
                </a:pathLst>
              </a:custGeom>
              <a:solidFill>
                <a:schemeClr val="bg1"/>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4" name="TextBox 113">
              <a:extLst>
                <a:ext uri="{FF2B5EF4-FFF2-40B4-BE49-F238E27FC236}">
                  <a16:creationId xmlns:a16="http://schemas.microsoft.com/office/drawing/2014/main" id="{803BD4A1-A954-451E-9DEA-3606F780133A}"/>
                </a:ext>
              </a:extLst>
            </p:cNvPr>
            <p:cNvSpPr txBox="1"/>
            <p:nvPr/>
          </p:nvSpPr>
          <p:spPr>
            <a:xfrm>
              <a:off x="2387886" y="2770439"/>
              <a:ext cx="1254571" cy="276999"/>
            </a:xfrm>
            <a:prstGeom prst="rect">
              <a:avLst/>
            </a:prstGeom>
            <a:noFill/>
          </p:spPr>
          <p:txBody>
            <a:bodyPr wrap="square" rtlCol="0">
              <a:spAutoFit/>
            </a:bodyPr>
            <a:lstStyle/>
            <a:p>
              <a:pPr algn="ctr"/>
              <a:r>
                <a:rPr lang="en-US" sz="1200" dirty="0">
                  <a:solidFill>
                    <a:srgbClr val="FF0000"/>
                  </a:solidFill>
                  <a:latin typeface="Fira Sans" panose="020B0604020202020204" charset="0"/>
                </a:rPr>
                <a:t>NO ACCESS</a:t>
              </a:r>
              <a:endParaRPr lang="en-PH" sz="1200" dirty="0">
                <a:solidFill>
                  <a:srgbClr val="FF0000"/>
                </a:solidFill>
                <a:latin typeface="Fira Sans" panose="020B0604020202020204" charset="0"/>
              </a:endParaRPr>
            </a:p>
          </p:txBody>
        </p:sp>
        <p:sp>
          <p:nvSpPr>
            <p:cNvPr id="115" name="Rectangle 114">
              <a:extLst>
                <a:ext uri="{FF2B5EF4-FFF2-40B4-BE49-F238E27FC236}">
                  <a16:creationId xmlns:a16="http://schemas.microsoft.com/office/drawing/2014/main" id="{05179937-F398-4D83-B161-6A23CDE8623C}"/>
                </a:ext>
              </a:extLst>
            </p:cNvPr>
            <p:cNvSpPr/>
            <p:nvPr/>
          </p:nvSpPr>
          <p:spPr>
            <a:xfrm>
              <a:off x="2685595" y="2554786"/>
              <a:ext cx="659156" cy="276999"/>
            </a:xfrm>
            <a:prstGeom prst="rect">
              <a:avLst/>
            </a:prstGeom>
          </p:spPr>
          <p:txBody>
            <a:bodyPr wrap="none">
              <a:spAutoFit/>
            </a:bodyPr>
            <a:lstStyle/>
            <a:p>
              <a:pPr algn="ctr"/>
              <a:r>
                <a:rPr lang="en-US" sz="1200" dirty="0">
                  <a:solidFill>
                    <a:schemeClr val="tx1"/>
                  </a:solidFill>
                  <a:latin typeface="Fira Sans" panose="020B0604020202020204" charset="0"/>
                </a:rPr>
                <a:t>ERROR</a:t>
              </a:r>
              <a:endParaRPr lang="en-PH" dirty="0">
                <a:solidFill>
                  <a:schemeClr val="tx1"/>
                </a:solidFill>
                <a:latin typeface="Fira Sans" panose="020B0604020202020204" charset="0"/>
              </a:endParaRPr>
            </a:p>
          </p:txBody>
        </p:sp>
      </p:grpSp>
    </p:spTree>
    <p:extLst>
      <p:ext uri="{BB962C8B-B14F-4D97-AF65-F5344CB8AC3E}">
        <p14:creationId xmlns:p14="http://schemas.microsoft.com/office/powerpoint/2010/main" val="3530320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157E5-4B09-43AF-B6B7-CE30011E65FD}"/>
              </a:ext>
            </a:extLst>
          </p:cNvPr>
          <p:cNvSpPr>
            <a:spLocks noGrp="1"/>
          </p:cNvSpPr>
          <p:nvPr>
            <p:ph type="title"/>
          </p:nvPr>
        </p:nvSpPr>
        <p:spPr>
          <a:xfrm>
            <a:off x="457200" y="350500"/>
            <a:ext cx="8229600" cy="865616"/>
          </a:xfrm>
        </p:spPr>
        <p:txBody>
          <a:bodyPr/>
          <a:lstStyle/>
          <a:p>
            <a:pPr algn="l"/>
            <a:r>
              <a:rPr lang="en-US" dirty="0"/>
              <a:t>Why did the attack happened?</a:t>
            </a:r>
            <a:endParaRPr lang="en-PH" dirty="0"/>
          </a:p>
        </p:txBody>
      </p:sp>
      <p:grpSp>
        <p:nvGrpSpPr>
          <p:cNvPr id="42" name="Group 41">
            <a:extLst>
              <a:ext uri="{FF2B5EF4-FFF2-40B4-BE49-F238E27FC236}">
                <a16:creationId xmlns:a16="http://schemas.microsoft.com/office/drawing/2014/main" id="{63C8FA7C-2671-497A-B186-149F315B5B8F}"/>
              </a:ext>
            </a:extLst>
          </p:cNvPr>
          <p:cNvGrpSpPr/>
          <p:nvPr/>
        </p:nvGrpSpPr>
        <p:grpSpPr>
          <a:xfrm>
            <a:off x="4120588" y="534965"/>
            <a:ext cx="5292145" cy="4608535"/>
            <a:chOff x="3191258" y="90801"/>
            <a:chExt cx="6371945" cy="5548853"/>
          </a:xfrm>
        </p:grpSpPr>
        <p:grpSp>
          <p:nvGrpSpPr>
            <p:cNvPr id="99" name="Google Shape;703;p22">
              <a:extLst>
                <a:ext uri="{FF2B5EF4-FFF2-40B4-BE49-F238E27FC236}">
                  <a16:creationId xmlns:a16="http://schemas.microsoft.com/office/drawing/2014/main" id="{D98FD65D-598F-48F5-AC74-761CF914ACD9}"/>
                </a:ext>
              </a:extLst>
            </p:cNvPr>
            <p:cNvGrpSpPr/>
            <p:nvPr/>
          </p:nvGrpSpPr>
          <p:grpSpPr>
            <a:xfrm>
              <a:off x="3191258" y="90801"/>
              <a:ext cx="6371945" cy="5548853"/>
              <a:chOff x="470500" y="1150745"/>
              <a:chExt cx="4370425" cy="3805878"/>
            </a:xfrm>
          </p:grpSpPr>
          <p:sp>
            <p:nvSpPr>
              <p:cNvPr id="100" name="Google Shape;704;p22">
                <a:extLst>
                  <a:ext uri="{FF2B5EF4-FFF2-40B4-BE49-F238E27FC236}">
                    <a16:creationId xmlns:a16="http://schemas.microsoft.com/office/drawing/2014/main" id="{ACC972B4-897C-44AD-BF36-5966060E6CA2}"/>
                  </a:ext>
                </a:extLst>
              </p:cNvPr>
              <p:cNvSpPr/>
              <p:nvPr/>
            </p:nvSpPr>
            <p:spPr>
              <a:xfrm>
                <a:off x="555068" y="1564531"/>
                <a:ext cx="4024332" cy="2990383"/>
              </a:xfrm>
              <a:custGeom>
                <a:avLst/>
                <a:gdLst/>
                <a:ahLst/>
                <a:cxnLst/>
                <a:rect l="l" t="t" r="r" b="b"/>
                <a:pathLst>
                  <a:path w="108312" h="80484" extrusionOk="0">
                    <a:moveTo>
                      <a:pt x="51262" y="0"/>
                    </a:moveTo>
                    <a:cubicBezTo>
                      <a:pt x="50794" y="0"/>
                      <a:pt x="50347" y="53"/>
                      <a:pt x="49921" y="169"/>
                    </a:cubicBezTo>
                    <a:cubicBezTo>
                      <a:pt x="42867" y="2064"/>
                      <a:pt x="40427" y="10123"/>
                      <a:pt x="26104" y="10123"/>
                    </a:cubicBezTo>
                    <a:cubicBezTo>
                      <a:pt x="23868" y="10123"/>
                      <a:pt x="21343" y="9926"/>
                      <a:pt x="18465" y="9480"/>
                    </a:cubicBezTo>
                    <a:cubicBezTo>
                      <a:pt x="16718" y="9208"/>
                      <a:pt x="15124" y="9078"/>
                      <a:pt x="13676" y="9078"/>
                    </a:cubicBezTo>
                    <a:cubicBezTo>
                      <a:pt x="2506" y="9078"/>
                      <a:pt x="0" y="16810"/>
                      <a:pt x="3046" y="26791"/>
                    </a:cubicBezTo>
                    <a:cubicBezTo>
                      <a:pt x="6475" y="38066"/>
                      <a:pt x="16096" y="45448"/>
                      <a:pt x="10678" y="58664"/>
                    </a:cubicBezTo>
                    <a:cubicBezTo>
                      <a:pt x="6801" y="68122"/>
                      <a:pt x="11699" y="70373"/>
                      <a:pt x="18246" y="70373"/>
                    </a:cubicBezTo>
                    <a:cubicBezTo>
                      <a:pt x="20847" y="70373"/>
                      <a:pt x="23708" y="70017"/>
                      <a:pt x="26383" y="69618"/>
                    </a:cubicBezTo>
                    <a:cubicBezTo>
                      <a:pt x="27150" y="69503"/>
                      <a:pt x="27851" y="69449"/>
                      <a:pt x="28493" y="69449"/>
                    </a:cubicBezTo>
                    <a:cubicBezTo>
                      <a:pt x="37686" y="69449"/>
                      <a:pt x="34765" y="80483"/>
                      <a:pt x="42846" y="80483"/>
                    </a:cubicBezTo>
                    <a:cubicBezTo>
                      <a:pt x="44122" y="80483"/>
                      <a:pt x="45672" y="80208"/>
                      <a:pt x="47588" y="79571"/>
                    </a:cubicBezTo>
                    <a:cubicBezTo>
                      <a:pt x="55570" y="76911"/>
                      <a:pt x="60092" y="74349"/>
                      <a:pt x="66187" y="74349"/>
                    </a:cubicBezTo>
                    <a:cubicBezTo>
                      <a:pt x="69283" y="74349"/>
                      <a:pt x="72785" y="75010"/>
                      <a:pt x="77353" y="76654"/>
                    </a:cubicBezTo>
                    <a:cubicBezTo>
                      <a:pt x="81277" y="78064"/>
                      <a:pt x="85024" y="78707"/>
                      <a:pt x="88365" y="78707"/>
                    </a:cubicBezTo>
                    <a:cubicBezTo>
                      <a:pt x="95435" y="78707"/>
                      <a:pt x="100686" y="75829"/>
                      <a:pt x="101940" y="71261"/>
                    </a:cubicBezTo>
                    <a:cubicBezTo>
                      <a:pt x="104666" y="61319"/>
                      <a:pt x="92165" y="50473"/>
                      <a:pt x="91784" y="41293"/>
                    </a:cubicBezTo>
                    <a:cubicBezTo>
                      <a:pt x="91569" y="36316"/>
                      <a:pt x="97082" y="29637"/>
                      <a:pt x="102380" y="19469"/>
                    </a:cubicBezTo>
                    <a:cubicBezTo>
                      <a:pt x="108311" y="8079"/>
                      <a:pt x="103209" y="1605"/>
                      <a:pt x="95708" y="1605"/>
                    </a:cubicBezTo>
                    <a:cubicBezTo>
                      <a:pt x="93769" y="1605"/>
                      <a:pt x="91668" y="2038"/>
                      <a:pt x="89557" y="2931"/>
                    </a:cubicBezTo>
                    <a:cubicBezTo>
                      <a:pt x="84172" y="5207"/>
                      <a:pt x="79400" y="6038"/>
                      <a:pt x="75168" y="6038"/>
                    </a:cubicBezTo>
                    <a:cubicBezTo>
                      <a:pt x="63756" y="6038"/>
                      <a:pt x="56268" y="0"/>
                      <a:pt x="51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705;p22">
                <a:extLst>
                  <a:ext uri="{FF2B5EF4-FFF2-40B4-BE49-F238E27FC236}">
                    <a16:creationId xmlns:a16="http://schemas.microsoft.com/office/drawing/2014/main" id="{0374ECE0-1CEB-486D-A7B0-E21008D916B0}"/>
                  </a:ext>
                </a:extLst>
              </p:cNvPr>
              <p:cNvSpPr/>
              <p:nvPr/>
            </p:nvSpPr>
            <p:spPr>
              <a:xfrm>
                <a:off x="1114158" y="1578316"/>
                <a:ext cx="545956" cy="545918"/>
              </a:xfrm>
              <a:custGeom>
                <a:avLst/>
                <a:gdLst/>
                <a:ahLst/>
                <a:cxnLst/>
                <a:rect l="l" t="t" r="r" b="b"/>
                <a:pathLst>
                  <a:path w="14694" h="14693" extrusionOk="0">
                    <a:moveTo>
                      <a:pt x="7347" y="0"/>
                    </a:moveTo>
                    <a:cubicBezTo>
                      <a:pt x="3299" y="0"/>
                      <a:pt x="1" y="3286"/>
                      <a:pt x="1" y="7346"/>
                    </a:cubicBezTo>
                    <a:cubicBezTo>
                      <a:pt x="1" y="11395"/>
                      <a:pt x="3299" y="14693"/>
                      <a:pt x="7347" y="14693"/>
                    </a:cubicBezTo>
                    <a:cubicBezTo>
                      <a:pt x="11407" y="14693"/>
                      <a:pt x="14693" y="11395"/>
                      <a:pt x="14693" y="7346"/>
                    </a:cubicBezTo>
                    <a:cubicBezTo>
                      <a:pt x="14693" y="3286"/>
                      <a:pt x="11407" y="0"/>
                      <a:pt x="7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706;p22">
                <a:extLst>
                  <a:ext uri="{FF2B5EF4-FFF2-40B4-BE49-F238E27FC236}">
                    <a16:creationId xmlns:a16="http://schemas.microsoft.com/office/drawing/2014/main" id="{A3175DC1-F6D4-4F5F-87F6-3EDE1374FBDF}"/>
                  </a:ext>
                </a:extLst>
              </p:cNvPr>
              <p:cNvSpPr/>
              <p:nvPr/>
            </p:nvSpPr>
            <p:spPr>
              <a:xfrm>
                <a:off x="860678" y="1728278"/>
                <a:ext cx="77022" cy="76576"/>
              </a:xfrm>
              <a:custGeom>
                <a:avLst/>
                <a:gdLst/>
                <a:ahLst/>
                <a:cxnLst/>
                <a:rect l="l" t="t" r="r" b="b"/>
                <a:pathLst>
                  <a:path w="2073" h="2061" extrusionOk="0">
                    <a:moveTo>
                      <a:pt x="1036" y="0"/>
                    </a:moveTo>
                    <a:cubicBezTo>
                      <a:pt x="465" y="0"/>
                      <a:pt x="1" y="465"/>
                      <a:pt x="1" y="1036"/>
                    </a:cubicBezTo>
                    <a:cubicBezTo>
                      <a:pt x="1" y="1608"/>
                      <a:pt x="465" y="2060"/>
                      <a:pt x="1036" y="2060"/>
                    </a:cubicBezTo>
                    <a:cubicBezTo>
                      <a:pt x="1608" y="2060"/>
                      <a:pt x="2072" y="1608"/>
                      <a:pt x="2072" y="1036"/>
                    </a:cubicBezTo>
                    <a:cubicBezTo>
                      <a:pt x="2072" y="465"/>
                      <a:pt x="1608" y="0"/>
                      <a:pt x="1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707;p22">
                <a:extLst>
                  <a:ext uri="{FF2B5EF4-FFF2-40B4-BE49-F238E27FC236}">
                    <a16:creationId xmlns:a16="http://schemas.microsoft.com/office/drawing/2014/main" id="{63E4FB82-B9F1-4ABD-AA0E-334679EE650F}"/>
                  </a:ext>
                </a:extLst>
              </p:cNvPr>
              <p:cNvSpPr/>
              <p:nvPr/>
            </p:nvSpPr>
            <p:spPr>
              <a:xfrm>
                <a:off x="4404677" y="1862746"/>
                <a:ext cx="161513" cy="161513"/>
              </a:xfrm>
              <a:custGeom>
                <a:avLst/>
                <a:gdLst/>
                <a:ahLst/>
                <a:cxnLst/>
                <a:rect l="l" t="t" r="r" b="b"/>
                <a:pathLst>
                  <a:path w="4347" h="4347" extrusionOk="0">
                    <a:moveTo>
                      <a:pt x="2167" y="1"/>
                    </a:moveTo>
                    <a:cubicBezTo>
                      <a:pt x="965" y="1"/>
                      <a:pt x="0" y="965"/>
                      <a:pt x="0" y="2168"/>
                    </a:cubicBezTo>
                    <a:cubicBezTo>
                      <a:pt x="0" y="3370"/>
                      <a:pt x="965" y="4347"/>
                      <a:pt x="2167" y="4347"/>
                    </a:cubicBezTo>
                    <a:cubicBezTo>
                      <a:pt x="3370" y="4347"/>
                      <a:pt x="4346" y="3370"/>
                      <a:pt x="4346" y="2168"/>
                    </a:cubicBezTo>
                    <a:cubicBezTo>
                      <a:pt x="4346" y="965"/>
                      <a:pt x="3370" y="1"/>
                      <a:pt x="2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708;p22">
                <a:extLst>
                  <a:ext uri="{FF2B5EF4-FFF2-40B4-BE49-F238E27FC236}">
                    <a16:creationId xmlns:a16="http://schemas.microsoft.com/office/drawing/2014/main" id="{BAA07479-52D2-48D2-B2DF-F4A5652CB26D}"/>
                  </a:ext>
                </a:extLst>
              </p:cNvPr>
              <p:cNvSpPr/>
              <p:nvPr/>
            </p:nvSpPr>
            <p:spPr>
              <a:xfrm>
                <a:off x="4408207" y="1597340"/>
                <a:ext cx="46035" cy="46481"/>
              </a:xfrm>
              <a:custGeom>
                <a:avLst/>
                <a:gdLst/>
                <a:ahLst/>
                <a:cxnLst/>
                <a:rect l="l" t="t" r="r" b="b"/>
                <a:pathLst>
                  <a:path w="1239" h="1251" extrusionOk="0">
                    <a:moveTo>
                      <a:pt x="620" y="0"/>
                    </a:moveTo>
                    <a:cubicBezTo>
                      <a:pt x="286" y="0"/>
                      <a:pt x="1" y="286"/>
                      <a:pt x="1" y="619"/>
                    </a:cubicBezTo>
                    <a:cubicBezTo>
                      <a:pt x="1" y="965"/>
                      <a:pt x="286" y="1250"/>
                      <a:pt x="620" y="1250"/>
                    </a:cubicBezTo>
                    <a:cubicBezTo>
                      <a:pt x="965" y="1250"/>
                      <a:pt x="1239" y="965"/>
                      <a:pt x="1239" y="619"/>
                    </a:cubicBezTo>
                    <a:cubicBezTo>
                      <a:pt x="1239" y="286"/>
                      <a:pt x="965" y="0"/>
                      <a:pt x="6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709;p22">
                <a:extLst>
                  <a:ext uri="{FF2B5EF4-FFF2-40B4-BE49-F238E27FC236}">
                    <a16:creationId xmlns:a16="http://schemas.microsoft.com/office/drawing/2014/main" id="{A3A090A5-3467-4393-8B10-B79B472BE71B}"/>
                  </a:ext>
                </a:extLst>
              </p:cNvPr>
              <p:cNvSpPr/>
              <p:nvPr/>
            </p:nvSpPr>
            <p:spPr>
              <a:xfrm>
                <a:off x="1756069" y="4314939"/>
                <a:ext cx="269448" cy="269002"/>
              </a:xfrm>
              <a:custGeom>
                <a:avLst/>
                <a:gdLst/>
                <a:ahLst/>
                <a:cxnLst/>
                <a:rect l="l" t="t" r="r" b="b"/>
                <a:pathLst>
                  <a:path w="7252" h="7240" extrusionOk="0">
                    <a:moveTo>
                      <a:pt x="3632" y="0"/>
                    </a:moveTo>
                    <a:cubicBezTo>
                      <a:pt x="1632" y="0"/>
                      <a:pt x="1" y="1619"/>
                      <a:pt x="1" y="3620"/>
                    </a:cubicBezTo>
                    <a:cubicBezTo>
                      <a:pt x="1" y="5620"/>
                      <a:pt x="1632" y="7239"/>
                      <a:pt x="3632" y="7239"/>
                    </a:cubicBezTo>
                    <a:cubicBezTo>
                      <a:pt x="5621" y="7239"/>
                      <a:pt x="7252" y="5620"/>
                      <a:pt x="7252" y="3620"/>
                    </a:cubicBezTo>
                    <a:cubicBezTo>
                      <a:pt x="7252" y="1619"/>
                      <a:pt x="5621" y="0"/>
                      <a:pt x="3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710;p22">
                <a:extLst>
                  <a:ext uri="{FF2B5EF4-FFF2-40B4-BE49-F238E27FC236}">
                    <a16:creationId xmlns:a16="http://schemas.microsoft.com/office/drawing/2014/main" id="{1DB56F48-1BDF-481D-B15E-9EFFFEA4E721}"/>
                  </a:ext>
                </a:extLst>
              </p:cNvPr>
              <p:cNvSpPr/>
              <p:nvPr/>
            </p:nvSpPr>
            <p:spPr>
              <a:xfrm>
                <a:off x="745196" y="3845991"/>
                <a:ext cx="238498" cy="238498"/>
              </a:xfrm>
              <a:custGeom>
                <a:avLst/>
                <a:gdLst/>
                <a:ahLst/>
                <a:cxnLst/>
                <a:rect l="l" t="t" r="r" b="b"/>
                <a:pathLst>
                  <a:path w="6419" h="6419" extrusionOk="0">
                    <a:moveTo>
                      <a:pt x="3216" y="1"/>
                    </a:moveTo>
                    <a:cubicBezTo>
                      <a:pt x="1442" y="1"/>
                      <a:pt x="1" y="1429"/>
                      <a:pt x="1" y="3203"/>
                    </a:cubicBezTo>
                    <a:cubicBezTo>
                      <a:pt x="1" y="4977"/>
                      <a:pt x="1442" y="6418"/>
                      <a:pt x="3216" y="6418"/>
                    </a:cubicBezTo>
                    <a:cubicBezTo>
                      <a:pt x="4990" y="6418"/>
                      <a:pt x="6418" y="4977"/>
                      <a:pt x="6418" y="3203"/>
                    </a:cubicBezTo>
                    <a:cubicBezTo>
                      <a:pt x="6418" y="1429"/>
                      <a:pt x="4990" y="1"/>
                      <a:pt x="32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711;p22">
                <a:extLst>
                  <a:ext uri="{FF2B5EF4-FFF2-40B4-BE49-F238E27FC236}">
                    <a16:creationId xmlns:a16="http://schemas.microsoft.com/office/drawing/2014/main" id="{73379D7B-F724-4763-8034-AFC18E16E10F}"/>
                  </a:ext>
                </a:extLst>
              </p:cNvPr>
              <p:cNvSpPr/>
              <p:nvPr/>
            </p:nvSpPr>
            <p:spPr>
              <a:xfrm>
                <a:off x="710715" y="4226433"/>
                <a:ext cx="61529" cy="61529"/>
              </a:xfrm>
              <a:custGeom>
                <a:avLst/>
                <a:gdLst/>
                <a:ahLst/>
                <a:cxnLst/>
                <a:rect l="l" t="t" r="r" b="b"/>
                <a:pathLst>
                  <a:path w="1656" h="1656" extrusionOk="0">
                    <a:moveTo>
                      <a:pt x="834" y="1"/>
                    </a:moveTo>
                    <a:cubicBezTo>
                      <a:pt x="369" y="1"/>
                      <a:pt x="0" y="370"/>
                      <a:pt x="0" y="834"/>
                    </a:cubicBezTo>
                    <a:cubicBezTo>
                      <a:pt x="0" y="1287"/>
                      <a:pt x="369" y="1656"/>
                      <a:pt x="834" y="1656"/>
                    </a:cubicBezTo>
                    <a:cubicBezTo>
                      <a:pt x="1286" y="1656"/>
                      <a:pt x="1655" y="1287"/>
                      <a:pt x="1655" y="834"/>
                    </a:cubicBezTo>
                    <a:cubicBezTo>
                      <a:pt x="1655" y="370"/>
                      <a:pt x="1286" y="1"/>
                      <a:pt x="834" y="1"/>
                    </a:cubicBezTo>
                    <a:close/>
                  </a:path>
                </a:pathLst>
              </a:custGeom>
              <a:solidFill>
                <a:srgbClr val="E5E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712;p22">
                <a:extLst>
                  <a:ext uri="{FF2B5EF4-FFF2-40B4-BE49-F238E27FC236}">
                    <a16:creationId xmlns:a16="http://schemas.microsoft.com/office/drawing/2014/main" id="{35A9F4DD-F65D-43B9-B6F5-9966D11B7381}"/>
                  </a:ext>
                </a:extLst>
              </p:cNvPr>
              <p:cNvSpPr/>
              <p:nvPr/>
            </p:nvSpPr>
            <p:spPr>
              <a:xfrm>
                <a:off x="3487178" y="2075353"/>
                <a:ext cx="1026778" cy="991555"/>
              </a:xfrm>
              <a:custGeom>
                <a:avLst/>
                <a:gdLst/>
                <a:ahLst/>
                <a:cxnLst/>
                <a:rect l="l" t="t" r="r" b="b"/>
                <a:pathLst>
                  <a:path w="27635" h="26687" extrusionOk="0">
                    <a:moveTo>
                      <a:pt x="12736" y="12063"/>
                    </a:moveTo>
                    <a:cubicBezTo>
                      <a:pt x="13027" y="12063"/>
                      <a:pt x="13223" y="12402"/>
                      <a:pt x="13335" y="12615"/>
                    </a:cubicBezTo>
                    <a:cubicBezTo>
                      <a:pt x="13454" y="12853"/>
                      <a:pt x="13561" y="13162"/>
                      <a:pt x="13430" y="13412"/>
                    </a:cubicBezTo>
                    <a:cubicBezTo>
                      <a:pt x="13394" y="13496"/>
                      <a:pt x="13347" y="13579"/>
                      <a:pt x="13228" y="13579"/>
                    </a:cubicBezTo>
                    <a:cubicBezTo>
                      <a:pt x="12859" y="13579"/>
                      <a:pt x="12525" y="13222"/>
                      <a:pt x="12382" y="12912"/>
                    </a:cubicBezTo>
                    <a:cubicBezTo>
                      <a:pt x="12240" y="12591"/>
                      <a:pt x="12287" y="12114"/>
                      <a:pt x="12680" y="12067"/>
                    </a:cubicBezTo>
                    <a:cubicBezTo>
                      <a:pt x="12699" y="12064"/>
                      <a:pt x="12718" y="12063"/>
                      <a:pt x="12736" y="12063"/>
                    </a:cubicBezTo>
                    <a:close/>
                    <a:moveTo>
                      <a:pt x="16439" y="12825"/>
                    </a:moveTo>
                    <a:cubicBezTo>
                      <a:pt x="16495" y="12825"/>
                      <a:pt x="16553" y="12834"/>
                      <a:pt x="16609" y="12853"/>
                    </a:cubicBezTo>
                    <a:cubicBezTo>
                      <a:pt x="16835" y="12924"/>
                      <a:pt x="17050" y="13174"/>
                      <a:pt x="17002" y="13412"/>
                    </a:cubicBezTo>
                    <a:cubicBezTo>
                      <a:pt x="16978" y="13579"/>
                      <a:pt x="16847" y="13710"/>
                      <a:pt x="16681" y="13734"/>
                    </a:cubicBezTo>
                    <a:lnTo>
                      <a:pt x="16657" y="13734"/>
                    </a:lnTo>
                    <a:cubicBezTo>
                      <a:pt x="16562" y="13759"/>
                      <a:pt x="16468" y="13779"/>
                      <a:pt x="16374" y="13779"/>
                    </a:cubicBezTo>
                    <a:cubicBezTo>
                      <a:pt x="16337" y="13779"/>
                      <a:pt x="16300" y="13776"/>
                      <a:pt x="16264" y="13769"/>
                    </a:cubicBezTo>
                    <a:cubicBezTo>
                      <a:pt x="16050" y="13734"/>
                      <a:pt x="15847" y="13555"/>
                      <a:pt x="15895" y="13305"/>
                    </a:cubicBezTo>
                    <a:cubicBezTo>
                      <a:pt x="15934" y="13021"/>
                      <a:pt x="16175" y="12825"/>
                      <a:pt x="16439" y="12825"/>
                    </a:cubicBezTo>
                    <a:close/>
                    <a:moveTo>
                      <a:pt x="10290" y="12869"/>
                    </a:moveTo>
                    <a:cubicBezTo>
                      <a:pt x="10308" y="12869"/>
                      <a:pt x="10327" y="12872"/>
                      <a:pt x="10346" y="12876"/>
                    </a:cubicBezTo>
                    <a:cubicBezTo>
                      <a:pt x="11228" y="13091"/>
                      <a:pt x="12228" y="14305"/>
                      <a:pt x="11811" y="15234"/>
                    </a:cubicBezTo>
                    <a:cubicBezTo>
                      <a:pt x="11758" y="15348"/>
                      <a:pt x="11648" y="15416"/>
                      <a:pt x="11527" y="15416"/>
                    </a:cubicBezTo>
                    <a:cubicBezTo>
                      <a:pt x="11483" y="15416"/>
                      <a:pt x="11438" y="15408"/>
                      <a:pt x="11394" y="15389"/>
                    </a:cubicBezTo>
                    <a:cubicBezTo>
                      <a:pt x="11323" y="15365"/>
                      <a:pt x="11251" y="15317"/>
                      <a:pt x="11180" y="15270"/>
                    </a:cubicBezTo>
                    <a:cubicBezTo>
                      <a:pt x="10870" y="15032"/>
                      <a:pt x="10596" y="14734"/>
                      <a:pt x="10406" y="14400"/>
                    </a:cubicBezTo>
                    <a:cubicBezTo>
                      <a:pt x="10180" y="14043"/>
                      <a:pt x="10049" y="13638"/>
                      <a:pt x="10001" y="13210"/>
                    </a:cubicBezTo>
                    <a:cubicBezTo>
                      <a:pt x="9990" y="13049"/>
                      <a:pt x="10124" y="12869"/>
                      <a:pt x="10290" y="12869"/>
                    </a:cubicBezTo>
                    <a:close/>
                    <a:moveTo>
                      <a:pt x="14800" y="15667"/>
                    </a:moveTo>
                    <a:cubicBezTo>
                      <a:pt x="14853" y="15667"/>
                      <a:pt x="14905" y="15670"/>
                      <a:pt x="14954" y="15674"/>
                    </a:cubicBezTo>
                    <a:cubicBezTo>
                      <a:pt x="15145" y="15698"/>
                      <a:pt x="15323" y="15734"/>
                      <a:pt x="15502" y="15793"/>
                    </a:cubicBezTo>
                    <a:cubicBezTo>
                      <a:pt x="15645" y="15805"/>
                      <a:pt x="15788" y="15853"/>
                      <a:pt x="15919" y="15936"/>
                    </a:cubicBezTo>
                    <a:cubicBezTo>
                      <a:pt x="16014" y="16008"/>
                      <a:pt x="16050" y="16151"/>
                      <a:pt x="16002" y="16270"/>
                    </a:cubicBezTo>
                    <a:cubicBezTo>
                      <a:pt x="15907" y="16448"/>
                      <a:pt x="15752" y="16603"/>
                      <a:pt x="15561" y="16698"/>
                    </a:cubicBezTo>
                    <a:lnTo>
                      <a:pt x="15538" y="16710"/>
                    </a:lnTo>
                    <a:cubicBezTo>
                      <a:pt x="15372" y="16796"/>
                      <a:pt x="15165" y="16847"/>
                      <a:pt x="14961" y="16847"/>
                    </a:cubicBezTo>
                    <a:cubicBezTo>
                      <a:pt x="14769" y="16847"/>
                      <a:pt x="14580" y="16802"/>
                      <a:pt x="14430" y="16698"/>
                    </a:cubicBezTo>
                    <a:cubicBezTo>
                      <a:pt x="14204" y="16532"/>
                      <a:pt x="13978" y="16186"/>
                      <a:pt x="14180" y="15913"/>
                    </a:cubicBezTo>
                    <a:cubicBezTo>
                      <a:pt x="14325" y="15719"/>
                      <a:pt x="14572" y="15667"/>
                      <a:pt x="14800" y="15667"/>
                    </a:cubicBezTo>
                    <a:close/>
                    <a:moveTo>
                      <a:pt x="9416" y="15671"/>
                    </a:moveTo>
                    <a:cubicBezTo>
                      <a:pt x="9813" y="15671"/>
                      <a:pt x="10359" y="16222"/>
                      <a:pt x="10525" y="16508"/>
                    </a:cubicBezTo>
                    <a:cubicBezTo>
                      <a:pt x="10644" y="16615"/>
                      <a:pt x="10692" y="16960"/>
                      <a:pt x="10454" y="16996"/>
                    </a:cubicBezTo>
                    <a:cubicBezTo>
                      <a:pt x="10470" y="16994"/>
                      <a:pt x="10478" y="16993"/>
                      <a:pt x="10480" y="16993"/>
                    </a:cubicBezTo>
                    <a:cubicBezTo>
                      <a:pt x="10489" y="16993"/>
                      <a:pt x="10401" y="17008"/>
                      <a:pt x="10382" y="17008"/>
                    </a:cubicBezTo>
                    <a:cubicBezTo>
                      <a:pt x="10358" y="17014"/>
                      <a:pt x="10335" y="17017"/>
                      <a:pt x="10311" y="17017"/>
                    </a:cubicBezTo>
                    <a:cubicBezTo>
                      <a:pt x="10287" y="17017"/>
                      <a:pt x="10263" y="17014"/>
                      <a:pt x="10239" y="17008"/>
                    </a:cubicBezTo>
                    <a:cubicBezTo>
                      <a:pt x="10144" y="16996"/>
                      <a:pt x="10049" y="16972"/>
                      <a:pt x="9965" y="16948"/>
                    </a:cubicBezTo>
                    <a:cubicBezTo>
                      <a:pt x="9775" y="16889"/>
                      <a:pt x="9608" y="16806"/>
                      <a:pt x="9453" y="16710"/>
                    </a:cubicBezTo>
                    <a:cubicBezTo>
                      <a:pt x="9203" y="16544"/>
                      <a:pt x="8906" y="16115"/>
                      <a:pt x="9120" y="15829"/>
                    </a:cubicBezTo>
                    <a:cubicBezTo>
                      <a:pt x="9198" y="15717"/>
                      <a:pt x="9300" y="15671"/>
                      <a:pt x="9416" y="15671"/>
                    </a:cubicBezTo>
                    <a:close/>
                    <a:moveTo>
                      <a:pt x="13600" y="17777"/>
                    </a:moveTo>
                    <a:cubicBezTo>
                      <a:pt x="14040" y="17777"/>
                      <a:pt x="14538" y="17958"/>
                      <a:pt x="14692" y="18365"/>
                    </a:cubicBezTo>
                    <a:cubicBezTo>
                      <a:pt x="14762" y="18539"/>
                      <a:pt x="14629" y="18735"/>
                      <a:pt x="14446" y="18735"/>
                    </a:cubicBezTo>
                    <a:cubicBezTo>
                      <a:pt x="14441" y="18735"/>
                      <a:pt x="14436" y="18735"/>
                      <a:pt x="14430" y="18734"/>
                    </a:cubicBezTo>
                    <a:lnTo>
                      <a:pt x="14418" y="18734"/>
                    </a:lnTo>
                    <a:cubicBezTo>
                      <a:pt x="14333" y="18764"/>
                      <a:pt x="14242" y="18778"/>
                      <a:pt x="14149" y="18778"/>
                    </a:cubicBezTo>
                    <a:cubicBezTo>
                      <a:pt x="13759" y="18778"/>
                      <a:pt x="13325" y="18544"/>
                      <a:pt x="13085" y="18294"/>
                    </a:cubicBezTo>
                    <a:cubicBezTo>
                      <a:pt x="12966" y="18127"/>
                      <a:pt x="13025" y="17901"/>
                      <a:pt x="13216" y="17829"/>
                    </a:cubicBezTo>
                    <a:cubicBezTo>
                      <a:pt x="13330" y="17795"/>
                      <a:pt x="13462" y="17777"/>
                      <a:pt x="13600" y="17777"/>
                    </a:cubicBezTo>
                    <a:close/>
                    <a:moveTo>
                      <a:pt x="17432" y="20180"/>
                    </a:moveTo>
                    <a:cubicBezTo>
                      <a:pt x="17665" y="20180"/>
                      <a:pt x="17901" y="20207"/>
                      <a:pt x="18121" y="20235"/>
                    </a:cubicBezTo>
                    <a:cubicBezTo>
                      <a:pt x="18990" y="20342"/>
                      <a:pt x="19860" y="20532"/>
                      <a:pt x="20705" y="20806"/>
                    </a:cubicBezTo>
                    <a:cubicBezTo>
                      <a:pt x="21431" y="21020"/>
                      <a:pt x="22193" y="21247"/>
                      <a:pt x="22955" y="21342"/>
                    </a:cubicBezTo>
                    <a:cubicBezTo>
                      <a:pt x="22919" y="21401"/>
                      <a:pt x="22872" y="21461"/>
                      <a:pt x="22824" y="21508"/>
                    </a:cubicBezTo>
                    <a:lnTo>
                      <a:pt x="22812" y="21508"/>
                    </a:lnTo>
                    <a:cubicBezTo>
                      <a:pt x="22538" y="21759"/>
                      <a:pt x="22086" y="21913"/>
                      <a:pt x="21824" y="22020"/>
                    </a:cubicBezTo>
                    <a:cubicBezTo>
                      <a:pt x="21384" y="22223"/>
                      <a:pt x="20895" y="22330"/>
                      <a:pt x="20419" y="22366"/>
                    </a:cubicBezTo>
                    <a:cubicBezTo>
                      <a:pt x="20392" y="22366"/>
                      <a:pt x="20366" y="22367"/>
                      <a:pt x="20339" y="22367"/>
                    </a:cubicBezTo>
                    <a:cubicBezTo>
                      <a:pt x="19129" y="22367"/>
                      <a:pt x="17699" y="21845"/>
                      <a:pt x="16907" y="20913"/>
                    </a:cubicBezTo>
                    <a:cubicBezTo>
                      <a:pt x="16692" y="20663"/>
                      <a:pt x="16490" y="20342"/>
                      <a:pt x="16931" y="20235"/>
                    </a:cubicBezTo>
                    <a:cubicBezTo>
                      <a:pt x="17092" y="20194"/>
                      <a:pt x="17261" y="20180"/>
                      <a:pt x="17432" y="20180"/>
                    </a:cubicBezTo>
                    <a:close/>
                    <a:moveTo>
                      <a:pt x="16618" y="0"/>
                    </a:moveTo>
                    <a:cubicBezTo>
                      <a:pt x="16531" y="0"/>
                      <a:pt x="16362" y="80"/>
                      <a:pt x="16252" y="101"/>
                    </a:cubicBezTo>
                    <a:cubicBezTo>
                      <a:pt x="16121" y="137"/>
                      <a:pt x="15990" y="149"/>
                      <a:pt x="15847" y="161"/>
                    </a:cubicBezTo>
                    <a:cubicBezTo>
                      <a:pt x="15514" y="208"/>
                      <a:pt x="15168" y="256"/>
                      <a:pt x="14835" y="339"/>
                    </a:cubicBezTo>
                    <a:cubicBezTo>
                      <a:pt x="14299" y="446"/>
                      <a:pt x="13811" y="720"/>
                      <a:pt x="13454" y="1125"/>
                    </a:cubicBezTo>
                    <a:cubicBezTo>
                      <a:pt x="12632" y="2089"/>
                      <a:pt x="12740" y="3542"/>
                      <a:pt x="12894" y="4709"/>
                    </a:cubicBezTo>
                    <a:cubicBezTo>
                      <a:pt x="13013" y="5578"/>
                      <a:pt x="13228" y="6388"/>
                      <a:pt x="13418" y="7233"/>
                    </a:cubicBezTo>
                    <a:cubicBezTo>
                      <a:pt x="13633" y="8102"/>
                      <a:pt x="13871" y="9055"/>
                      <a:pt x="13775" y="9959"/>
                    </a:cubicBezTo>
                    <a:cubicBezTo>
                      <a:pt x="13764" y="10186"/>
                      <a:pt x="13704" y="10543"/>
                      <a:pt x="13430" y="10602"/>
                    </a:cubicBezTo>
                    <a:cubicBezTo>
                      <a:pt x="13388" y="10611"/>
                      <a:pt x="13347" y="10615"/>
                      <a:pt x="13307" y="10615"/>
                    </a:cubicBezTo>
                    <a:cubicBezTo>
                      <a:pt x="13019" y="10615"/>
                      <a:pt x="12789" y="10404"/>
                      <a:pt x="12632" y="10174"/>
                    </a:cubicBezTo>
                    <a:cubicBezTo>
                      <a:pt x="12120" y="9459"/>
                      <a:pt x="12001" y="8435"/>
                      <a:pt x="11894" y="7590"/>
                    </a:cubicBezTo>
                    <a:cubicBezTo>
                      <a:pt x="11775" y="6733"/>
                      <a:pt x="11763" y="5828"/>
                      <a:pt x="11728" y="4959"/>
                    </a:cubicBezTo>
                    <a:cubicBezTo>
                      <a:pt x="11656" y="3613"/>
                      <a:pt x="11656" y="2208"/>
                      <a:pt x="12299" y="994"/>
                    </a:cubicBezTo>
                    <a:cubicBezTo>
                      <a:pt x="12311" y="982"/>
                      <a:pt x="12323" y="970"/>
                      <a:pt x="12335" y="958"/>
                    </a:cubicBezTo>
                    <a:cubicBezTo>
                      <a:pt x="12347" y="923"/>
                      <a:pt x="12359" y="899"/>
                      <a:pt x="12371" y="863"/>
                    </a:cubicBezTo>
                    <a:cubicBezTo>
                      <a:pt x="12442" y="673"/>
                      <a:pt x="12549" y="482"/>
                      <a:pt x="12668" y="315"/>
                    </a:cubicBezTo>
                    <a:cubicBezTo>
                      <a:pt x="12673" y="309"/>
                      <a:pt x="12647" y="306"/>
                      <a:pt x="12594" y="306"/>
                    </a:cubicBezTo>
                    <a:cubicBezTo>
                      <a:pt x="12141" y="306"/>
                      <a:pt x="9750" y="545"/>
                      <a:pt x="8715" y="1185"/>
                    </a:cubicBezTo>
                    <a:cubicBezTo>
                      <a:pt x="7644" y="1839"/>
                      <a:pt x="7132" y="2970"/>
                      <a:pt x="7215" y="4209"/>
                    </a:cubicBezTo>
                    <a:cubicBezTo>
                      <a:pt x="7310" y="5399"/>
                      <a:pt x="7846" y="6530"/>
                      <a:pt x="8310" y="7626"/>
                    </a:cubicBezTo>
                    <a:cubicBezTo>
                      <a:pt x="8525" y="8150"/>
                      <a:pt x="8715" y="8697"/>
                      <a:pt x="8906" y="9233"/>
                    </a:cubicBezTo>
                    <a:cubicBezTo>
                      <a:pt x="9120" y="9828"/>
                      <a:pt x="9370" y="10448"/>
                      <a:pt x="9346" y="11102"/>
                    </a:cubicBezTo>
                    <a:cubicBezTo>
                      <a:pt x="9346" y="11305"/>
                      <a:pt x="9382" y="11507"/>
                      <a:pt x="9215" y="11710"/>
                    </a:cubicBezTo>
                    <a:cubicBezTo>
                      <a:pt x="9215" y="11710"/>
                      <a:pt x="9215" y="11722"/>
                      <a:pt x="9215" y="11722"/>
                    </a:cubicBezTo>
                    <a:cubicBezTo>
                      <a:pt x="9182" y="11741"/>
                      <a:pt x="9147" y="11750"/>
                      <a:pt x="9113" y="11750"/>
                    </a:cubicBezTo>
                    <a:cubicBezTo>
                      <a:pt x="9062" y="11750"/>
                      <a:pt x="9013" y="11729"/>
                      <a:pt x="8977" y="11686"/>
                    </a:cubicBezTo>
                    <a:cubicBezTo>
                      <a:pt x="8918" y="11638"/>
                      <a:pt x="8870" y="11591"/>
                      <a:pt x="8822" y="11519"/>
                    </a:cubicBezTo>
                    <a:cubicBezTo>
                      <a:pt x="8680" y="11305"/>
                      <a:pt x="8561" y="11079"/>
                      <a:pt x="8465" y="10841"/>
                    </a:cubicBezTo>
                    <a:cubicBezTo>
                      <a:pt x="8191" y="10198"/>
                      <a:pt x="7906" y="9590"/>
                      <a:pt x="7572" y="8971"/>
                    </a:cubicBezTo>
                    <a:cubicBezTo>
                      <a:pt x="7156" y="8257"/>
                      <a:pt x="6786" y="7495"/>
                      <a:pt x="6477" y="6721"/>
                    </a:cubicBezTo>
                    <a:cubicBezTo>
                      <a:pt x="6215" y="5995"/>
                      <a:pt x="6001" y="5090"/>
                      <a:pt x="6429" y="4387"/>
                    </a:cubicBezTo>
                    <a:cubicBezTo>
                      <a:pt x="6430" y="4386"/>
                      <a:pt x="6427" y="4385"/>
                      <a:pt x="6421" y="4385"/>
                    </a:cubicBezTo>
                    <a:cubicBezTo>
                      <a:pt x="6263" y="4385"/>
                      <a:pt x="3821" y="4863"/>
                      <a:pt x="3143" y="5840"/>
                    </a:cubicBezTo>
                    <a:cubicBezTo>
                      <a:pt x="2429" y="6852"/>
                      <a:pt x="2512" y="8078"/>
                      <a:pt x="3012" y="9138"/>
                    </a:cubicBezTo>
                    <a:cubicBezTo>
                      <a:pt x="3477" y="10138"/>
                      <a:pt x="4239" y="10829"/>
                      <a:pt x="5072" y="11507"/>
                    </a:cubicBezTo>
                    <a:cubicBezTo>
                      <a:pt x="5524" y="11876"/>
                      <a:pt x="5965" y="12269"/>
                      <a:pt x="6358" y="12686"/>
                    </a:cubicBezTo>
                    <a:cubicBezTo>
                      <a:pt x="6679" y="13031"/>
                      <a:pt x="7001" y="13460"/>
                      <a:pt x="6989" y="13948"/>
                    </a:cubicBezTo>
                    <a:cubicBezTo>
                      <a:pt x="6982" y="14263"/>
                      <a:pt x="6789" y="14380"/>
                      <a:pt x="6507" y="14380"/>
                    </a:cubicBezTo>
                    <a:cubicBezTo>
                      <a:pt x="5799" y="14380"/>
                      <a:pt x="4531" y="13645"/>
                      <a:pt x="4250" y="13484"/>
                    </a:cubicBezTo>
                    <a:cubicBezTo>
                      <a:pt x="3596" y="13127"/>
                      <a:pt x="2988" y="12686"/>
                      <a:pt x="2453" y="12162"/>
                    </a:cubicBezTo>
                    <a:cubicBezTo>
                      <a:pt x="1691" y="11376"/>
                      <a:pt x="1333" y="10400"/>
                      <a:pt x="1131" y="9364"/>
                    </a:cubicBezTo>
                    <a:cubicBezTo>
                      <a:pt x="1131" y="9363"/>
                      <a:pt x="1130" y="9363"/>
                      <a:pt x="1130" y="9363"/>
                    </a:cubicBezTo>
                    <a:cubicBezTo>
                      <a:pt x="1088" y="9363"/>
                      <a:pt x="0" y="11381"/>
                      <a:pt x="24" y="12519"/>
                    </a:cubicBezTo>
                    <a:cubicBezTo>
                      <a:pt x="36" y="13460"/>
                      <a:pt x="298" y="14412"/>
                      <a:pt x="952" y="15103"/>
                    </a:cubicBezTo>
                    <a:cubicBezTo>
                      <a:pt x="1619" y="15805"/>
                      <a:pt x="2512" y="15996"/>
                      <a:pt x="3405" y="16151"/>
                    </a:cubicBezTo>
                    <a:cubicBezTo>
                      <a:pt x="4155" y="16282"/>
                      <a:pt x="5274" y="16413"/>
                      <a:pt x="5822" y="17056"/>
                    </a:cubicBezTo>
                    <a:cubicBezTo>
                      <a:pt x="5846" y="17079"/>
                      <a:pt x="5870" y="17115"/>
                      <a:pt x="5882" y="17139"/>
                    </a:cubicBezTo>
                    <a:cubicBezTo>
                      <a:pt x="6112" y="17632"/>
                      <a:pt x="5687" y="17883"/>
                      <a:pt x="5256" y="17883"/>
                    </a:cubicBezTo>
                    <a:cubicBezTo>
                      <a:pt x="5218" y="17883"/>
                      <a:pt x="5181" y="17881"/>
                      <a:pt x="5143" y="17877"/>
                    </a:cubicBezTo>
                    <a:cubicBezTo>
                      <a:pt x="4727" y="17829"/>
                      <a:pt x="4322" y="17710"/>
                      <a:pt x="3941" y="17532"/>
                    </a:cubicBezTo>
                    <a:cubicBezTo>
                      <a:pt x="3560" y="17389"/>
                      <a:pt x="3203" y="17187"/>
                      <a:pt x="2869" y="16960"/>
                    </a:cubicBezTo>
                    <a:cubicBezTo>
                      <a:pt x="2417" y="16627"/>
                      <a:pt x="2084" y="16174"/>
                      <a:pt x="1655" y="15829"/>
                    </a:cubicBezTo>
                    <a:cubicBezTo>
                      <a:pt x="1654" y="15828"/>
                      <a:pt x="1653" y="15828"/>
                      <a:pt x="1652" y="15828"/>
                    </a:cubicBezTo>
                    <a:cubicBezTo>
                      <a:pt x="1588" y="15828"/>
                      <a:pt x="1773" y="18102"/>
                      <a:pt x="2607" y="18913"/>
                    </a:cubicBezTo>
                    <a:cubicBezTo>
                      <a:pt x="3465" y="19723"/>
                      <a:pt x="4393" y="20496"/>
                      <a:pt x="5513" y="20913"/>
                    </a:cubicBezTo>
                    <a:cubicBezTo>
                      <a:pt x="5988" y="21092"/>
                      <a:pt x="6361" y="21205"/>
                      <a:pt x="6762" y="21205"/>
                    </a:cubicBezTo>
                    <a:cubicBezTo>
                      <a:pt x="6974" y="21205"/>
                      <a:pt x="7194" y="21174"/>
                      <a:pt x="7441" y="21104"/>
                    </a:cubicBezTo>
                    <a:cubicBezTo>
                      <a:pt x="7894" y="20985"/>
                      <a:pt x="8334" y="20794"/>
                      <a:pt x="8727" y="20544"/>
                    </a:cubicBezTo>
                    <a:cubicBezTo>
                      <a:pt x="8918" y="20402"/>
                      <a:pt x="9091" y="20336"/>
                      <a:pt x="9237" y="20336"/>
                    </a:cubicBezTo>
                    <a:cubicBezTo>
                      <a:pt x="9738" y="20336"/>
                      <a:pt x="9926" y="21103"/>
                      <a:pt x="9465" y="22163"/>
                    </a:cubicBezTo>
                    <a:cubicBezTo>
                      <a:pt x="9061" y="23104"/>
                      <a:pt x="9727" y="24164"/>
                      <a:pt x="10394" y="24914"/>
                    </a:cubicBezTo>
                    <a:cubicBezTo>
                      <a:pt x="11108" y="25699"/>
                      <a:pt x="12490" y="26533"/>
                      <a:pt x="13537" y="26664"/>
                    </a:cubicBezTo>
                    <a:cubicBezTo>
                      <a:pt x="13654" y="26679"/>
                      <a:pt x="13794" y="26687"/>
                      <a:pt x="13950" y="26687"/>
                    </a:cubicBezTo>
                    <a:cubicBezTo>
                      <a:pt x="15115" y="26687"/>
                      <a:pt x="17209" y="26279"/>
                      <a:pt x="17776" y="25807"/>
                    </a:cubicBezTo>
                    <a:cubicBezTo>
                      <a:pt x="16883" y="25545"/>
                      <a:pt x="14895" y="24949"/>
                      <a:pt x="14073" y="23818"/>
                    </a:cubicBezTo>
                    <a:cubicBezTo>
                      <a:pt x="13585" y="23140"/>
                      <a:pt x="13359" y="22306"/>
                      <a:pt x="13454" y="21485"/>
                    </a:cubicBezTo>
                    <a:lnTo>
                      <a:pt x="13454" y="21485"/>
                    </a:lnTo>
                    <a:cubicBezTo>
                      <a:pt x="14180" y="22616"/>
                      <a:pt x="15311" y="23425"/>
                      <a:pt x="16371" y="24247"/>
                    </a:cubicBezTo>
                    <a:cubicBezTo>
                      <a:pt x="17157" y="24854"/>
                      <a:pt x="18050" y="25473"/>
                      <a:pt x="19098" y="25521"/>
                    </a:cubicBezTo>
                    <a:cubicBezTo>
                      <a:pt x="19124" y="25522"/>
                      <a:pt x="19151" y="25522"/>
                      <a:pt x="19177" y="25522"/>
                    </a:cubicBezTo>
                    <a:cubicBezTo>
                      <a:pt x="20179" y="25522"/>
                      <a:pt x="21043" y="24871"/>
                      <a:pt x="21693" y="24140"/>
                    </a:cubicBezTo>
                    <a:cubicBezTo>
                      <a:pt x="22098" y="23687"/>
                      <a:pt x="22431" y="23199"/>
                      <a:pt x="22717" y="22663"/>
                    </a:cubicBezTo>
                    <a:cubicBezTo>
                      <a:pt x="22943" y="22270"/>
                      <a:pt x="23074" y="21818"/>
                      <a:pt x="23122" y="21366"/>
                    </a:cubicBezTo>
                    <a:cubicBezTo>
                      <a:pt x="23241" y="21376"/>
                      <a:pt x="23361" y="21381"/>
                      <a:pt x="23480" y="21381"/>
                    </a:cubicBezTo>
                    <a:cubicBezTo>
                      <a:pt x="23899" y="21381"/>
                      <a:pt x="24319" y="21317"/>
                      <a:pt x="24717" y="21187"/>
                    </a:cubicBezTo>
                    <a:cubicBezTo>
                      <a:pt x="26134" y="20711"/>
                      <a:pt x="26432" y="19258"/>
                      <a:pt x="26801" y="17996"/>
                    </a:cubicBezTo>
                    <a:cubicBezTo>
                      <a:pt x="26846" y="17839"/>
                      <a:pt x="26986" y="17023"/>
                      <a:pt x="26872" y="17023"/>
                    </a:cubicBezTo>
                    <a:cubicBezTo>
                      <a:pt x="26865" y="17023"/>
                      <a:pt x="26857" y="17026"/>
                      <a:pt x="26849" y="17032"/>
                    </a:cubicBezTo>
                    <a:cubicBezTo>
                      <a:pt x="26301" y="17437"/>
                      <a:pt x="25646" y="17675"/>
                      <a:pt x="24967" y="17722"/>
                    </a:cubicBezTo>
                    <a:cubicBezTo>
                      <a:pt x="24324" y="17770"/>
                      <a:pt x="23491" y="17841"/>
                      <a:pt x="22848" y="17841"/>
                    </a:cubicBezTo>
                    <a:cubicBezTo>
                      <a:pt x="21586" y="17841"/>
                      <a:pt x="20336" y="17770"/>
                      <a:pt x="19098" y="17639"/>
                    </a:cubicBezTo>
                    <a:cubicBezTo>
                      <a:pt x="18550" y="17579"/>
                      <a:pt x="17883" y="17437"/>
                      <a:pt x="17490" y="17032"/>
                    </a:cubicBezTo>
                    <a:cubicBezTo>
                      <a:pt x="17264" y="16794"/>
                      <a:pt x="17562" y="16663"/>
                      <a:pt x="17764" y="16579"/>
                    </a:cubicBezTo>
                    <a:cubicBezTo>
                      <a:pt x="18478" y="16305"/>
                      <a:pt x="19336" y="16282"/>
                      <a:pt x="20098" y="16246"/>
                    </a:cubicBezTo>
                    <a:cubicBezTo>
                      <a:pt x="21765" y="16174"/>
                      <a:pt x="23491" y="16329"/>
                      <a:pt x="25122" y="15924"/>
                    </a:cubicBezTo>
                    <a:cubicBezTo>
                      <a:pt x="26027" y="15710"/>
                      <a:pt x="26956" y="15293"/>
                      <a:pt x="27218" y="14377"/>
                    </a:cubicBezTo>
                    <a:cubicBezTo>
                      <a:pt x="27408" y="13674"/>
                      <a:pt x="27527" y="11484"/>
                      <a:pt x="27527" y="11483"/>
                    </a:cubicBezTo>
                    <a:lnTo>
                      <a:pt x="27527" y="11483"/>
                    </a:lnTo>
                    <a:cubicBezTo>
                      <a:pt x="27420" y="11531"/>
                      <a:pt x="27325" y="11591"/>
                      <a:pt x="27230" y="11686"/>
                    </a:cubicBezTo>
                    <a:lnTo>
                      <a:pt x="27230" y="11674"/>
                    </a:lnTo>
                    <a:cubicBezTo>
                      <a:pt x="26908" y="11924"/>
                      <a:pt x="26182" y="12162"/>
                      <a:pt x="25860" y="12329"/>
                    </a:cubicBezTo>
                    <a:cubicBezTo>
                      <a:pt x="25182" y="12674"/>
                      <a:pt x="23896" y="12936"/>
                      <a:pt x="23431" y="13067"/>
                    </a:cubicBezTo>
                    <a:cubicBezTo>
                      <a:pt x="22038" y="13436"/>
                      <a:pt x="21610" y="13305"/>
                      <a:pt x="20157" y="13448"/>
                    </a:cubicBezTo>
                    <a:cubicBezTo>
                      <a:pt x="20048" y="13461"/>
                      <a:pt x="19945" y="13466"/>
                      <a:pt x="19844" y="13466"/>
                    </a:cubicBezTo>
                    <a:cubicBezTo>
                      <a:pt x="19374" y="13466"/>
                      <a:pt x="18979" y="13344"/>
                      <a:pt x="18478" y="13246"/>
                    </a:cubicBezTo>
                    <a:cubicBezTo>
                      <a:pt x="18205" y="13186"/>
                      <a:pt x="17895" y="13091"/>
                      <a:pt x="17728" y="12876"/>
                    </a:cubicBezTo>
                    <a:cubicBezTo>
                      <a:pt x="17526" y="12603"/>
                      <a:pt x="17812" y="12317"/>
                      <a:pt x="18026" y="12174"/>
                    </a:cubicBezTo>
                    <a:cubicBezTo>
                      <a:pt x="18443" y="11888"/>
                      <a:pt x="18967" y="11769"/>
                      <a:pt x="19443" y="11638"/>
                    </a:cubicBezTo>
                    <a:cubicBezTo>
                      <a:pt x="20157" y="11460"/>
                      <a:pt x="20883" y="11352"/>
                      <a:pt x="21610" y="11293"/>
                    </a:cubicBezTo>
                    <a:cubicBezTo>
                      <a:pt x="22312" y="11233"/>
                      <a:pt x="23015" y="11126"/>
                      <a:pt x="23705" y="10971"/>
                    </a:cubicBezTo>
                    <a:cubicBezTo>
                      <a:pt x="24372" y="10793"/>
                      <a:pt x="25003" y="10531"/>
                      <a:pt x="25598" y="10198"/>
                    </a:cubicBezTo>
                    <a:cubicBezTo>
                      <a:pt x="26670" y="9602"/>
                      <a:pt x="27634" y="8626"/>
                      <a:pt x="27515" y="7304"/>
                    </a:cubicBezTo>
                    <a:cubicBezTo>
                      <a:pt x="27491" y="7233"/>
                      <a:pt x="27468" y="7161"/>
                      <a:pt x="27444" y="7102"/>
                    </a:cubicBezTo>
                    <a:cubicBezTo>
                      <a:pt x="27420" y="7042"/>
                      <a:pt x="27110" y="6340"/>
                      <a:pt x="26968" y="6054"/>
                    </a:cubicBezTo>
                    <a:lnTo>
                      <a:pt x="26884" y="5911"/>
                    </a:lnTo>
                    <a:lnTo>
                      <a:pt x="26753" y="6030"/>
                    </a:lnTo>
                    <a:cubicBezTo>
                      <a:pt x="26456" y="6316"/>
                      <a:pt x="26146" y="6566"/>
                      <a:pt x="25825" y="6816"/>
                    </a:cubicBezTo>
                    <a:cubicBezTo>
                      <a:pt x="25134" y="7352"/>
                      <a:pt x="24384" y="7828"/>
                      <a:pt x="23610" y="8245"/>
                    </a:cubicBezTo>
                    <a:cubicBezTo>
                      <a:pt x="23181" y="8447"/>
                      <a:pt x="22693" y="8685"/>
                      <a:pt x="22217" y="8709"/>
                    </a:cubicBezTo>
                    <a:cubicBezTo>
                      <a:pt x="22190" y="8711"/>
                      <a:pt x="22163" y="8712"/>
                      <a:pt x="22136" y="8712"/>
                    </a:cubicBezTo>
                    <a:cubicBezTo>
                      <a:pt x="21790" y="8712"/>
                      <a:pt x="21370" y="8569"/>
                      <a:pt x="21348" y="8162"/>
                    </a:cubicBezTo>
                    <a:cubicBezTo>
                      <a:pt x="21324" y="7757"/>
                      <a:pt x="21705" y="7435"/>
                      <a:pt x="21991" y="7221"/>
                    </a:cubicBezTo>
                    <a:cubicBezTo>
                      <a:pt x="22372" y="6935"/>
                      <a:pt x="22777" y="6697"/>
                      <a:pt x="23181" y="6471"/>
                    </a:cubicBezTo>
                    <a:cubicBezTo>
                      <a:pt x="24158" y="5935"/>
                      <a:pt x="25694" y="5649"/>
                      <a:pt x="25860" y="4554"/>
                    </a:cubicBezTo>
                    <a:cubicBezTo>
                      <a:pt x="25967" y="3923"/>
                      <a:pt x="25575" y="3637"/>
                      <a:pt x="25396" y="2828"/>
                    </a:cubicBezTo>
                    <a:cubicBezTo>
                      <a:pt x="25265" y="2244"/>
                      <a:pt x="25170" y="1649"/>
                      <a:pt x="25122" y="1054"/>
                    </a:cubicBezTo>
                    <a:cubicBezTo>
                      <a:pt x="24953" y="1065"/>
                      <a:pt x="24784" y="1070"/>
                      <a:pt x="24617" y="1070"/>
                    </a:cubicBezTo>
                    <a:cubicBezTo>
                      <a:pt x="24243" y="1070"/>
                      <a:pt x="23873" y="1043"/>
                      <a:pt x="23503" y="994"/>
                    </a:cubicBezTo>
                    <a:cubicBezTo>
                      <a:pt x="23093" y="923"/>
                      <a:pt x="22725" y="748"/>
                      <a:pt x="22402" y="748"/>
                    </a:cubicBezTo>
                    <a:cubicBezTo>
                      <a:pt x="22237" y="748"/>
                      <a:pt x="22084" y="794"/>
                      <a:pt x="21943" y="923"/>
                    </a:cubicBezTo>
                    <a:cubicBezTo>
                      <a:pt x="21788" y="1077"/>
                      <a:pt x="21645" y="1244"/>
                      <a:pt x="21538" y="1435"/>
                    </a:cubicBezTo>
                    <a:cubicBezTo>
                      <a:pt x="21312" y="1816"/>
                      <a:pt x="21145" y="2220"/>
                      <a:pt x="21038" y="2649"/>
                    </a:cubicBezTo>
                    <a:cubicBezTo>
                      <a:pt x="20895" y="3399"/>
                      <a:pt x="20776" y="3947"/>
                      <a:pt x="20383" y="4614"/>
                    </a:cubicBezTo>
                    <a:cubicBezTo>
                      <a:pt x="20322" y="4715"/>
                      <a:pt x="20078" y="4905"/>
                      <a:pt x="19949" y="4905"/>
                    </a:cubicBezTo>
                    <a:cubicBezTo>
                      <a:pt x="19927" y="4905"/>
                      <a:pt x="19909" y="4899"/>
                      <a:pt x="19895" y="4887"/>
                    </a:cubicBezTo>
                    <a:cubicBezTo>
                      <a:pt x="19205" y="4399"/>
                      <a:pt x="19598" y="3209"/>
                      <a:pt x="19812" y="2578"/>
                    </a:cubicBezTo>
                    <a:cubicBezTo>
                      <a:pt x="20062" y="1863"/>
                      <a:pt x="20383" y="1185"/>
                      <a:pt x="20800" y="554"/>
                    </a:cubicBezTo>
                    <a:lnTo>
                      <a:pt x="20895" y="399"/>
                    </a:lnTo>
                    <a:cubicBezTo>
                      <a:pt x="20716" y="367"/>
                      <a:pt x="20535" y="352"/>
                      <a:pt x="20353" y="352"/>
                    </a:cubicBezTo>
                    <a:cubicBezTo>
                      <a:pt x="20124" y="352"/>
                      <a:pt x="19895" y="376"/>
                      <a:pt x="19669" y="423"/>
                    </a:cubicBezTo>
                    <a:cubicBezTo>
                      <a:pt x="18717" y="685"/>
                      <a:pt x="18205" y="1827"/>
                      <a:pt x="17943" y="2685"/>
                    </a:cubicBezTo>
                    <a:cubicBezTo>
                      <a:pt x="17526" y="3994"/>
                      <a:pt x="17728" y="5399"/>
                      <a:pt x="17431" y="6721"/>
                    </a:cubicBezTo>
                    <a:cubicBezTo>
                      <a:pt x="17371" y="7054"/>
                      <a:pt x="17264" y="7364"/>
                      <a:pt x="17121" y="7662"/>
                    </a:cubicBezTo>
                    <a:cubicBezTo>
                      <a:pt x="17062" y="7816"/>
                      <a:pt x="16931" y="7935"/>
                      <a:pt x="16788" y="7983"/>
                    </a:cubicBezTo>
                    <a:cubicBezTo>
                      <a:pt x="16772" y="7986"/>
                      <a:pt x="16756" y="7988"/>
                      <a:pt x="16741" y="7988"/>
                    </a:cubicBezTo>
                    <a:cubicBezTo>
                      <a:pt x="16579" y="7988"/>
                      <a:pt x="16424" y="7828"/>
                      <a:pt x="16359" y="7697"/>
                    </a:cubicBezTo>
                    <a:cubicBezTo>
                      <a:pt x="16061" y="7138"/>
                      <a:pt x="16288" y="6352"/>
                      <a:pt x="16311" y="5757"/>
                    </a:cubicBezTo>
                    <a:cubicBezTo>
                      <a:pt x="16383" y="4233"/>
                      <a:pt x="16181" y="2709"/>
                      <a:pt x="16383" y="1208"/>
                    </a:cubicBezTo>
                    <a:cubicBezTo>
                      <a:pt x="16419" y="994"/>
                      <a:pt x="16454" y="780"/>
                      <a:pt x="16502" y="577"/>
                    </a:cubicBezTo>
                    <a:cubicBezTo>
                      <a:pt x="16526" y="434"/>
                      <a:pt x="16562" y="304"/>
                      <a:pt x="16621" y="184"/>
                    </a:cubicBezTo>
                    <a:cubicBezTo>
                      <a:pt x="16702" y="43"/>
                      <a:pt x="16682" y="0"/>
                      <a:pt x="16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713;p22">
                <a:extLst>
                  <a:ext uri="{FF2B5EF4-FFF2-40B4-BE49-F238E27FC236}">
                    <a16:creationId xmlns:a16="http://schemas.microsoft.com/office/drawing/2014/main" id="{DE0EE074-EDC5-46BA-BC38-2B9DA170642F}"/>
                  </a:ext>
                </a:extLst>
              </p:cNvPr>
              <p:cNvSpPr/>
              <p:nvPr/>
            </p:nvSpPr>
            <p:spPr>
              <a:xfrm>
                <a:off x="3644015" y="2206960"/>
                <a:ext cx="701226" cy="832049"/>
              </a:xfrm>
              <a:custGeom>
                <a:avLst/>
                <a:gdLst/>
                <a:ahLst/>
                <a:cxnLst/>
                <a:rect l="l" t="t" r="r" b="b"/>
                <a:pathLst>
                  <a:path w="18873" h="22394" extrusionOk="0">
                    <a:moveTo>
                      <a:pt x="18798" y="0"/>
                    </a:moveTo>
                    <a:cubicBezTo>
                      <a:pt x="18778" y="0"/>
                      <a:pt x="18759" y="11"/>
                      <a:pt x="18746" y="36"/>
                    </a:cubicBezTo>
                    <a:cubicBezTo>
                      <a:pt x="18258" y="1012"/>
                      <a:pt x="17460" y="1679"/>
                      <a:pt x="16639" y="2381"/>
                    </a:cubicBezTo>
                    <a:cubicBezTo>
                      <a:pt x="16020" y="2929"/>
                      <a:pt x="15436" y="3512"/>
                      <a:pt x="14900" y="4143"/>
                    </a:cubicBezTo>
                    <a:cubicBezTo>
                      <a:pt x="14888" y="3941"/>
                      <a:pt x="14853" y="3739"/>
                      <a:pt x="14841" y="3536"/>
                    </a:cubicBezTo>
                    <a:cubicBezTo>
                      <a:pt x="14793" y="2988"/>
                      <a:pt x="14746" y="2441"/>
                      <a:pt x="14698" y="1905"/>
                    </a:cubicBezTo>
                    <a:cubicBezTo>
                      <a:pt x="14698" y="1857"/>
                      <a:pt x="14686" y="1798"/>
                      <a:pt x="14686" y="1750"/>
                    </a:cubicBezTo>
                    <a:cubicBezTo>
                      <a:pt x="14519" y="1810"/>
                      <a:pt x="14234" y="4179"/>
                      <a:pt x="14281" y="4858"/>
                    </a:cubicBezTo>
                    <a:lnTo>
                      <a:pt x="14222" y="4917"/>
                    </a:lnTo>
                    <a:cubicBezTo>
                      <a:pt x="13400" y="5846"/>
                      <a:pt x="12567" y="6798"/>
                      <a:pt x="11757" y="7763"/>
                    </a:cubicBezTo>
                    <a:cubicBezTo>
                      <a:pt x="11733" y="7191"/>
                      <a:pt x="11567" y="6572"/>
                      <a:pt x="11471" y="6048"/>
                    </a:cubicBezTo>
                    <a:cubicBezTo>
                      <a:pt x="11317" y="5263"/>
                      <a:pt x="11102" y="4489"/>
                      <a:pt x="10924" y="3715"/>
                    </a:cubicBezTo>
                    <a:cubicBezTo>
                      <a:pt x="10828" y="3310"/>
                      <a:pt x="10745" y="2917"/>
                      <a:pt x="10686" y="2524"/>
                    </a:cubicBezTo>
                    <a:cubicBezTo>
                      <a:pt x="10650" y="2703"/>
                      <a:pt x="10638" y="2893"/>
                      <a:pt x="10626" y="3072"/>
                    </a:cubicBezTo>
                    <a:cubicBezTo>
                      <a:pt x="10626" y="3941"/>
                      <a:pt x="10709" y="4810"/>
                      <a:pt x="10840" y="5679"/>
                    </a:cubicBezTo>
                    <a:cubicBezTo>
                      <a:pt x="11043" y="6584"/>
                      <a:pt x="10876" y="7584"/>
                      <a:pt x="11186" y="8453"/>
                    </a:cubicBezTo>
                    <a:cubicBezTo>
                      <a:pt x="10638" y="9120"/>
                      <a:pt x="10114" y="9799"/>
                      <a:pt x="9614" y="10477"/>
                    </a:cubicBezTo>
                    <a:cubicBezTo>
                      <a:pt x="9388" y="10787"/>
                      <a:pt x="9150" y="11097"/>
                      <a:pt x="8912" y="11406"/>
                    </a:cubicBezTo>
                    <a:cubicBezTo>
                      <a:pt x="8661" y="10585"/>
                      <a:pt x="8054" y="9799"/>
                      <a:pt x="7769" y="9025"/>
                    </a:cubicBezTo>
                    <a:cubicBezTo>
                      <a:pt x="7376" y="7918"/>
                      <a:pt x="7042" y="6787"/>
                      <a:pt x="6721" y="5655"/>
                    </a:cubicBezTo>
                    <a:cubicBezTo>
                      <a:pt x="6554" y="5072"/>
                      <a:pt x="6364" y="4489"/>
                      <a:pt x="6197" y="3905"/>
                    </a:cubicBezTo>
                    <a:lnTo>
                      <a:pt x="6197" y="3905"/>
                    </a:lnTo>
                    <a:cubicBezTo>
                      <a:pt x="6209" y="4191"/>
                      <a:pt x="6233" y="4477"/>
                      <a:pt x="6256" y="4751"/>
                    </a:cubicBezTo>
                    <a:cubicBezTo>
                      <a:pt x="6280" y="5024"/>
                      <a:pt x="7316" y="9894"/>
                      <a:pt x="8471" y="11966"/>
                    </a:cubicBezTo>
                    <a:lnTo>
                      <a:pt x="7578" y="13085"/>
                    </a:lnTo>
                    <a:cubicBezTo>
                      <a:pt x="7197" y="12323"/>
                      <a:pt x="6435" y="11704"/>
                      <a:pt x="5828" y="11156"/>
                    </a:cubicBezTo>
                    <a:cubicBezTo>
                      <a:pt x="4875" y="10275"/>
                      <a:pt x="3935" y="9394"/>
                      <a:pt x="3066" y="8430"/>
                    </a:cubicBezTo>
                    <a:cubicBezTo>
                      <a:pt x="2589" y="7906"/>
                      <a:pt x="2149" y="7358"/>
                      <a:pt x="1732" y="6787"/>
                    </a:cubicBezTo>
                    <a:lnTo>
                      <a:pt x="1732" y="6787"/>
                    </a:lnTo>
                    <a:cubicBezTo>
                      <a:pt x="2113" y="7549"/>
                      <a:pt x="2089" y="7680"/>
                      <a:pt x="2506" y="8382"/>
                    </a:cubicBezTo>
                    <a:cubicBezTo>
                      <a:pt x="2565" y="8477"/>
                      <a:pt x="3256" y="9323"/>
                      <a:pt x="3268" y="9418"/>
                    </a:cubicBezTo>
                    <a:cubicBezTo>
                      <a:pt x="3720" y="9906"/>
                      <a:pt x="4042" y="10216"/>
                      <a:pt x="4518" y="10668"/>
                    </a:cubicBezTo>
                    <a:cubicBezTo>
                      <a:pt x="5018" y="11156"/>
                      <a:pt x="5542" y="11609"/>
                      <a:pt x="6042" y="12097"/>
                    </a:cubicBezTo>
                    <a:cubicBezTo>
                      <a:pt x="6495" y="12525"/>
                      <a:pt x="6852" y="13025"/>
                      <a:pt x="7280" y="13466"/>
                    </a:cubicBezTo>
                    <a:cubicBezTo>
                      <a:pt x="7018" y="13799"/>
                      <a:pt x="6768" y="14133"/>
                      <a:pt x="6518" y="14478"/>
                    </a:cubicBezTo>
                    <a:cubicBezTo>
                      <a:pt x="6018" y="13942"/>
                      <a:pt x="5232" y="13609"/>
                      <a:pt x="4601" y="13323"/>
                    </a:cubicBezTo>
                    <a:cubicBezTo>
                      <a:pt x="3756" y="12954"/>
                      <a:pt x="2899" y="12632"/>
                      <a:pt x="2018" y="12382"/>
                    </a:cubicBezTo>
                    <a:lnTo>
                      <a:pt x="1387" y="12192"/>
                    </a:lnTo>
                    <a:lnTo>
                      <a:pt x="1387" y="12192"/>
                    </a:lnTo>
                    <a:cubicBezTo>
                      <a:pt x="1434" y="12228"/>
                      <a:pt x="1482" y="12263"/>
                      <a:pt x="1518" y="12311"/>
                    </a:cubicBezTo>
                    <a:cubicBezTo>
                      <a:pt x="1720" y="12490"/>
                      <a:pt x="3089" y="13359"/>
                      <a:pt x="3732" y="13609"/>
                    </a:cubicBezTo>
                    <a:cubicBezTo>
                      <a:pt x="4220" y="13799"/>
                      <a:pt x="4697" y="14014"/>
                      <a:pt x="5161" y="14240"/>
                    </a:cubicBezTo>
                    <a:cubicBezTo>
                      <a:pt x="5530" y="14430"/>
                      <a:pt x="5864" y="14668"/>
                      <a:pt x="6245" y="14835"/>
                    </a:cubicBezTo>
                    <a:cubicBezTo>
                      <a:pt x="6102" y="15038"/>
                      <a:pt x="5959" y="15240"/>
                      <a:pt x="5816" y="15454"/>
                    </a:cubicBezTo>
                    <a:cubicBezTo>
                      <a:pt x="5564" y="15413"/>
                      <a:pt x="5307" y="15396"/>
                      <a:pt x="5047" y="15396"/>
                    </a:cubicBezTo>
                    <a:cubicBezTo>
                      <a:pt x="4189" y="15396"/>
                      <a:pt x="3302" y="15575"/>
                      <a:pt x="2470" y="15621"/>
                    </a:cubicBezTo>
                    <a:cubicBezTo>
                      <a:pt x="2208" y="15645"/>
                      <a:pt x="1934" y="15657"/>
                      <a:pt x="1661" y="15657"/>
                    </a:cubicBezTo>
                    <a:cubicBezTo>
                      <a:pt x="1855" y="15810"/>
                      <a:pt x="2796" y="15955"/>
                      <a:pt x="3359" y="15955"/>
                    </a:cubicBezTo>
                    <a:cubicBezTo>
                      <a:pt x="3452" y="15955"/>
                      <a:pt x="3534" y="15951"/>
                      <a:pt x="3601" y="15942"/>
                    </a:cubicBezTo>
                    <a:cubicBezTo>
                      <a:pt x="3836" y="15910"/>
                      <a:pt x="4093" y="15903"/>
                      <a:pt x="4354" y="15903"/>
                    </a:cubicBezTo>
                    <a:cubicBezTo>
                      <a:pt x="4545" y="15903"/>
                      <a:pt x="4737" y="15906"/>
                      <a:pt x="4925" y="15906"/>
                    </a:cubicBezTo>
                    <a:cubicBezTo>
                      <a:pt x="5132" y="15906"/>
                      <a:pt x="5333" y="15902"/>
                      <a:pt x="5518" y="15883"/>
                    </a:cubicBezTo>
                    <a:lnTo>
                      <a:pt x="5518" y="15883"/>
                    </a:lnTo>
                    <a:cubicBezTo>
                      <a:pt x="4304" y="17764"/>
                      <a:pt x="2018" y="20395"/>
                      <a:pt x="256" y="21812"/>
                    </a:cubicBezTo>
                    <a:cubicBezTo>
                      <a:pt x="1" y="22018"/>
                      <a:pt x="182" y="22393"/>
                      <a:pt x="446" y="22393"/>
                    </a:cubicBezTo>
                    <a:cubicBezTo>
                      <a:pt x="503" y="22393"/>
                      <a:pt x="564" y="22376"/>
                      <a:pt x="625" y="22336"/>
                    </a:cubicBezTo>
                    <a:cubicBezTo>
                      <a:pt x="2375" y="21122"/>
                      <a:pt x="4601" y="18431"/>
                      <a:pt x="5768" y="16681"/>
                    </a:cubicBezTo>
                    <a:cubicBezTo>
                      <a:pt x="5911" y="16454"/>
                      <a:pt x="6066" y="16228"/>
                      <a:pt x="6233" y="16014"/>
                    </a:cubicBezTo>
                    <a:cubicBezTo>
                      <a:pt x="6887" y="16752"/>
                      <a:pt x="7483" y="18990"/>
                      <a:pt x="7578" y="19181"/>
                    </a:cubicBezTo>
                    <a:lnTo>
                      <a:pt x="7721" y="19479"/>
                    </a:lnTo>
                    <a:cubicBezTo>
                      <a:pt x="7685" y="19050"/>
                      <a:pt x="7459" y="16895"/>
                      <a:pt x="6518" y="15621"/>
                    </a:cubicBezTo>
                    <a:cubicBezTo>
                      <a:pt x="6649" y="15442"/>
                      <a:pt x="6685" y="15347"/>
                      <a:pt x="6816" y="15169"/>
                    </a:cubicBezTo>
                    <a:cubicBezTo>
                      <a:pt x="7221" y="15192"/>
                      <a:pt x="7614" y="15288"/>
                      <a:pt x="7995" y="15454"/>
                    </a:cubicBezTo>
                    <a:cubicBezTo>
                      <a:pt x="8542" y="15740"/>
                      <a:pt x="9054" y="16085"/>
                      <a:pt x="9531" y="16490"/>
                    </a:cubicBezTo>
                    <a:cubicBezTo>
                      <a:pt x="10284" y="17108"/>
                      <a:pt x="11832" y="18373"/>
                      <a:pt x="12084" y="18373"/>
                    </a:cubicBezTo>
                    <a:cubicBezTo>
                      <a:pt x="12099" y="18373"/>
                      <a:pt x="12109" y="18369"/>
                      <a:pt x="12114" y="18359"/>
                    </a:cubicBezTo>
                    <a:cubicBezTo>
                      <a:pt x="11781" y="17966"/>
                      <a:pt x="11448" y="17562"/>
                      <a:pt x="11090" y="17193"/>
                    </a:cubicBezTo>
                    <a:cubicBezTo>
                      <a:pt x="10436" y="16490"/>
                      <a:pt x="9685" y="15883"/>
                      <a:pt x="8864" y="15395"/>
                    </a:cubicBezTo>
                    <a:cubicBezTo>
                      <a:pt x="8400" y="15121"/>
                      <a:pt x="7745" y="14788"/>
                      <a:pt x="7126" y="14752"/>
                    </a:cubicBezTo>
                    <a:cubicBezTo>
                      <a:pt x="7399" y="14383"/>
                      <a:pt x="7673" y="14014"/>
                      <a:pt x="7947" y="13645"/>
                    </a:cubicBezTo>
                    <a:cubicBezTo>
                      <a:pt x="9825" y="13723"/>
                      <a:pt x="13213" y="14850"/>
                      <a:pt x="13681" y="14850"/>
                    </a:cubicBezTo>
                    <a:cubicBezTo>
                      <a:pt x="13711" y="14850"/>
                      <a:pt x="13729" y="14845"/>
                      <a:pt x="13734" y="14835"/>
                    </a:cubicBezTo>
                    <a:lnTo>
                      <a:pt x="13376" y="14716"/>
                    </a:lnTo>
                    <a:cubicBezTo>
                      <a:pt x="11882" y="14187"/>
                      <a:pt x="10110" y="13248"/>
                      <a:pt x="8436" y="13248"/>
                    </a:cubicBezTo>
                    <a:cubicBezTo>
                      <a:pt x="8376" y="13248"/>
                      <a:pt x="8316" y="13249"/>
                      <a:pt x="8257" y="13252"/>
                    </a:cubicBezTo>
                    <a:cubicBezTo>
                      <a:pt x="8721" y="12632"/>
                      <a:pt x="9197" y="12013"/>
                      <a:pt x="9674" y="11394"/>
                    </a:cubicBezTo>
                    <a:lnTo>
                      <a:pt x="9697" y="11394"/>
                    </a:lnTo>
                    <a:cubicBezTo>
                      <a:pt x="11436" y="11037"/>
                      <a:pt x="15115" y="10989"/>
                      <a:pt x="15389" y="10882"/>
                    </a:cubicBezTo>
                    <a:lnTo>
                      <a:pt x="15234" y="10882"/>
                    </a:lnTo>
                    <a:cubicBezTo>
                      <a:pt x="14126" y="10835"/>
                      <a:pt x="13031" y="10704"/>
                      <a:pt x="11924" y="10620"/>
                    </a:cubicBezTo>
                    <a:cubicBezTo>
                      <a:pt x="11648" y="10597"/>
                      <a:pt x="11372" y="10577"/>
                      <a:pt x="11100" y="10577"/>
                    </a:cubicBezTo>
                    <a:cubicBezTo>
                      <a:pt x="10808" y="10577"/>
                      <a:pt x="10522" y="10600"/>
                      <a:pt x="10245" y="10668"/>
                    </a:cubicBezTo>
                    <a:cubicBezTo>
                      <a:pt x="11055" y="9620"/>
                      <a:pt x="12210" y="8346"/>
                      <a:pt x="13067" y="7322"/>
                    </a:cubicBezTo>
                    <a:cubicBezTo>
                      <a:pt x="14162" y="6929"/>
                      <a:pt x="16508" y="6286"/>
                      <a:pt x="16662" y="6156"/>
                    </a:cubicBezTo>
                    <a:lnTo>
                      <a:pt x="16662" y="6156"/>
                    </a:lnTo>
                    <a:cubicBezTo>
                      <a:pt x="15710" y="6203"/>
                      <a:pt x="14567" y="6239"/>
                      <a:pt x="13591" y="6548"/>
                    </a:cubicBezTo>
                    <a:cubicBezTo>
                      <a:pt x="13960" y="6132"/>
                      <a:pt x="14317" y="5715"/>
                      <a:pt x="14674" y="5298"/>
                    </a:cubicBezTo>
                    <a:cubicBezTo>
                      <a:pt x="15484" y="4370"/>
                      <a:pt x="16270" y="3453"/>
                      <a:pt x="17020" y="2500"/>
                    </a:cubicBezTo>
                    <a:cubicBezTo>
                      <a:pt x="17651" y="1691"/>
                      <a:pt x="18460" y="1048"/>
                      <a:pt x="18865" y="83"/>
                    </a:cubicBezTo>
                    <a:cubicBezTo>
                      <a:pt x="18873" y="37"/>
                      <a:pt x="18835" y="0"/>
                      <a:pt x="18798" y="0"/>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714;p22">
                <a:extLst>
                  <a:ext uri="{FF2B5EF4-FFF2-40B4-BE49-F238E27FC236}">
                    <a16:creationId xmlns:a16="http://schemas.microsoft.com/office/drawing/2014/main" id="{E64A610F-B959-433E-97F3-694A915F916E}"/>
                  </a:ext>
                </a:extLst>
              </p:cNvPr>
              <p:cNvSpPr/>
              <p:nvPr/>
            </p:nvSpPr>
            <p:spPr>
              <a:xfrm>
                <a:off x="599209" y="2398389"/>
                <a:ext cx="1054682" cy="1012660"/>
              </a:xfrm>
              <a:custGeom>
                <a:avLst/>
                <a:gdLst/>
                <a:ahLst/>
                <a:cxnLst/>
                <a:rect l="l" t="t" r="r" b="b"/>
                <a:pathLst>
                  <a:path w="28386" h="27255" extrusionOk="0">
                    <a:moveTo>
                      <a:pt x="19563" y="2385"/>
                    </a:moveTo>
                    <a:cubicBezTo>
                      <a:pt x="19634" y="2408"/>
                      <a:pt x="19706" y="2432"/>
                      <a:pt x="19765" y="2456"/>
                    </a:cubicBezTo>
                    <a:lnTo>
                      <a:pt x="19777" y="2456"/>
                    </a:lnTo>
                    <a:cubicBezTo>
                      <a:pt x="20111" y="2611"/>
                      <a:pt x="20432" y="2968"/>
                      <a:pt x="20634" y="3170"/>
                    </a:cubicBezTo>
                    <a:cubicBezTo>
                      <a:pt x="20992" y="3504"/>
                      <a:pt x="21277" y="3909"/>
                      <a:pt x="21492" y="4349"/>
                    </a:cubicBezTo>
                    <a:cubicBezTo>
                      <a:pt x="21980" y="5468"/>
                      <a:pt x="22075" y="7028"/>
                      <a:pt x="21516" y="8135"/>
                    </a:cubicBezTo>
                    <a:cubicBezTo>
                      <a:pt x="21410" y="8338"/>
                      <a:pt x="21272" y="8540"/>
                      <a:pt x="21112" y="8540"/>
                    </a:cubicBezTo>
                    <a:cubicBezTo>
                      <a:pt x="21036" y="8540"/>
                      <a:pt x="20956" y="8496"/>
                      <a:pt x="20873" y="8385"/>
                    </a:cubicBezTo>
                    <a:cubicBezTo>
                      <a:pt x="20634" y="8064"/>
                      <a:pt x="20515" y="7647"/>
                      <a:pt x="20408" y="7278"/>
                    </a:cubicBezTo>
                    <a:cubicBezTo>
                      <a:pt x="20182" y="6421"/>
                      <a:pt x="20015" y="5552"/>
                      <a:pt x="19944" y="4671"/>
                    </a:cubicBezTo>
                    <a:cubicBezTo>
                      <a:pt x="19861" y="3909"/>
                      <a:pt x="19789" y="3123"/>
                      <a:pt x="19563" y="2385"/>
                    </a:cubicBezTo>
                    <a:close/>
                    <a:moveTo>
                      <a:pt x="14631" y="10936"/>
                    </a:moveTo>
                    <a:cubicBezTo>
                      <a:pt x="14760" y="10936"/>
                      <a:pt x="14886" y="11005"/>
                      <a:pt x="14955" y="11124"/>
                    </a:cubicBezTo>
                    <a:cubicBezTo>
                      <a:pt x="14955" y="11136"/>
                      <a:pt x="14967" y="11136"/>
                      <a:pt x="14979" y="11148"/>
                    </a:cubicBezTo>
                    <a:cubicBezTo>
                      <a:pt x="15062" y="11243"/>
                      <a:pt x="15134" y="11362"/>
                      <a:pt x="15169" y="11481"/>
                    </a:cubicBezTo>
                    <a:cubicBezTo>
                      <a:pt x="15205" y="11707"/>
                      <a:pt x="15122" y="11957"/>
                      <a:pt x="14884" y="12017"/>
                    </a:cubicBezTo>
                    <a:cubicBezTo>
                      <a:pt x="14835" y="12028"/>
                      <a:pt x="14787" y="12034"/>
                      <a:pt x="14739" y="12034"/>
                    </a:cubicBezTo>
                    <a:cubicBezTo>
                      <a:pt x="14451" y="12034"/>
                      <a:pt x="14200" y="11825"/>
                      <a:pt x="14169" y="11529"/>
                    </a:cubicBezTo>
                    <a:lnTo>
                      <a:pt x="14181" y="11529"/>
                    </a:lnTo>
                    <a:cubicBezTo>
                      <a:pt x="14169" y="11290"/>
                      <a:pt x="14312" y="11005"/>
                      <a:pt x="14550" y="10945"/>
                    </a:cubicBezTo>
                    <a:cubicBezTo>
                      <a:pt x="14577" y="10939"/>
                      <a:pt x="14604" y="10936"/>
                      <a:pt x="14631" y="10936"/>
                    </a:cubicBezTo>
                    <a:close/>
                    <a:moveTo>
                      <a:pt x="17563" y="10767"/>
                    </a:moveTo>
                    <a:cubicBezTo>
                      <a:pt x="17777" y="10790"/>
                      <a:pt x="17967" y="10874"/>
                      <a:pt x="18122" y="11005"/>
                    </a:cubicBezTo>
                    <a:lnTo>
                      <a:pt x="18158" y="11029"/>
                    </a:lnTo>
                    <a:cubicBezTo>
                      <a:pt x="18432" y="11255"/>
                      <a:pt x="18646" y="11683"/>
                      <a:pt x="18563" y="12052"/>
                    </a:cubicBezTo>
                    <a:cubicBezTo>
                      <a:pt x="18499" y="12308"/>
                      <a:pt x="18311" y="12601"/>
                      <a:pt x="18034" y="12601"/>
                    </a:cubicBezTo>
                    <a:cubicBezTo>
                      <a:pt x="18001" y="12601"/>
                      <a:pt x="17967" y="12597"/>
                      <a:pt x="17932" y="12588"/>
                    </a:cubicBezTo>
                    <a:cubicBezTo>
                      <a:pt x="17646" y="12517"/>
                      <a:pt x="17503" y="12207"/>
                      <a:pt x="17420" y="11957"/>
                    </a:cubicBezTo>
                    <a:cubicBezTo>
                      <a:pt x="17372" y="11779"/>
                      <a:pt x="17336" y="11588"/>
                      <a:pt x="17313" y="11410"/>
                    </a:cubicBezTo>
                    <a:cubicBezTo>
                      <a:pt x="17277" y="11267"/>
                      <a:pt x="17265" y="11124"/>
                      <a:pt x="17289" y="10981"/>
                    </a:cubicBezTo>
                    <a:cubicBezTo>
                      <a:pt x="17325" y="10850"/>
                      <a:pt x="17432" y="10767"/>
                      <a:pt x="17563" y="10767"/>
                    </a:cubicBezTo>
                    <a:close/>
                    <a:moveTo>
                      <a:pt x="20180" y="11092"/>
                    </a:moveTo>
                    <a:cubicBezTo>
                      <a:pt x="20291" y="11092"/>
                      <a:pt x="20400" y="11160"/>
                      <a:pt x="20444" y="11279"/>
                    </a:cubicBezTo>
                    <a:lnTo>
                      <a:pt x="20456" y="11267"/>
                    </a:lnTo>
                    <a:cubicBezTo>
                      <a:pt x="20765" y="11624"/>
                      <a:pt x="20742" y="12279"/>
                      <a:pt x="20551" y="12672"/>
                    </a:cubicBezTo>
                    <a:cubicBezTo>
                      <a:pt x="20490" y="12774"/>
                      <a:pt x="20390" y="12829"/>
                      <a:pt x="20289" y="12829"/>
                    </a:cubicBezTo>
                    <a:cubicBezTo>
                      <a:pt x="20213" y="12829"/>
                      <a:pt x="20136" y="12798"/>
                      <a:pt x="20075" y="12731"/>
                    </a:cubicBezTo>
                    <a:cubicBezTo>
                      <a:pt x="19753" y="12350"/>
                      <a:pt x="19587" y="11564"/>
                      <a:pt x="19992" y="11171"/>
                    </a:cubicBezTo>
                    <a:cubicBezTo>
                      <a:pt x="20046" y="11117"/>
                      <a:pt x="20113" y="11092"/>
                      <a:pt x="20180" y="11092"/>
                    </a:cubicBezTo>
                    <a:close/>
                    <a:moveTo>
                      <a:pt x="15878" y="14241"/>
                    </a:moveTo>
                    <a:cubicBezTo>
                      <a:pt x="15891" y="14241"/>
                      <a:pt x="15905" y="14242"/>
                      <a:pt x="15920" y="14243"/>
                    </a:cubicBezTo>
                    <a:cubicBezTo>
                      <a:pt x="16003" y="14243"/>
                      <a:pt x="16098" y="14255"/>
                      <a:pt x="16158" y="14362"/>
                    </a:cubicBezTo>
                    <a:cubicBezTo>
                      <a:pt x="16301" y="14708"/>
                      <a:pt x="16098" y="15148"/>
                      <a:pt x="15860" y="15410"/>
                    </a:cubicBezTo>
                    <a:cubicBezTo>
                      <a:pt x="15717" y="15553"/>
                      <a:pt x="15509" y="15660"/>
                      <a:pt x="15321" y="15660"/>
                    </a:cubicBezTo>
                    <a:cubicBezTo>
                      <a:pt x="15179" y="15660"/>
                      <a:pt x="15049" y="15599"/>
                      <a:pt x="14967" y="15446"/>
                    </a:cubicBezTo>
                    <a:cubicBezTo>
                      <a:pt x="14800" y="15172"/>
                      <a:pt x="15050" y="14839"/>
                      <a:pt x="15217" y="14636"/>
                    </a:cubicBezTo>
                    <a:cubicBezTo>
                      <a:pt x="15387" y="14444"/>
                      <a:pt x="15620" y="14241"/>
                      <a:pt x="15878" y="14241"/>
                    </a:cubicBezTo>
                    <a:close/>
                    <a:moveTo>
                      <a:pt x="20202" y="15522"/>
                    </a:moveTo>
                    <a:cubicBezTo>
                      <a:pt x="20263" y="15522"/>
                      <a:pt x="20322" y="15545"/>
                      <a:pt x="20367" y="15605"/>
                    </a:cubicBezTo>
                    <a:lnTo>
                      <a:pt x="20367" y="15605"/>
                    </a:lnTo>
                    <a:cubicBezTo>
                      <a:pt x="20381" y="15626"/>
                      <a:pt x="20402" y="15660"/>
                      <a:pt x="20408" y="15672"/>
                    </a:cubicBezTo>
                    <a:cubicBezTo>
                      <a:pt x="20432" y="15720"/>
                      <a:pt x="20444" y="15755"/>
                      <a:pt x="20456" y="15803"/>
                    </a:cubicBezTo>
                    <a:cubicBezTo>
                      <a:pt x="20480" y="15898"/>
                      <a:pt x="20503" y="15993"/>
                      <a:pt x="20503" y="16089"/>
                    </a:cubicBezTo>
                    <a:cubicBezTo>
                      <a:pt x="20527" y="16279"/>
                      <a:pt x="20515" y="16470"/>
                      <a:pt x="20480" y="16648"/>
                    </a:cubicBezTo>
                    <a:cubicBezTo>
                      <a:pt x="20425" y="16910"/>
                      <a:pt x="20191" y="17302"/>
                      <a:pt x="19887" y="17302"/>
                    </a:cubicBezTo>
                    <a:cubicBezTo>
                      <a:pt x="19859" y="17302"/>
                      <a:pt x="19830" y="17298"/>
                      <a:pt x="19801" y="17291"/>
                    </a:cubicBezTo>
                    <a:cubicBezTo>
                      <a:pt x="19206" y="17160"/>
                      <a:pt x="19622" y="16077"/>
                      <a:pt x="19884" y="15732"/>
                    </a:cubicBezTo>
                    <a:cubicBezTo>
                      <a:pt x="19925" y="15635"/>
                      <a:pt x="20069" y="15522"/>
                      <a:pt x="20202" y="15522"/>
                    </a:cubicBezTo>
                    <a:close/>
                    <a:moveTo>
                      <a:pt x="18191" y="15040"/>
                    </a:moveTo>
                    <a:cubicBezTo>
                      <a:pt x="18204" y="15040"/>
                      <a:pt x="18216" y="15041"/>
                      <a:pt x="18229" y="15041"/>
                    </a:cubicBezTo>
                    <a:cubicBezTo>
                      <a:pt x="18396" y="15041"/>
                      <a:pt x="18539" y="15184"/>
                      <a:pt x="18539" y="15362"/>
                    </a:cubicBezTo>
                    <a:cubicBezTo>
                      <a:pt x="18527" y="15446"/>
                      <a:pt x="18515" y="15529"/>
                      <a:pt x="18503" y="15612"/>
                    </a:cubicBezTo>
                    <a:cubicBezTo>
                      <a:pt x="18408" y="15982"/>
                      <a:pt x="18229" y="16339"/>
                      <a:pt x="18003" y="16660"/>
                    </a:cubicBezTo>
                    <a:cubicBezTo>
                      <a:pt x="17753" y="16994"/>
                      <a:pt x="17432" y="17279"/>
                      <a:pt x="17063" y="17482"/>
                    </a:cubicBezTo>
                    <a:cubicBezTo>
                      <a:pt x="17015" y="17507"/>
                      <a:pt x="16964" y="17519"/>
                      <a:pt x="16915" y="17519"/>
                    </a:cubicBezTo>
                    <a:cubicBezTo>
                      <a:pt x="16780" y="17519"/>
                      <a:pt x="16654" y="17431"/>
                      <a:pt x="16610" y="17291"/>
                    </a:cubicBezTo>
                    <a:cubicBezTo>
                      <a:pt x="16469" y="16410"/>
                      <a:pt x="17187" y="15040"/>
                      <a:pt x="18191" y="15040"/>
                    </a:cubicBezTo>
                    <a:close/>
                    <a:moveTo>
                      <a:pt x="16626" y="0"/>
                    </a:moveTo>
                    <a:cubicBezTo>
                      <a:pt x="16084" y="0"/>
                      <a:pt x="15526" y="83"/>
                      <a:pt x="14991" y="146"/>
                    </a:cubicBezTo>
                    <a:cubicBezTo>
                      <a:pt x="14812" y="158"/>
                      <a:pt x="13931" y="372"/>
                      <a:pt x="14086" y="468"/>
                    </a:cubicBezTo>
                    <a:cubicBezTo>
                      <a:pt x="14669" y="825"/>
                      <a:pt x="15134" y="1325"/>
                      <a:pt x="15443" y="1932"/>
                    </a:cubicBezTo>
                    <a:cubicBezTo>
                      <a:pt x="15741" y="2516"/>
                      <a:pt x="16122" y="3254"/>
                      <a:pt x="16372" y="3849"/>
                    </a:cubicBezTo>
                    <a:cubicBezTo>
                      <a:pt x="16848" y="5004"/>
                      <a:pt x="17265" y="6183"/>
                      <a:pt x="17622" y="7385"/>
                    </a:cubicBezTo>
                    <a:cubicBezTo>
                      <a:pt x="17789" y="7909"/>
                      <a:pt x="17908" y="8576"/>
                      <a:pt x="17682" y="9100"/>
                    </a:cubicBezTo>
                    <a:cubicBezTo>
                      <a:pt x="17639" y="9208"/>
                      <a:pt x="17578" y="9248"/>
                      <a:pt x="17512" y="9248"/>
                    </a:cubicBezTo>
                    <a:cubicBezTo>
                      <a:pt x="17395" y="9248"/>
                      <a:pt x="17261" y="9123"/>
                      <a:pt x="17170" y="9016"/>
                    </a:cubicBezTo>
                    <a:cubicBezTo>
                      <a:pt x="16634" y="8469"/>
                      <a:pt x="16277" y="7683"/>
                      <a:pt x="15955" y="6992"/>
                    </a:cubicBezTo>
                    <a:cubicBezTo>
                      <a:pt x="15241" y="5492"/>
                      <a:pt x="14729" y="3837"/>
                      <a:pt x="13729" y="2480"/>
                    </a:cubicBezTo>
                    <a:cubicBezTo>
                      <a:pt x="13211" y="1796"/>
                      <a:pt x="12539" y="1133"/>
                      <a:pt x="11687" y="1133"/>
                    </a:cubicBezTo>
                    <a:cubicBezTo>
                      <a:pt x="11619" y="1133"/>
                      <a:pt x="11549" y="1138"/>
                      <a:pt x="11479" y="1146"/>
                    </a:cubicBezTo>
                    <a:cubicBezTo>
                      <a:pt x="10764" y="1230"/>
                      <a:pt x="8692" y="1968"/>
                      <a:pt x="8692" y="1968"/>
                    </a:cubicBezTo>
                    <a:cubicBezTo>
                      <a:pt x="8776" y="2051"/>
                      <a:pt x="8883" y="2123"/>
                      <a:pt x="8990" y="2170"/>
                    </a:cubicBezTo>
                    <a:lnTo>
                      <a:pt x="8990" y="2182"/>
                    </a:lnTo>
                    <a:cubicBezTo>
                      <a:pt x="9347" y="2385"/>
                      <a:pt x="9847" y="2956"/>
                      <a:pt x="10121" y="3194"/>
                    </a:cubicBezTo>
                    <a:cubicBezTo>
                      <a:pt x="10717" y="3694"/>
                      <a:pt x="11443" y="4766"/>
                      <a:pt x="11740" y="5147"/>
                    </a:cubicBezTo>
                    <a:cubicBezTo>
                      <a:pt x="12622" y="6302"/>
                      <a:pt x="12657" y="6742"/>
                      <a:pt x="13348" y="8028"/>
                    </a:cubicBezTo>
                    <a:cubicBezTo>
                      <a:pt x="13645" y="8576"/>
                      <a:pt x="13681" y="9052"/>
                      <a:pt x="13812" y="9659"/>
                    </a:cubicBezTo>
                    <a:cubicBezTo>
                      <a:pt x="13860" y="9933"/>
                      <a:pt x="13896" y="10243"/>
                      <a:pt x="13753" y="10493"/>
                    </a:cubicBezTo>
                    <a:cubicBezTo>
                      <a:pt x="13683" y="10618"/>
                      <a:pt x="13575" y="10663"/>
                      <a:pt x="13458" y="10663"/>
                    </a:cubicBezTo>
                    <a:cubicBezTo>
                      <a:pt x="13296" y="10663"/>
                      <a:pt x="13115" y="10576"/>
                      <a:pt x="12991" y="10493"/>
                    </a:cubicBezTo>
                    <a:cubicBezTo>
                      <a:pt x="12574" y="10219"/>
                      <a:pt x="12264" y="9778"/>
                      <a:pt x="11955" y="9385"/>
                    </a:cubicBezTo>
                    <a:cubicBezTo>
                      <a:pt x="11514" y="8802"/>
                      <a:pt x="11133" y="8171"/>
                      <a:pt x="10800" y="7528"/>
                    </a:cubicBezTo>
                    <a:cubicBezTo>
                      <a:pt x="10478" y="6897"/>
                      <a:pt x="10109" y="6290"/>
                      <a:pt x="9693" y="5706"/>
                    </a:cubicBezTo>
                    <a:cubicBezTo>
                      <a:pt x="9276" y="5159"/>
                      <a:pt x="8800" y="4671"/>
                      <a:pt x="8252" y="4254"/>
                    </a:cubicBezTo>
                    <a:cubicBezTo>
                      <a:pt x="7577" y="3736"/>
                      <a:pt x="6772" y="3325"/>
                      <a:pt x="5950" y="3325"/>
                    </a:cubicBezTo>
                    <a:cubicBezTo>
                      <a:pt x="5582" y="3325"/>
                      <a:pt x="5211" y="3408"/>
                      <a:pt x="4847" y="3599"/>
                    </a:cubicBezTo>
                    <a:cubicBezTo>
                      <a:pt x="4787" y="3647"/>
                      <a:pt x="4740" y="3694"/>
                      <a:pt x="4680" y="3754"/>
                    </a:cubicBezTo>
                    <a:cubicBezTo>
                      <a:pt x="4644" y="3790"/>
                      <a:pt x="4120" y="4349"/>
                      <a:pt x="3906" y="4599"/>
                    </a:cubicBezTo>
                    <a:lnTo>
                      <a:pt x="3799" y="4718"/>
                    </a:lnTo>
                    <a:lnTo>
                      <a:pt x="3966" y="4790"/>
                    </a:lnTo>
                    <a:cubicBezTo>
                      <a:pt x="4335" y="4956"/>
                      <a:pt x="4704" y="5147"/>
                      <a:pt x="5049" y="5349"/>
                    </a:cubicBezTo>
                    <a:cubicBezTo>
                      <a:pt x="5811" y="5778"/>
                      <a:pt x="6537" y="6278"/>
                      <a:pt x="7216" y="6838"/>
                    </a:cubicBezTo>
                    <a:cubicBezTo>
                      <a:pt x="7573" y="7159"/>
                      <a:pt x="7966" y="7516"/>
                      <a:pt x="8181" y="7945"/>
                    </a:cubicBezTo>
                    <a:cubicBezTo>
                      <a:pt x="8347" y="8266"/>
                      <a:pt x="8407" y="8766"/>
                      <a:pt x="8002" y="8957"/>
                    </a:cubicBezTo>
                    <a:cubicBezTo>
                      <a:pt x="7913" y="9002"/>
                      <a:pt x="7818" y="9020"/>
                      <a:pt x="7722" y="9020"/>
                    </a:cubicBezTo>
                    <a:cubicBezTo>
                      <a:pt x="7433" y="9020"/>
                      <a:pt x="7127" y="8853"/>
                      <a:pt x="6895" y="8719"/>
                    </a:cubicBezTo>
                    <a:cubicBezTo>
                      <a:pt x="6490" y="8481"/>
                      <a:pt x="6109" y="8207"/>
                      <a:pt x="5740" y="7909"/>
                    </a:cubicBezTo>
                    <a:cubicBezTo>
                      <a:pt x="4962" y="7293"/>
                      <a:pt x="4174" y="6158"/>
                      <a:pt x="3234" y="6158"/>
                    </a:cubicBezTo>
                    <a:cubicBezTo>
                      <a:pt x="3138" y="6158"/>
                      <a:pt x="3041" y="6169"/>
                      <a:pt x="2942" y="6195"/>
                    </a:cubicBezTo>
                    <a:cubicBezTo>
                      <a:pt x="2323" y="6338"/>
                      <a:pt x="2215" y="6802"/>
                      <a:pt x="1537" y="7278"/>
                    </a:cubicBezTo>
                    <a:cubicBezTo>
                      <a:pt x="1049" y="7635"/>
                      <a:pt x="537" y="7945"/>
                      <a:pt x="1" y="8231"/>
                    </a:cubicBezTo>
                    <a:cubicBezTo>
                      <a:pt x="239" y="8707"/>
                      <a:pt x="430" y="9219"/>
                      <a:pt x="561" y="9731"/>
                    </a:cubicBezTo>
                    <a:cubicBezTo>
                      <a:pt x="715" y="10350"/>
                      <a:pt x="596" y="10969"/>
                      <a:pt x="1096" y="11207"/>
                    </a:cubicBezTo>
                    <a:cubicBezTo>
                      <a:pt x="1299" y="11290"/>
                      <a:pt x="1513" y="11350"/>
                      <a:pt x="1727" y="11386"/>
                    </a:cubicBezTo>
                    <a:cubicBezTo>
                      <a:pt x="1926" y="11413"/>
                      <a:pt x="2124" y="11425"/>
                      <a:pt x="2323" y="11425"/>
                    </a:cubicBezTo>
                    <a:cubicBezTo>
                      <a:pt x="2565" y="11425"/>
                      <a:pt x="2807" y="11407"/>
                      <a:pt x="3049" y="11374"/>
                    </a:cubicBezTo>
                    <a:cubicBezTo>
                      <a:pt x="3583" y="11262"/>
                      <a:pt x="4024" y="11181"/>
                      <a:pt x="4520" y="11181"/>
                    </a:cubicBezTo>
                    <a:cubicBezTo>
                      <a:pt x="4709" y="11181"/>
                      <a:pt x="4907" y="11193"/>
                      <a:pt x="5121" y="11219"/>
                    </a:cubicBezTo>
                    <a:cubicBezTo>
                      <a:pt x="5252" y="11243"/>
                      <a:pt x="5585" y="11445"/>
                      <a:pt x="5561" y="11576"/>
                    </a:cubicBezTo>
                    <a:cubicBezTo>
                      <a:pt x="5371" y="12398"/>
                      <a:pt x="4132" y="12481"/>
                      <a:pt x="3454" y="12529"/>
                    </a:cubicBezTo>
                    <a:cubicBezTo>
                      <a:pt x="3244" y="12542"/>
                      <a:pt x="3034" y="12549"/>
                      <a:pt x="2824" y="12549"/>
                    </a:cubicBezTo>
                    <a:cubicBezTo>
                      <a:pt x="2284" y="12549"/>
                      <a:pt x="1747" y="12504"/>
                      <a:pt x="1215" y="12410"/>
                    </a:cubicBezTo>
                    <a:lnTo>
                      <a:pt x="1025" y="12374"/>
                    </a:lnTo>
                    <a:lnTo>
                      <a:pt x="1025" y="12374"/>
                    </a:lnTo>
                    <a:cubicBezTo>
                      <a:pt x="1120" y="12779"/>
                      <a:pt x="1287" y="13160"/>
                      <a:pt x="1525" y="13493"/>
                    </a:cubicBezTo>
                    <a:cubicBezTo>
                      <a:pt x="1990" y="14095"/>
                      <a:pt x="2832" y="14257"/>
                      <a:pt x="3602" y="14257"/>
                    </a:cubicBezTo>
                    <a:cubicBezTo>
                      <a:pt x="3838" y="14257"/>
                      <a:pt x="4066" y="14242"/>
                      <a:pt x="4275" y="14219"/>
                    </a:cubicBezTo>
                    <a:cubicBezTo>
                      <a:pt x="5644" y="14088"/>
                      <a:pt x="6859" y="13374"/>
                      <a:pt x="8204" y="13124"/>
                    </a:cubicBezTo>
                    <a:cubicBezTo>
                      <a:pt x="8443" y="13080"/>
                      <a:pt x="8688" y="13055"/>
                      <a:pt x="8934" y="13055"/>
                    </a:cubicBezTo>
                    <a:cubicBezTo>
                      <a:pt x="9020" y="13055"/>
                      <a:pt x="9106" y="13058"/>
                      <a:pt x="9193" y="13065"/>
                    </a:cubicBezTo>
                    <a:cubicBezTo>
                      <a:pt x="9205" y="13064"/>
                      <a:pt x="9217" y="13063"/>
                      <a:pt x="9229" y="13063"/>
                    </a:cubicBezTo>
                    <a:cubicBezTo>
                      <a:pt x="9381" y="13063"/>
                      <a:pt x="9521" y="13133"/>
                      <a:pt x="9609" y="13243"/>
                    </a:cubicBezTo>
                    <a:cubicBezTo>
                      <a:pt x="9716" y="13398"/>
                      <a:pt x="9609" y="13624"/>
                      <a:pt x="9514" y="13743"/>
                    </a:cubicBezTo>
                    <a:cubicBezTo>
                      <a:pt x="9109" y="14231"/>
                      <a:pt x="8300" y="14338"/>
                      <a:pt x="7740" y="14541"/>
                    </a:cubicBezTo>
                    <a:cubicBezTo>
                      <a:pt x="6311" y="15053"/>
                      <a:pt x="4978" y="15827"/>
                      <a:pt x="3513" y="16220"/>
                    </a:cubicBezTo>
                    <a:cubicBezTo>
                      <a:pt x="3299" y="16279"/>
                      <a:pt x="3097" y="16315"/>
                      <a:pt x="2882" y="16363"/>
                    </a:cubicBezTo>
                    <a:cubicBezTo>
                      <a:pt x="2751" y="16386"/>
                      <a:pt x="2608" y="16398"/>
                      <a:pt x="2477" y="16398"/>
                    </a:cubicBezTo>
                    <a:cubicBezTo>
                      <a:pt x="2446" y="16394"/>
                      <a:pt x="2420" y="16393"/>
                      <a:pt x="2398" y="16393"/>
                    </a:cubicBezTo>
                    <a:cubicBezTo>
                      <a:pt x="2151" y="16393"/>
                      <a:pt x="2450" y="16625"/>
                      <a:pt x="2549" y="16767"/>
                    </a:cubicBezTo>
                    <a:cubicBezTo>
                      <a:pt x="2632" y="16875"/>
                      <a:pt x="2692" y="16994"/>
                      <a:pt x="2751" y="17113"/>
                    </a:cubicBezTo>
                    <a:cubicBezTo>
                      <a:pt x="2930" y="17410"/>
                      <a:pt x="3108" y="17708"/>
                      <a:pt x="3311" y="17994"/>
                    </a:cubicBezTo>
                    <a:cubicBezTo>
                      <a:pt x="3609" y="18446"/>
                      <a:pt x="4049" y="18780"/>
                      <a:pt x="4561" y="18958"/>
                    </a:cubicBezTo>
                    <a:cubicBezTo>
                      <a:pt x="4812" y="19037"/>
                      <a:pt x="5066" y="19071"/>
                      <a:pt x="5321" y="19071"/>
                    </a:cubicBezTo>
                    <a:cubicBezTo>
                      <a:pt x="6300" y="19071"/>
                      <a:pt x="7285" y="18561"/>
                      <a:pt x="8097" y="18089"/>
                    </a:cubicBezTo>
                    <a:cubicBezTo>
                      <a:pt x="8835" y="17637"/>
                      <a:pt x="9514" y="17148"/>
                      <a:pt x="10216" y="16636"/>
                    </a:cubicBezTo>
                    <a:cubicBezTo>
                      <a:pt x="10943" y="16113"/>
                      <a:pt x="11729" y="15529"/>
                      <a:pt x="12598" y="15255"/>
                    </a:cubicBezTo>
                    <a:cubicBezTo>
                      <a:pt x="12707" y="15219"/>
                      <a:pt x="12853" y="15179"/>
                      <a:pt x="12991" y="15179"/>
                    </a:cubicBezTo>
                    <a:cubicBezTo>
                      <a:pt x="13124" y="15179"/>
                      <a:pt x="13248" y="15216"/>
                      <a:pt x="13324" y="15327"/>
                    </a:cubicBezTo>
                    <a:cubicBezTo>
                      <a:pt x="13526" y="15612"/>
                      <a:pt x="13407" y="15958"/>
                      <a:pt x="13241" y="16220"/>
                    </a:cubicBezTo>
                    <a:cubicBezTo>
                      <a:pt x="12764" y="16970"/>
                      <a:pt x="11871" y="17482"/>
                      <a:pt x="11133" y="17898"/>
                    </a:cubicBezTo>
                    <a:cubicBezTo>
                      <a:pt x="10383" y="18327"/>
                      <a:pt x="9562" y="18696"/>
                      <a:pt x="8764" y="19077"/>
                    </a:cubicBezTo>
                    <a:cubicBezTo>
                      <a:pt x="7665" y="19594"/>
                      <a:pt x="6508" y="20082"/>
                      <a:pt x="5274" y="20082"/>
                    </a:cubicBezTo>
                    <a:cubicBezTo>
                      <a:pt x="5145" y="20082"/>
                      <a:pt x="5014" y="20077"/>
                      <a:pt x="4882" y="20065"/>
                    </a:cubicBezTo>
                    <a:cubicBezTo>
                      <a:pt x="4871" y="20053"/>
                      <a:pt x="4859" y="20053"/>
                      <a:pt x="4835" y="20053"/>
                    </a:cubicBezTo>
                    <a:lnTo>
                      <a:pt x="4752" y="20053"/>
                    </a:lnTo>
                    <a:cubicBezTo>
                      <a:pt x="4537" y="20053"/>
                      <a:pt x="4323" y="20030"/>
                      <a:pt x="4120" y="19994"/>
                    </a:cubicBezTo>
                    <a:cubicBezTo>
                      <a:pt x="4120" y="19994"/>
                      <a:pt x="4120" y="19994"/>
                      <a:pt x="4119" y="19994"/>
                    </a:cubicBezTo>
                    <a:cubicBezTo>
                      <a:pt x="4049" y="19994"/>
                      <a:pt x="5352" y="22522"/>
                      <a:pt x="6442" y="23304"/>
                    </a:cubicBezTo>
                    <a:cubicBezTo>
                      <a:pt x="7004" y="23709"/>
                      <a:pt x="7626" y="23902"/>
                      <a:pt x="8258" y="23902"/>
                    </a:cubicBezTo>
                    <a:cubicBezTo>
                      <a:pt x="8779" y="23902"/>
                      <a:pt x="9306" y="23771"/>
                      <a:pt x="9812" y="23518"/>
                    </a:cubicBezTo>
                    <a:cubicBezTo>
                      <a:pt x="10883" y="22970"/>
                      <a:pt x="11717" y="22042"/>
                      <a:pt x="12538" y="21196"/>
                    </a:cubicBezTo>
                    <a:cubicBezTo>
                      <a:pt x="12943" y="20792"/>
                      <a:pt x="13372" y="20411"/>
                      <a:pt x="13800" y="20018"/>
                    </a:cubicBezTo>
                    <a:cubicBezTo>
                      <a:pt x="14277" y="19589"/>
                      <a:pt x="14741" y="19125"/>
                      <a:pt x="15348" y="18887"/>
                    </a:cubicBezTo>
                    <a:cubicBezTo>
                      <a:pt x="15503" y="18832"/>
                      <a:pt x="15638" y="18756"/>
                      <a:pt x="15805" y="18756"/>
                    </a:cubicBezTo>
                    <a:cubicBezTo>
                      <a:pt x="15855" y="18756"/>
                      <a:pt x="15909" y="18763"/>
                      <a:pt x="15967" y="18780"/>
                    </a:cubicBezTo>
                    <a:lnTo>
                      <a:pt x="15979" y="18780"/>
                    </a:lnTo>
                    <a:cubicBezTo>
                      <a:pt x="16051" y="18839"/>
                      <a:pt x="16074" y="18934"/>
                      <a:pt x="16039" y="19018"/>
                    </a:cubicBezTo>
                    <a:cubicBezTo>
                      <a:pt x="16015" y="19089"/>
                      <a:pt x="15991" y="19149"/>
                      <a:pt x="15943" y="19220"/>
                    </a:cubicBezTo>
                    <a:cubicBezTo>
                      <a:pt x="15801" y="19434"/>
                      <a:pt x="15634" y="19637"/>
                      <a:pt x="15455" y="19815"/>
                    </a:cubicBezTo>
                    <a:cubicBezTo>
                      <a:pt x="14967" y="20315"/>
                      <a:pt x="14515" y="20815"/>
                      <a:pt x="14074" y="21351"/>
                    </a:cubicBezTo>
                    <a:cubicBezTo>
                      <a:pt x="13574" y="22018"/>
                      <a:pt x="13014" y="22649"/>
                      <a:pt x="12419" y="23232"/>
                    </a:cubicBezTo>
                    <a:cubicBezTo>
                      <a:pt x="11901" y="23707"/>
                      <a:pt x="11237" y="24201"/>
                      <a:pt x="10514" y="24201"/>
                    </a:cubicBezTo>
                    <a:cubicBezTo>
                      <a:pt x="10439" y="24201"/>
                      <a:pt x="10364" y="24196"/>
                      <a:pt x="10288" y="24185"/>
                    </a:cubicBezTo>
                    <a:cubicBezTo>
                      <a:pt x="10240" y="24185"/>
                      <a:pt x="11693" y="26388"/>
                      <a:pt x="12895" y="26661"/>
                    </a:cubicBezTo>
                    <a:cubicBezTo>
                      <a:pt x="13100" y="26706"/>
                      <a:pt x="13302" y="26727"/>
                      <a:pt x="13499" y="26727"/>
                    </a:cubicBezTo>
                    <a:cubicBezTo>
                      <a:pt x="14462" y="26727"/>
                      <a:pt x="15329" y="26226"/>
                      <a:pt x="15991" y="25495"/>
                    </a:cubicBezTo>
                    <a:cubicBezTo>
                      <a:pt x="16717" y="24685"/>
                      <a:pt x="17074" y="23709"/>
                      <a:pt x="17384" y="22685"/>
                    </a:cubicBezTo>
                    <a:cubicBezTo>
                      <a:pt x="17539" y="22125"/>
                      <a:pt x="17741" y="21577"/>
                      <a:pt x="17979" y="21054"/>
                    </a:cubicBezTo>
                    <a:cubicBezTo>
                      <a:pt x="18170" y="20625"/>
                      <a:pt x="18444" y="20161"/>
                      <a:pt x="18896" y="19982"/>
                    </a:cubicBezTo>
                    <a:cubicBezTo>
                      <a:pt x="18969" y="19954"/>
                      <a:pt x="19035" y="19940"/>
                      <a:pt x="19094" y="19940"/>
                    </a:cubicBezTo>
                    <a:cubicBezTo>
                      <a:pt x="19885" y="19940"/>
                      <a:pt x="19583" y="22276"/>
                      <a:pt x="19527" y="22697"/>
                    </a:cubicBezTo>
                    <a:cubicBezTo>
                      <a:pt x="19456" y="23435"/>
                      <a:pt x="19277" y="24161"/>
                      <a:pt x="18991" y="24864"/>
                    </a:cubicBezTo>
                    <a:cubicBezTo>
                      <a:pt x="18563" y="25864"/>
                      <a:pt x="17801" y="26566"/>
                      <a:pt x="16920" y="27161"/>
                    </a:cubicBezTo>
                    <a:cubicBezTo>
                      <a:pt x="16895" y="27180"/>
                      <a:pt x="17521" y="27254"/>
                      <a:pt x="18275" y="27254"/>
                    </a:cubicBezTo>
                    <a:cubicBezTo>
                      <a:pt x="18964" y="27254"/>
                      <a:pt x="19760" y="27193"/>
                      <a:pt x="20265" y="26971"/>
                    </a:cubicBezTo>
                    <a:cubicBezTo>
                      <a:pt x="21123" y="26590"/>
                      <a:pt x="21908" y="25983"/>
                      <a:pt x="22289" y="25102"/>
                    </a:cubicBezTo>
                    <a:cubicBezTo>
                      <a:pt x="22670" y="24221"/>
                      <a:pt x="22516" y="23328"/>
                      <a:pt x="22313" y="22447"/>
                    </a:cubicBezTo>
                    <a:cubicBezTo>
                      <a:pt x="22147" y="21697"/>
                      <a:pt x="21837" y="20613"/>
                      <a:pt x="22218" y="19863"/>
                    </a:cubicBezTo>
                    <a:cubicBezTo>
                      <a:pt x="22242" y="19827"/>
                      <a:pt x="22254" y="19803"/>
                      <a:pt x="22266" y="19768"/>
                    </a:cubicBezTo>
                    <a:cubicBezTo>
                      <a:pt x="22389" y="19637"/>
                      <a:pt x="22514" y="19583"/>
                      <a:pt x="22633" y="19583"/>
                    </a:cubicBezTo>
                    <a:cubicBezTo>
                      <a:pt x="22905" y="19583"/>
                      <a:pt x="23143" y="19866"/>
                      <a:pt x="23242" y="20173"/>
                    </a:cubicBezTo>
                    <a:cubicBezTo>
                      <a:pt x="23349" y="20577"/>
                      <a:pt x="23397" y="20994"/>
                      <a:pt x="23385" y="21411"/>
                    </a:cubicBezTo>
                    <a:cubicBezTo>
                      <a:pt x="23397" y="21816"/>
                      <a:pt x="23349" y="22232"/>
                      <a:pt x="23266" y="22625"/>
                    </a:cubicBezTo>
                    <a:cubicBezTo>
                      <a:pt x="23135" y="23161"/>
                      <a:pt x="22849" y="23649"/>
                      <a:pt x="22694" y="24173"/>
                    </a:cubicBezTo>
                    <a:cubicBezTo>
                      <a:pt x="22693" y="24177"/>
                      <a:pt x="22696" y="24179"/>
                      <a:pt x="22702" y="24179"/>
                    </a:cubicBezTo>
                    <a:cubicBezTo>
                      <a:pt x="22842" y="24179"/>
                      <a:pt x="24760" y="23162"/>
                      <a:pt x="25171" y="22101"/>
                    </a:cubicBezTo>
                    <a:cubicBezTo>
                      <a:pt x="25599" y="21006"/>
                      <a:pt x="25945" y="19851"/>
                      <a:pt x="25897" y="18649"/>
                    </a:cubicBezTo>
                    <a:cubicBezTo>
                      <a:pt x="25873" y="17887"/>
                      <a:pt x="25790" y="17386"/>
                      <a:pt x="25337" y="16803"/>
                    </a:cubicBezTo>
                    <a:cubicBezTo>
                      <a:pt x="25040" y="16434"/>
                      <a:pt x="24706" y="16101"/>
                      <a:pt x="24313" y="15839"/>
                    </a:cubicBezTo>
                    <a:cubicBezTo>
                      <a:pt x="23415" y="15307"/>
                      <a:pt x="24030" y="14517"/>
                      <a:pt x="25495" y="14517"/>
                    </a:cubicBezTo>
                    <a:cubicBezTo>
                      <a:pt x="25506" y="14517"/>
                      <a:pt x="25517" y="14517"/>
                      <a:pt x="25528" y="14517"/>
                    </a:cubicBezTo>
                    <a:cubicBezTo>
                      <a:pt x="25534" y="14517"/>
                      <a:pt x="25540" y="14517"/>
                      <a:pt x="25546" y="14517"/>
                    </a:cubicBezTo>
                    <a:cubicBezTo>
                      <a:pt x="26560" y="14517"/>
                      <a:pt x="27269" y="13500"/>
                      <a:pt x="27695" y="12612"/>
                    </a:cubicBezTo>
                    <a:cubicBezTo>
                      <a:pt x="28159" y="11648"/>
                      <a:pt x="28385" y="10052"/>
                      <a:pt x="28112" y="9040"/>
                    </a:cubicBezTo>
                    <a:cubicBezTo>
                      <a:pt x="27850" y="8076"/>
                      <a:pt x="26433" y="5849"/>
                      <a:pt x="25683" y="5468"/>
                    </a:cubicBezTo>
                    <a:lnTo>
                      <a:pt x="25683" y="5468"/>
                    </a:lnTo>
                    <a:cubicBezTo>
                      <a:pt x="25790" y="6397"/>
                      <a:pt x="26004" y="8445"/>
                      <a:pt x="25278" y="9647"/>
                    </a:cubicBezTo>
                    <a:cubicBezTo>
                      <a:pt x="24849" y="10362"/>
                      <a:pt x="24159" y="10886"/>
                      <a:pt x="23349" y="11124"/>
                    </a:cubicBezTo>
                    <a:cubicBezTo>
                      <a:pt x="24123" y="10017"/>
                      <a:pt x="24433" y="8659"/>
                      <a:pt x="24778" y="7373"/>
                    </a:cubicBezTo>
                    <a:cubicBezTo>
                      <a:pt x="25040" y="6397"/>
                      <a:pt x="25266" y="5325"/>
                      <a:pt x="24909" y="4349"/>
                    </a:cubicBezTo>
                    <a:cubicBezTo>
                      <a:pt x="24540" y="3373"/>
                      <a:pt x="23587" y="2801"/>
                      <a:pt x="22635" y="2480"/>
                    </a:cubicBezTo>
                    <a:cubicBezTo>
                      <a:pt x="22063" y="2289"/>
                      <a:pt x="21480" y="2158"/>
                      <a:pt x="20884" y="2111"/>
                    </a:cubicBezTo>
                    <a:cubicBezTo>
                      <a:pt x="20753" y="2094"/>
                      <a:pt x="20622" y="2086"/>
                      <a:pt x="20492" y="2086"/>
                    </a:cubicBezTo>
                    <a:cubicBezTo>
                      <a:pt x="20161" y="2086"/>
                      <a:pt x="19835" y="2139"/>
                      <a:pt x="19527" y="2242"/>
                    </a:cubicBezTo>
                    <a:cubicBezTo>
                      <a:pt x="19360" y="1730"/>
                      <a:pt x="19099" y="1242"/>
                      <a:pt x="18753" y="837"/>
                    </a:cubicBezTo>
                    <a:cubicBezTo>
                      <a:pt x="18161" y="175"/>
                      <a:pt x="17411" y="0"/>
                      <a:pt x="166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715;p22">
                <a:extLst>
                  <a:ext uri="{FF2B5EF4-FFF2-40B4-BE49-F238E27FC236}">
                    <a16:creationId xmlns:a16="http://schemas.microsoft.com/office/drawing/2014/main" id="{E752BC83-6EEE-457F-8409-8289AE087B7A}"/>
                  </a:ext>
                </a:extLst>
              </p:cNvPr>
              <p:cNvSpPr/>
              <p:nvPr/>
            </p:nvSpPr>
            <p:spPr>
              <a:xfrm>
                <a:off x="714245" y="2701545"/>
                <a:ext cx="1037591" cy="526895"/>
              </a:xfrm>
              <a:custGeom>
                <a:avLst/>
                <a:gdLst/>
                <a:ahLst/>
                <a:cxnLst/>
                <a:rect l="l" t="t" r="r" b="b"/>
                <a:pathLst>
                  <a:path w="27926" h="14181" extrusionOk="0">
                    <a:moveTo>
                      <a:pt x="15658" y="0"/>
                    </a:moveTo>
                    <a:cubicBezTo>
                      <a:pt x="15658" y="0"/>
                      <a:pt x="15658" y="0"/>
                      <a:pt x="15657" y="0"/>
                    </a:cubicBezTo>
                    <a:cubicBezTo>
                      <a:pt x="15669" y="119"/>
                      <a:pt x="15669" y="238"/>
                      <a:pt x="15681" y="369"/>
                    </a:cubicBezTo>
                    <a:cubicBezTo>
                      <a:pt x="15776" y="2000"/>
                      <a:pt x="15574" y="4084"/>
                      <a:pt x="16300" y="5668"/>
                    </a:cubicBezTo>
                    <a:cubicBezTo>
                      <a:pt x="15550" y="5465"/>
                      <a:pt x="14800" y="5263"/>
                      <a:pt x="14050" y="5072"/>
                    </a:cubicBezTo>
                    <a:cubicBezTo>
                      <a:pt x="14050" y="5060"/>
                      <a:pt x="14038" y="5048"/>
                      <a:pt x="14038" y="5048"/>
                    </a:cubicBezTo>
                    <a:cubicBezTo>
                      <a:pt x="13026" y="3584"/>
                      <a:pt x="11573" y="214"/>
                      <a:pt x="11359" y="0"/>
                    </a:cubicBezTo>
                    <a:lnTo>
                      <a:pt x="11359" y="0"/>
                    </a:lnTo>
                    <a:lnTo>
                      <a:pt x="11407" y="143"/>
                    </a:lnTo>
                    <a:cubicBezTo>
                      <a:pt x="11800" y="1191"/>
                      <a:pt x="12097" y="2250"/>
                      <a:pt x="12454" y="3298"/>
                    </a:cubicBezTo>
                    <a:cubicBezTo>
                      <a:pt x="12633" y="3834"/>
                      <a:pt x="12824" y="4382"/>
                      <a:pt x="13157" y="4834"/>
                    </a:cubicBezTo>
                    <a:cubicBezTo>
                      <a:pt x="11871" y="4489"/>
                      <a:pt x="10252" y="3905"/>
                      <a:pt x="8990" y="3512"/>
                    </a:cubicBezTo>
                    <a:cubicBezTo>
                      <a:pt x="8204" y="2655"/>
                      <a:pt x="6704" y="750"/>
                      <a:pt x="6513" y="655"/>
                    </a:cubicBezTo>
                    <a:lnTo>
                      <a:pt x="6513" y="655"/>
                    </a:lnTo>
                    <a:cubicBezTo>
                      <a:pt x="6930" y="1512"/>
                      <a:pt x="7406" y="2548"/>
                      <a:pt x="8061" y="3334"/>
                    </a:cubicBezTo>
                    <a:cubicBezTo>
                      <a:pt x="7537" y="3155"/>
                      <a:pt x="7013" y="2989"/>
                      <a:pt x="6489" y="2810"/>
                    </a:cubicBezTo>
                    <a:cubicBezTo>
                      <a:pt x="5335" y="2429"/>
                      <a:pt x="4180" y="2060"/>
                      <a:pt x="3001" y="1727"/>
                    </a:cubicBezTo>
                    <a:cubicBezTo>
                      <a:pt x="2024" y="1456"/>
                      <a:pt x="1129" y="964"/>
                      <a:pt x="108" y="964"/>
                    </a:cubicBezTo>
                    <a:cubicBezTo>
                      <a:pt x="96" y="964"/>
                      <a:pt x="84" y="964"/>
                      <a:pt x="72" y="965"/>
                    </a:cubicBezTo>
                    <a:cubicBezTo>
                      <a:pt x="1" y="976"/>
                      <a:pt x="1" y="1072"/>
                      <a:pt x="72" y="1084"/>
                    </a:cubicBezTo>
                    <a:cubicBezTo>
                      <a:pt x="1167" y="1155"/>
                      <a:pt x="2084" y="1643"/>
                      <a:pt x="3049" y="2131"/>
                    </a:cubicBezTo>
                    <a:cubicBezTo>
                      <a:pt x="3799" y="2489"/>
                      <a:pt x="4561" y="2798"/>
                      <a:pt x="5346" y="3048"/>
                    </a:cubicBezTo>
                    <a:cubicBezTo>
                      <a:pt x="5156" y="3143"/>
                      <a:pt x="4989" y="3251"/>
                      <a:pt x="4811" y="3346"/>
                    </a:cubicBezTo>
                    <a:cubicBezTo>
                      <a:pt x="4323" y="3596"/>
                      <a:pt x="3834" y="3858"/>
                      <a:pt x="3346" y="4108"/>
                    </a:cubicBezTo>
                    <a:lnTo>
                      <a:pt x="3215" y="4179"/>
                    </a:lnTo>
                    <a:cubicBezTo>
                      <a:pt x="3226" y="4191"/>
                      <a:pt x="3254" y="4196"/>
                      <a:pt x="3296" y="4196"/>
                    </a:cubicBezTo>
                    <a:cubicBezTo>
                      <a:pt x="3730" y="4196"/>
                      <a:pt x="5686" y="3629"/>
                      <a:pt x="6239" y="3358"/>
                    </a:cubicBezTo>
                    <a:lnTo>
                      <a:pt x="6311" y="3382"/>
                    </a:lnTo>
                    <a:cubicBezTo>
                      <a:pt x="7501" y="3786"/>
                      <a:pt x="8692" y="4191"/>
                      <a:pt x="9895" y="4560"/>
                    </a:cubicBezTo>
                    <a:cubicBezTo>
                      <a:pt x="9371" y="4798"/>
                      <a:pt x="8859" y="5191"/>
                      <a:pt x="8418" y="5489"/>
                    </a:cubicBezTo>
                    <a:cubicBezTo>
                      <a:pt x="7752" y="5941"/>
                      <a:pt x="7120" y="6430"/>
                      <a:pt x="6478" y="6894"/>
                    </a:cubicBezTo>
                    <a:cubicBezTo>
                      <a:pt x="6144" y="7132"/>
                      <a:pt x="5811" y="7358"/>
                      <a:pt x="5477" y="7573"/>
                    </a:cubicBezTo>
                    <a:cubicBezTo>
                      <a:pt x="5656" y="7525"/>
                      <a:pt x="5835" y="7477"/>
                      <a:pt x="6013" y="7418"/>
                    </a:cubicBezTo>
                    <a:cubicBezTo>
                      <a:pt x="6811" y="7072"/>
                      <a:pt x="7585" y="6668"/>
                      <a:pt x="8323" y="6203"/>
                    </a:cubicBezTo>
                    <a:cubicBezTo>
                      <a:pt x="9085" y="5668"/>
                      <a:pt x="10073" y="5441"/>
                      <a:pt x="10764" y="4822"/>
                    </a:cubicBezTo>
                    <a:cubicBezTo>
                      <a:pt x="11573" y="5072"/>
                      <a:pt x="12395" y="5298"/>
                      <a:pt x="13228" y="5501"/>
                    </a:cubicBezTo>
                    <a:cubicBezTo>
                      <a:pt x="13609" y="5584"/>
                      <a:pt x="13978" y="5691"/>
                      <a:pt x="14359" y="5798"/>
                    </a:cubicBezTo>
                    <a:cubicBezTo>
                      <a:pt x="13693" y="6334"/>
                      <a:pt x="13205" y="7203"/>
                      <a:pt x="12597" y="7763"/>
                    </a:cubicBezTo>
                    <a:cubicBezTo>
                      <a:pt x="11728" y="8549"/>
                      <a:pt x="10811" y="9287"/>
                      <a:pt x="9895" y="10025"/>
                    </a:cubicBezTo>
                    <a:cubicBezTo>
                      <a:pt x="9418" y="10406"/>
                      <a:pt x="8954" y="10799"/>
                      <a:pt x="8478" y="11192"/>
                    </a:cubicBezTo>
                    <a:cubicBezTo>
                      <a:pt x="8740" y="11061"/>
                      <a:pt x="8990" y="10930"/>
                      <a:pt x="9240" y="10811"/>
                    </a:cubicBezTo>
                    <a:cubicBezTo>
                      <a:pt x="9478" y="10680"/>
                      <a:pt x="13586" y="7834"/>
                      <a:pt x="15038" y="5977"/>
                    </a:cubicBezTo>
                    <a:lnTo>
                      <a:pt x="16419" y="6358"/>
                    </a:lnTo>
                    <a:cubicBezTo>
                      <a:pt x="15860" y="7013"/>
                      <a:pt x="15586" y="7954"/>
                      <a:pt x="15312" y="8716"/>
                    </a:cubicBezTo>
                    <a:cubicBezTo>
                      <a:pt x="14871" y="9942"/>
                      <a:pt x="14419" y="11144"/>
                      <a:pt x="13859" y="12323"/>
                    </a:cubicBezTo>
                    <a:cubicBezTo>
                      <a:pt x="13562" y="12954"/>
                      <a:pt x="13228" y="13585"/>
                      <a:pt x="12859" y="14180"/>
                    </a:cubicBezTo>
                    <a:cubicBezTo>
                      <a:pt x="13419" y="13538"/>
                      <a:pt x="13538" y="13502"/>
                      <a:pt x="14026" y="12847"/>
                    </a:cubicBezTo>
                    <a:cubicBezTo>
                      <a:pt x="14086" y="12764"/>
                      <a:pt x="14621" y="11811"/>
                      <a:pt x="14693" y="11752"/>
                    </a:cubicBezTo>
                    <a:cubicBezTo>
                      <a:pt x="14967" y="11144"/>
                      <a:pt x="15133" y="10728"/>
                      <a:pt x="15372" y="10120"/>
                    </a:cubicBezTo>
                    <a:cubicBezTo>
                      <a:pt x="15610" y="9466"/>
                      <a:pt x="15836" y="8811"/>
                      <a:pt x="16086" y="8168"/>
                    </a:cubicBezTo>
                    <a:cubicBezTo>
                      <a:pt x="16312" y="7584"/>
                      <a:pt x="16634" y="7061"/>
                      <a:pt x="16872" y="6489"/>
                    </a:cubicBezTo>
                    <a:cubicBezTo>
                      <a:pt x="17277" y="6596"/>
                      <a:pt x="17693" y="6703"/>
                      <a:pt x="18098" y="6811"/>
                    </a:cubicBezTo>
                    <a:cubicBezTo>
                      <a:pt x="17800" y="7477"/>
                      <a:pt x="17800" y="8323"/>
                      <a:pt x="17777" y="9013"/>
                    </a:cubicBezTo>
                    <a:cubicBezTo>
                      <a:pt x="17753" y="9930"/>
                      <a:pt x="17800" y="10847"/>
                      <a:pt x="17908" y="11764"/>
                    </a:cubicBezTo>
                    <a:cubicBezTo>
                      <a:pt x="17931" y="11978"/>
                      <a:pt x="17955" y="12192"/>
                      <a:pt x="17967" y="12418"/>
                    </a:cubicBezTo>
                    <a:cubicBezTo>
                      <a:pt x="17991" y="12359"/>
                      <a:pt x="18003" y="12299"/>
                      <a:pt x="18027" y="12252"/>
                    </a:cubicBezTo>
                    <a:cubicBezTo>
                      <a:pt x="18110" y="11990"/>
                      <a:pt x="18396" y="10406"/>
                      <a:pt x="18372" y="9704"/>
                    </a:cubicBezTo>
                    <a:cubicBezTo>
                      <a:pt x="18360" y="9192"/>
                      <a:pt x="18372" y="8668"/>
                      <a:pt x="18408" y="8144"/>
                    </a:cubicBezTo>
                    <a:cubicBezTo>
                      <a:pt x="18443" y="7739"/>
                      <a:pt x="18527" y="7322"/>
                      <a:pt x="18539" y="6918"/>
                    </a:cubicBezTo>
                    <a:cubicBezTo>
                      <a:pt x="18789" y="6977"/>
                      <a:pt x="19027" y="7025"/>
                      <a:pt x="19265" y="7072"/>
                    </a:cubicBezTo>
                    <a:cubicBezTo>
                      <a:pt x="19527" y="8144"/>
                      <a:pt x="20241" y="9120"/>
                      <a:pt x="20717" y="10097"/>
                    </a:cubicBezTo>
                    <a:cubicBezTo>
                      <a:pt x="20836" y="10335"/>
                      <a:pt x="20956" y="10573"/>
                      <a:pt x="21063" y="10835"/>
                    </a:cubicBezTo>
                    <a:cubicBezTo>
                      <a:pt x="21134" y="10561"/>
                      <a:pt x="20825" y="9347"/>
                      <a:pt x="20575" y="8930"/>
                    </a:cubicBezTo>
                    <a:cubicBezTo>
                      <a:pt x="20277" y="8418"/>
                      <a:pt x="20063" y="7703"/>
                      <a:pt x="19789" y="7180"/>
                    </a:cubicBezTo>
                    <a:lnTo>
                      <a:pt x="19789" y="7180"/>
                    </a:lnTo>
                    <a:cubicBezTo>
                      <a:pt x="22003" y="7584"/>
                      <a:pt x="25313" y="8668"/>
                      <a:pt x="27290" y="9751"/>
                    </a:cubicBezTo>
                    <a:cubicBezTo>
                      <a:pt x="27347" y="9784"/>
                      <a:pt x="27403" y="9798"/>
                      <a:pt x="27456" y="9798"/>
                    </a:cubicBezTo>
                    <a:cubicBezTo>
                      <a:pt x="27736" y="9798"/>
                      <a:pt x="27925" y="9408"/>
                      <a:pt x="27635" y="9227"/>
                    </a:cubicBezTo>
                    <a:cubicBezTo>
                      <a:pt x="25837" y="8061"/>
                      <a:pt x="22491" y="7049"/>
                      <a:pt x="20432" y="6644"/>
                    </a:cubicBezTo>
                    <a:cubicBezTo>
                      <a:pt x="20158" y="6584"/>
                      <a:pt x="19896" y="6525"/>
                      <a:pt x="19634" y="6477"/>
                    </a:cubicBezTo>
                    <a:cubicBezTo>
                      <a:pt x="20063" y="5584"/>
                      <a:pt x="21896" y="4167"/>
                      <a:pt x="22027" y="4001"/>
                    </a:cubicBezTo>
                    <a:lnTo>
                      <a:pt x="22253" y="3751"/>
                    </a:lnTo>
                    <a:lnTo>
                      <a:pt x="22253" y="3751"/>
                    </a:lnTo>
                    <a:cubicBezTo>
                      <a:pt x="21872" y="3941"/>
                      <a:pt x="19979" y="4989"/>
                      <a:pt x="19158" y="6346"/>
                    </a:cubicBezTo>
                    <a:cubicBezTo>
                      <a:pt x="18943" y="6299"/>
                      <a:pt x="18848" y="6299"/>
                      <a:pt x="18634" y="6251"/>
                    </a:cubicBezTo>
                    <a:cubicBezTo>
                      <a:pt x="18503" y="5870"/>
                      <a:pt x="18431" y="5465"/>
                      <a:pt x="18443" y="5060"/>
                    </a:cubicBezTo>
                    <a:cubicBezTo>
                      <a:pt x="18491" y="4441"/>
                      <a:pt x="18610" y="3834"/>
                      <a:pt x="18812" y="3239"/>
                    </a:cubicBezTo>
                    <a:cubicBezTo>
                      <a:pt x="19098" y="2250"/>
                      <a:pt x="19717" y="167"/>
                      <a:pt x="19527" y="131"/>
                    </a:cubicBezTo>
                    <a:lnTo>
                      <a:pt x="19527" y="131"/>
                    </a:lnTo>
                    <a:cubicBezTo>
                      <a:pt x="19301" y="595"/>
                      <a:pt x="19062" y="1060"/>
                      <a:pt x="18848" y="1524"/>
                    </a:cubicBezTo>
                    <a:cubicBezTo>
                      <a:pt x="18455" y="2405"/>
                      <a:pt x="18181" y="3322"/>
                      <a:pt x="18050" y="4274"/>
                    </a:cubicBezTo>
                    <a:cubicBezTo>
                      <a:pt x="17979" y="4810"/>
                      <a:pt x="17919" y="5537"/>
                      <a:pt x="18122" y="6120"/>
                    </a:cubicBezTo>
                    <a:cubicBezTo>
                      <a:pt x="17681" y="6013"/>
                      <a:pt x="17229" y="5906"/>
                      <a:pt x="16788" y="5787"/>
                    </a:cubicBezTo>
                    <a:cubicBezTo>
                      <a:pt x="16087" y="3920"/>
                      <a:pt x="15825" y="0"/>
                      <a:pt x="15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716;p22">
                <a:extLst>
                  <a:ext uri="{FF2B5EF4-FFF2-40B4-BE49-F238E27FC236}">
                    <a16:creationId xmlns:a16="http://schemas.microsoft.com/office/drawing/2014/main" id="{8A908908-20FB-4E97-A97B-17E810CB8759}"/>
                  </a:ext>
                </a:extLst>
              </p:cNvPr>
              <p:cNvSpPr/>
              <p:nvPr/>
            </p:nvSpPr>
            <p:spPr>
              <a:xfrm>
                <a:off x="3791525" y="3536035"/>
                <a:ext cx="795860" cy="768031"/>
              </a:xfrm>
              <a:custGeom>
                <a:avLst/>
                <a:gdLst/>
                <a:ahLst/>
                <a:cxnLst/>
                <a:rect l="l" t="t" r="r" b="b"/>
                <a:pathLst>
                  <a:path w="21420" h="20671" extrusionOk="0">
                    <a:moveTo>
                      <a:pt x="6215" y="8747"/>
                    </a:moveTo>
                    <a:lnTo>
                      <a:pt x="6215" y="8747"/>
                    </a:lnTo>
                    <a:cubicBezTo>
                      <a:pt x="6217" y="8749"/>
                      <a:pt x="6218" y="8751"/>
                      <a:pt x="6219" y="8753"/>
                    </a:cubicBezTo>
                    <a:lnTo>
                      <a:pt x="6219" y="8753"/>
                    </a:lnTo>
                    <a:cubicBezTo>
                      <a:pt x="6218" y="8752"/>
                      <a:pt x="6217" y="8750"/>
                      <a:pt x="6215" y="8747"/>
                    </a:cubicBezTo>
                    <a:close/>
                    <a:moveTo>
                      <a:pt x="6617" y="7487"/>
                    </a:moveTo>
                    <a:cubicBezTo>
                      <a:pt x="6641" y="7487"/>
                      <a:pt x="6666" y="7490"/>
                      <a:pt x="6692" y="7497"/>
                    </a:cubicBezTo>
                    <a:cubicBezTo>
                      <a:pt x="7144" y="7616"/>
                      <a:pt x="6787" y="8414"/>
                      <a:pt x="6585" y="8676"/>
                    </a:cubicBezTo>
                    <a:cubicBezTo>
                      <a:pt x="6553" y="8746"/>
                      <a:pt x="6445" y="8827"/>
                      <a:pt x="6348" y="8827"/>
                    </a:cubicBezTo>
                    <a:cubicBezTo>
                      <a:pt x="6298" y="8827"/>
                      <a:pt x="6252" y="8806"/>
                      <a:pt x="6219" y="8753"/>
                    </a:cubicBezTo>
                    <a:lnTo>
                      <a:pt x="6219" y="8753"/>
                    </a:lnTo>
                    <a:cubicBezTo>
                      <a:pt x="6225" y="8764"/>
                      <a:pt x="6227" y="8768"/>
                      <a:pt x="6227" y="8768"/>
                    </a:cubicBezTo>
                    <a:cubicBezTo>
                      <a:pt x="6225" y="8768"/>
                      <a:pt x="6192" y="8718"/>
                      <a:pt x="6192" y="8700"/>
                    </a:cubicBezTo>
                    <a:cubicBezTo>
                      <a:pt x="6168" y="8664"/>
                      <a:pt x="6156" y="8640"/>
                      <a:pt x="6156" y="8604"/>
                    </a:cubicBezTo>
                    <a:cubicBezTo>
                      <a:pt x="6132" y="8533"/>
                      <a:pt x="6132" y="8462"/>
                      <a:pt x="6120" y="8390"/>
                    </a:cubicBezTo>
                    <a:cubicBezTo>
                      <a:pt x="6120" y="8247"/>
                      <a:pt x="6120" y="8093"/>
                      <a:pt x="6156" y="7962"/>
                    </a:cubicBezTo>
                    <a:cubicBezTo>
                      <a:pt x="6210" y="7768"/>
                      <a:pt x="6390" y="7487"/>
                      <a:pt x="6617" y="7487"/>
                    </a:cubicBezTo>
                    <a:close/>
                    <a:moveTo>
                      <a:pt x="8883" y="7412"/>
                    </a:moveTo>
                    <a:cubicBezTo>
                      <a:pt x="8988" y="7412"/>
                      <a:pt x="9082" y="7485"/>
                      <a:pt x="9109" y="7592"/>
                    </a:cubicBezTo>
                    <a:cubicBezTo>
                      <a:pt x="9190" y="8252"/>
                      <a:pt x="8629" y="9250"/>
                      <a:pt x="7887" y="9250"/>
                    </a:cubicBezTo>
                    <a:cubicBezTo>
                      <a:pt x="7866" y="9250"/>
                      <a:pt x="7844" y="9249"/>
                      <a:pt x="7823" y="9247"/>
                    </a:cubicBezTo>
                    <a:cubicBezTo>
                      <a:pt x="7692" y="9247"/>
                      <a:pt x="7597" y="9128"/>
                      <a:pt x="7609" y="8997"/>
                    </a:cubicBezTo>
                    <a:lnTo>
                      <a:pt x="7597" y="8997"/>
                    </a:lnTo>
                    <a:cubicBezTo>
                      <a:pt x="7609" y="8938"/>
                      <a:pt x="7620" y="8866"/>
                      <a:pt x="7632" y="8807"/>
                    </a:cubicBezTo>
                    <a:cubicBezTo>
                      <a:pt x="7716" y="8521"/>
                      <a:pt x="7859" y="8259"/>
                      <a:pt x="8037" y="8033"/>
                    </a:cubicBezTo>
                    <a:cubicBezTo>
                      <a:pt x="8240" y="7783"/>
                      <a:pt x="8490" y="7581"/>
                      <a:pt x="8775" y="7438"/>
                    </a:cubicBezTo>
                    <a:cubicBezTo>
                      <a:pt x="8811" y="7420"/>
                      <a:pt x="8847" y="7412"/>
                      <a:pt x="8883" y="7412"/>
                    </a:cubicBezTo>
                    <a:close/>
                    <a:moveTo>
                      <a:pt x="10021" y="8863"/>
                    </a:moveTo>
                    <a:cubicBezTo>
                      <a:pt x="10132" y="8863"/>
                      <a:pt x="10236" y="8911"/>
                      <a:pt x="10299" y="9033"/>
                    </a:cubicBezTo>
                    <a:cubicBezTo>
                      <a:pt x="10418" y="9247"/>
                      <a:pt x="10216" y="9486"/>
                      <a:pt x="10085" y="9640"/>
                    </a:cubicBezTo>
                    <a:cubicBezTo>
                      <a:pt x="9963" y="9773"/>
                      <a:pt x="9779" y="9917"/>
                      <a:pt x="9591" y="9917"/>
                    </a:cubicBezTo>
                    <a:cubicBezTo>
                      <a:pt x="9577" y="9917"/>
                      <a:pt x="9563" y="9916"/>
                      <a:pt x="9549" y="9914"/>
                    </a:cubicBezTo>
                    <a:cubicBezTo>
                      <a:pt x="9478" y="9914"/>
                      <a:pt x="9418" y="9902"/>
                      <a:pt x="9383" y="9819"/>
                    </a:cubicBezTo>
                    <a:lnTo>
                      <a:pt x="9371" y="9819"/>
                    </a:lnTo>
                    <a:cubicBezTo>
                      <a:pt x="9275" y="9557"/>
                      <a:pt x="9442" y="9224"/>
                      <a:pt x="9633" y="9045"/>
                    </a:cubicBezTo>
                    <a:cubicBezTo>
                      <a:pt x="9732" y="8939"/>
                      <a:pt x="9883" y="8863"/>
                      <a:pt x="10021" y="8863"/>
                    </a:cubicBezTo>
                    <a:close/>
                    <a:moveTo>
                      <a:pt x="6195" y="10866"/>
                    </a:moveTo>
                    <a:cubicBezTo>
                      <a:pt x="6256" y="10866"/>
                      <a:pt x="6315" y="10890"/>
                      <a:pt x="6358" y="10938"/>
                    </a:cubicBezTo>
                    <a:cubicBezTo>
                      <a:pt x="6585" y="11236"/>
                      <a:pt x="6704" y="11843"/>
                      <a:pt x="6370" y="12129"/>
                    </a:cubicBezTo>
                    <a:cubicBezTo>
                      <a:pt x="6332" y="12162"/>
                      <a:pt x="6285" y="12178"/>
                      <a:pt x="6238" y="12178"/>
                    </a:cubicBezTo>
                    <a:cubicBezTo>
                      <a:pt x="6153" y="12178"/>
                      <a:pt x="6068" y="12126"/>
                      <a:pt x="6037" y="12033"/>
                    </a:cubicBezTo>
                    <a:cubicBezTo>
                      <a:pt x="5811" y="11760"/>
                      <a:pt x="5846" y="11260"/>
                      <a:pt x="6001" y="10974"/>
                    </a:cubicBezTo>
                    <a:cubicBezTo>
                      <a:pt x="6047" y="10902"/>
                      <a:pt x="6122" y="10866"/>
                      <a:pt x="6195" y="10866"/>
                    </a:cubicBezTo>
                    <a:close/>
                    <a:moveTo>
                      <a:pt x="10361" y="11618"/>
                    </a:moveTo>
                    <a:cubicBezTo>
                      <a:pt x="10584" y="11618"/>
                      <a:pt x="10777" y="11792"/>
                      <a:pt x="10787" y="12022"/>
                    </a:cubicBezTo>
                    <a:cubicBezTo>
                      <a:pt x="10799" y="12212"/>
                      <a:pt x="10668" y="12391"/>
                      <a:pt x="10490" y="12450"/>
                    </a:cubicBezTo>
                    <a:cubicBezTo>
                      <a:pt x="10472" y="12454"/>
                      <a:pt x="10454" y="12455"/>
                      <a:pt x="10437" y="12455"/>
                    </a:cubicBezTo>
                    <a:cubicBezTo>
                      <a:pt x="10334" y="12455"/>
                      <a:pt x="10231" y="12399"/>
                      <a:pt x="10180" y="12307"/>
                    </a:cubicBezTo>
                    <a:cubicBezTo>
                      <a:pt x="10180" y="12307"/>
                      <a:pt x="10180" y="12284"/>
                      <a:pt x="10168" y="12284"/>
                    </a:cubicBezTo>
                    <a:cubicBezTo>
                      <a:pt x="10109" y="12212"/>
                      <a:pt x="10061" y="12117"/>
                      <a:pt x="10037" y="12022"/>
                    </a:cubicBezTo>
                    <a:cubicBezTo>
                      <a:pt x="9990" y="11843"/>
                      <a:pt x="10097" y="11676"/>
                      <a:pt x="10264" y="11629"/>
                    </a:cubicBezTo>
                    <a:cubicBezTo>
                      <a:pt x="10296" y="11621"/>
                      <a:pt x="10329" y="11618"/>
                      <a:pt x="10361" y="11618"/>
                    </a:cubicBezTo>
                    <a:close/>
                    <a:moveTo>
                      <a:pt x="7891" y="11092"/>
                    </a:moveTo>
                    <a:cubicBezTo>
                      <a:pt x="7919" y="11092"/>
                      <a:pt x="7948" y="11096"/>
                      <a:pt x="7978" y="11105"/>
                    </a:cubicBezTo>
                    <a:lnTo>
                      <a:pt x="7978" y="11117"/>
                    </a:lnTo>
                    <a:cubicBezTo>
                      <a:pt x="8192" y="11176"/>
                      <a:pt x="8287" y="11414"/>
                      <a:pt x="8347" y="11605"/>
                    </a:cubicBezTo>
                    <a:cubicBezTo>
                      <a:pt x="8382" y="11736"/>
                      <a:pt x="8394" y="11879"/>
                      <a:pt x="8406" y="12022"/>
                    </a:cubicBezTo>
                    <a:cubicBezTo>
                      <a:pt x="8430" y="12129"/>
                      <a:pt x="8442" y="12236"/>
                      <a:pt x="8418" y="12343"/>
                    </a:cubicBezTo>
                    <a:cubicBezTo>
                      <a:pt x="8382" y="12438"/>
                      <a:pt x="8299" y="12498"/>
                      <a:pt x="8204" y="12498"/>
                    </a:cubicBezTo>
                    <a:cubicBezTo>
                      <a:pt x="8049" y="12474"/>
                      <a:pt x="7906" y="12414"/>
                      <a:pt x="7787" y="12307"/>
                    </a:cubicBezTo>
                    <a:lnTo>
                      <a:pt x="7763" y="12284"/>
                    </a:lnTo>
                    <a:cubicBezTo>
                      <a:pt x="7549" y="12093"/>
                      <a:pt x="7442" y="11795"/>
                      <a:pt x="7489" y="11498"/>
                    </a:cubicBezTo>
                    <a:cubicBezTo>
                      <a:pt x="7531" y="11309"/>
                      <a:pt x="7684" y="11092"/>
                      <a:pt x="7891" y="11092"/>
                    </a:cubicBezTo>
                    <a:close/>
                    <a:moveTo>
                      <a:pt x="5446" y="14078"/>
                    </a:moveTo>
                    <a:cubicBezTo>
                      <a:pt x="5506" y="14078"/>
                      <a:pt x="5568" y="14117"/>
                      <a:pt x="5632" y="14212"/>
                    </a:cubicBezTo>
                    <a:cubicBezTo>
                      <a:pt x="5787" y="14474"/>
                      <a:pt x="5894" y="14760"/>
                      <a:pt x="5954" y="15058"/>
                    </a:cubicBezTo>
                    <a:cubicBezTo>
                      <a:pt x="6096" y="15713"/>
                      <a:pt x="6192" y="16379"/>
                      <a:pt x="6227" y="17046"/>
                    </a:cubicBezTo>
                    <a:cubicBezTo>
                      <a:pt x="6251" y="17629"/>
                      <a:pt x="6323" y="18213"/>
                      <a:pt x="6454" y="18784"/>
                    </a:cubicBezTo>
                    <a:cubicBezTo>
                      <a:pt x="6394" y="18772"/>
                      <a:pt x="6346" y="18749"/>
                      <a:pt x="6299" y="18713"/>
                    </a:cubicBezTo>
                    <a:lnTo>
                      <a:pt x="6299" y="18725"/>
                    </a:lnTo>
                    <a:cubicBezTo>
                      <a:pt x="6061" y="18570"/>
                      <a:pt x="5846" y="18380"/>
                      <a:pt x="5668" y="18153"/>
                    </a:cubicBezTo>
                    <a:cubicBezTo>
                      <a:pt x="5406" y="17891"/>
                      <a:pt x="5203" y="17582"/>
                      <a:pt x="5049" y="17248"/>
                    </a:cubicBezTo>
                    <a:cubicBezTo>
                      <a:pt x="4715" y="16379"/>
                      <a:pt x="4691" y="15201"/>
                      <a:pt x="5144" y="14379"/>
                    </a:cubicBezTo>
                    <a:cubicBezTo>
                      <a:pt x="5223" y="14229"/>
                      <a:pt x="5329" y="14078"/>
                      <a:pt x="5446" y="14078"/>
                    </a:cubicBezTo>
                    <a:close/>
                    <a:moveTo>
                      <a:pt x="7820" y="0"/>
                    </a:moveTo>
                    <a:cubicBezTo>
                      <a:pt x="7383" y="0"/>
                      <a:pt x="6931" y="39"/>
                      <a:pt x="6620" y="163"/>
                    </a:cubicBezTo>
                    <a:cubicBezTo>
                      <a:pt x="5965" y="425"/>
                      <a:pt x="5346" y="854"/>
                      <a:pt x="5037" y="1520"/>
                    </a:cubicBezTo>
                    <a:cubicBezTo>
                      <a:pt x="4715" y="2175"/>
                      <a:pt x="4811" y="2854"/>
                      <a:pt x="4942" y="3532"/>
                    </a:cubicBezTo>
                    <a:cubicBezTo>
                      <a:pt x="5049" y="4092"/>
                      <a:pt x="5251" y="4925"/>
                      <a:pt x="4942" y="5485"/>
                    </a:cubicBezTo>
                    <a:cubicBezTo>
                      <a:pt x="4930" y="5509"/>
                      <a:pt x="4918" y="5533"/>
                      <a:pt x="4906" y="5545"/>
                    </a:cubicBezTo>
                    <a:cubicBezTo>
                      <a:pt x="4810" y="5640"/>
                      <a:pt x="4716" y="5680"/>
                      <a:pt x="4628" y="5680"/>
                    </a:cubicBezTo>
                    <a:cubicBezTo>
                      <a:pt x="4419" y="5680"/>
                      <a:pt x="4246" y="5457"/>
                      <a:pt x="4180" y="5223"/>
                    </a:cubicBezTo>
                    <a:cubicBezTo>
                      <a:pt x="4096" y="4914"/>
                      <a:pt x="4072" y="4592"/>
                      <a:pt x="4108" y="4271"/>
                    </a:cubicBezTo>
                    <a:cubicBezTo>
                      <a:pt x="4108" y="3961"/>
                      <a:pt x="4144" y="3652"/>
                      <a:pt x="4227" y="3354"/>
                    </a:cubicBezTo>
                    <a:cubicBezTo>
                      <a:pt x="4346" y="2961"/>
                      <a:pt x="4572" y="2604"/>
                      <a:pt x="4703" y="2199"/>
                    </a:cubicBezTo>
                    <a:cubicBezTo>
                      <a:pt x="4704" y="2197"/>
                      <a:pt x="4703" y="2196"/>
                      <a:pt x="4699" y="2196"/>
                    </a:cubicBezTo>
                    <a:cubicBezTo>
                      <a:pt x="4608" y="2196"/>
                      <a:pt x="3118" y="2909"/>
                      <a:pt x="2775" y="3699"/>
                    </a:cubicBezTo>
                    <a:cubicBezTo>
                      <a:pt x="2405" y="4521"/>
                      <a:pt x="2120" y="5390"/>
                      <a:pt x="2120" y="6283"/>
                    </a:cubicBezTo>
                    <a:cubicBezTo>
                      <a:pt x="2120" y="6866"/>
                      <a:pt x="2167" y="7247"/>
                      <a:pt x="2501" y="7700"/>
                    </a:cubicBezTo>
                    <a:cubicBezTo>
                      <a:pt x="2703" y="7985"/>
                      <a:pt x="2953" y="8247"/>
                      <a:pt x="3239" y="8462"/>
                    </a:cubicBezTo>
                    <a:cubicBezTo>
                      <a:pt x="3891" y="8874"/>
                      <a:pt x="3454" y="9429"/>
                      <a:pt x="2415" y="9429"/>
                    </a:cubicBezTo>
                    <a:cubicBezTo>
                      <a:pt x="2373" y="9429"/>
                      <a:pt x="2330" y="9428"/>
                      <a:pt x="2286" y="9426"/>
                    </a:cubicBezTo>
                    <a:cubicBezTo>
                      <a:pt x="2269" y="9425"/>
                      <a:pt x="2251" y="9425"/>
                      <a:pt x="2233" y="9425"/>
                    </a:cubicBezTo>
                    <a:cubicBezTo>
                      <a:pt x="1487" y="9425"/>
                      <a:pt x="945" y="10156"/>
                      <a:pt x="596" y="10807"/>
                    </a:cubicBezTo>
                    <a:cubicBezTo>
                      <a:pt x="215" y="11522"/>
                      <a:pt x="0" y="12724"/>
                      <a:pt x="179" y="13510"/>
                    </a:cubicBezTo>
                    <a:cubicBezTo>
                      <a:pt x="346" y="14236"/>
                      <a:pt x="1358" y="15963"/>
                      <a:pt x="1917" y="16272"/>
                    </a:cubicBezTo>
                    <a:cubicBezTo>
                      <a:pt x="1858" y="15570"/>
                      <a:pt x="1763" y="14010"/>
                      <a:pt x="2346" y="13129"/>
                    </a:cubicBezTo>
                    <a:cubicBezTo>
                      <a:pt x="2691" y="12593"/>
                      <a:pt x="3215" y="12212"/>
                      <a:pt x="3834" y="12057"/>
                    </a:cubicBezTo>
                    <a:lnTo>
                      <a:pt x="3834" y="12057"/>
                    </a:lnTo>
                    <a:cubicBezTo>
                      <a:pt x="3215" y="12879"/>
                      <a:pt x="2953" y="13903"/>
                      <a:pt x="2644" y="14855"/>
                    </a:cubicBezTo>
                    <a:cubicBezTo>
                      <a:pt x="2417" y="15593"/>
                      <a:pt x="2215" y="16391"/>
                      <a:pt x="2465" y="17141"/>
                    </a:cubicBezTo>
                    <a:cubicBezTo>
                      <a:pt x="2715" y="17891"/>
                      <a:pt x="3418" y="18344"/>
                      <a:pt x="4132" y="18630"/>
                    </a:cubicBezTo>
                    <a:cubicBezTo>
                      <a:pt x="4549" y="18784"/>
                      <a:pt x="5001" y="18903"/>
                      <a:pt x="5442" y="18951"/>
                    </a:cubicBezTo>
                    <a:cubicBezTo>
                      <a:pt x="5568" y="18973"/>
                      <a:pt x="5696" y="18983"/>
                      <a:pt x="5825" y="18983"/>
                    </a:cubicBezTo>
                    <a:cubicBezTo>
                      <a:pt x="6046" y="18983"/>
                      <a:pt x="6266" y="18952"/>
                      <a:pt x="6477" y="18891"/>
                    </a:cubicBezTo>
                    <a:cubicBezTo>
                      <a:pt x="6585" y="19284"/>
                      <a:pt x="6775" y="19653"/>
                      <a:pt x="7037" y="19975"/>
                    </a:cubicBezTo>
                    <a:cubicBezTo>
                      <a:pt x="7490" y="20543"/>
                      <a:pt x="8110" y="20670"/>
                      <a:pt x="8762" y="20670"/>
                    </a:cubicBezTo>
                    <a:cubicBezTo>
                      <a:pt x="9122" y="20670"/>
                      <a:pt x="9491" y="20631"/>
                      <a:pt x="9847" y="20606"/>
                    </a:cubicBezTo>
                    <a:cubicBezTo>
                      <a:pt x="9978" y="20594"/>
                      <a:pt x="10657" y="20463"/>
                      <a:pt x="10537" y="20392"/>
                    </a:cubicBezTo>
                    <a:cubicBezTo>
                      <a:pt x="10109" y="20106"/>
                      <a:pt x="9775" y="19701"/>
                      <a:pt x="9561" y="19237"/>
                    </a:cubicBezTo>
                    <a:cubicBezTo>
                      <a:pt x="9359" y="18784"/>
                      <a:pt x="9085" y="18213"/>
                      <a:pt x="8918" y="17760"/>
                    </a:cubicBezTo>
                    <a:cubicBezTo>
                      <a:pt x="8585" y="16867"/>
                      <a:pt x="8299" y="15963"/>
                      <a:pt x="8061" y="15046"/>
                    </a:cubicBezTo>
                    <a:cubicBezTo>
                      <a:pt x="7954" y="14641"/>
                      <a:pt x="7882" y="14141"/>
                      <a:pt x="8061" y="13748"/>
                    </a:cubicBezTo>
                    <a:cubicBezTo>
                      <a:pt x="8098" y="13669"/>
                      <a:pt x="8145" y="13639"/>
                      <a:pt x="8193" y="13639"/>
                    </a:cubicBezTo>
                    <a:cubicBezTo>
                      <a:pt x="8284" y="13639"/>
                      <a:pt x="8384" y="13742"/>
                      <a:pt x="8454" y="13819"/>
                    </a:cubicBezTo>
                    <a:cubicBezTo>
                      <a:pt x="8835" y="14260"/>
                      <a:pt x="9085" y="14855"/>
                      <a:pt x="9311" y="15391"/>
                    </a:cubicBezTo>
                    <a:cubicBezTo>
                      <a:pt x="9811" y="16558"/>
                      <a:pt x="10145" y="17820"/>
                      <a:pt x="10871" y="18868"/>
                    </a:cubicBezTo>
                    <a:cubicBezTo>
                      <a:pt x="11244" y="19422"/>
                      <a:pt x="11746" y="19944"/>
                      <a:pt x="12418" y="19944"/>
                    </a:cubicBezTo>
                    <a:cubicBezTo>
                      <a:pt x="12453" y="19944"/>
                      <a:pt x="12489" y="19942"/>
                      <a:pt x="12526" y="19939"/>
                    </a:cubicBezTo>
                    <a:cubicBezTo>
                      <a:pt x="13073" y="19892"/>
                      <a:pt x="14657" y="19403"/>
                      <a:pt x="14657" y="19403"/>
                    </a:cubicBezTo>
                    <a:cubicBezTo>
                      <a:pt x="14597" y="19332"/>
                      <a:pt x="14526" y="19272"/>
                      <a:pt x="14443" y="19237"/>
                    </a:cubicBezTo>
                    <a:lnTo>
                      <a:pt x="14443" y="19225"/>
                    </a:lnTo>
                    <a:cubicBezTo>
                      <a:pt x="14181" y="19058"/>
                      <a:pt x="13812" y="18618"/>
                      <a:pt x="13609" y="18427"/>
                    </a:cubicBezTo>
                    <a:cubicBezTo>
                      <a:pt x="13181" y="18034"/>
                      <a:pt x="12657" y="17201"/>
                      <a:pt x="12442" y="16903"/>
                    </a:cubicBezTo>
                    <a:cubicBezTo>
                      <a:pt x="11811" y="16010"/>
                      <a:pt x="11788" y="15677"/>
                      <a:pt x="11299" y="14689"/>
                    </a:cubicBezTo>
                    <a:cubicBezTo>
                      <a:pt x="11097" y="14260"/>
                      <a:pt x="11085" y="13903"/>
                      <a:pt x="11002" y="13438"/>
                    </a:cubicBezTo>
                    <a:cubicBezTo>
                      <a:pt x="10954" y="13224"/>
                      <a:pt x="10978" y="12998"/>
                      <a:pt x="11073" y="12807"/>
                    </a:cubicBezTo>
                    <a:cubicBezTo>
                      <a:pt x="11125" y="12717"/>
                      <a:pt x="11202" y="12684"/>
                      <a:pt x="11286" y="12684"/>
                    </a:cubicBezTo>
                    <a:cubicBezTo>
                      <a:pt x="11411" y="12684"/>
                      <a:pt x="11552" y="12760"/>
                      <a:pt x="11645" y="12831"/>
                    </a:cubicBezTo>
                    <a:cubicBezTo>
                      <a:pt x="11954" y="13046"/>
                      <a:pt x="12181" y="13391"/>
                      <a:pt x="12395" y="13688"/>
                    </a:cubicBezTo>
                    <a:cubicBezTo>
                      <a:pt x="12716" y="14153"/>
                      <a:pt x="12978" y="14629"/>
                      <a:pt x="13216" y="15141"/>
                    </a:cubicBezTo>
                    <a:cubicBezTo>
                      <a:pt x="13443" y="15617"/>
                      <a:pt x="13705" y="16094"/>
                      <a:pt x="14002" y="16546"/>
                    </a:cubicBezTo>
                    <a:cubicBezTo>
                      <a:pt x="14300" y="16963"/>
                      <a:pt x="14657" y="17344"/>
                      <a:pt x="15050" y="17677"/>
                    </a:cubicBezTo>
                    <a:cubicBezTo>
                      <a:pt x="15563" y="18104"/>
                      <a:pt x="16192" y="18446"/>
                      <a:pt x="16841" y="18446"/>
                    </a:cubicBezTo>
                    <a:cubicBezTo>
                      <a:pt x="17096" y="18446"/>
                      <a:pt x="17355" y="18393"/>
                      <a:pt x="17610" y="18272"/>
                    </a:cubicBezTo>
                    <a:cubicBezTo>
                      <a:pt x="17657" y="18237"/>
                      <a:pt x="17693" y="18201"/>
                      <a:pt x="17741" y="18165"/>
                    </a:cubicBezTo>
                    <a:cubicBezTo>
                      <a:pt x="17776" y="18129"/>
                      <a:pt x="18181" y="17737"/>
                      <a:pt x="18348" y="17546"/>
                    </a:cubicBezTo>
                    <a:lnTo>
                      <a:pt x="18431" y="17451"/>
                    </a:lnTo>
                    <a:lnTo>
                      <a:pt x="18312" y="17403"/>
                    </a:lnTo>
                    <a:cubicBezTo>
                      <a:pt x="18038" y="17260"/>
                      <a:pt x="17765" y="17106"/>
                      <a:pt x="17503" y="16939"/>
                    </a:cubicBezTo>
                    <a:cubicBezTo>
                      <a:pt x="16943" y="16594"/>
                      <a:pt x="16407" y="16201"/>
                      <a:pt x="15907" y="15748"/>
                    </a:cubicBezTo>
                    <a:cubicBezTo>
                      <a:pt x="15669" y="15510"/>
                      <a:pt x="15371" y="15224"/>
                      <a:pt x="15217" y="14891"/>
                    </a:cubicBezTo>
                    <a:cubicBezTo>
                      <a:pt x="15109" y="14641"/>
                      <a:pt x="15074" y="14260"/>
                      <a:pt x="15383" y="14129"/>
                    </a:cubicBezTo>
                    <a:cubicBezTo>
                      <a:pt x="15444" y="14103"/>
                      <a:pt x="15507" y="14092"/>
                      <a:pt x="15571" y="14092"/>
                    </a:cubicBezTo>
                    <a:cubicBezTo>
                      <a:pt x="15799" y="14092"/>
                      <a:pt x="16040" y="14232"/>
                      <a:pt x="16217" y="14343"/>
                    </a:cubicBezTo>
                    <a:cubicBezTo>
                      <a:pt x="16514" y="14534"/>
                      <a:pt x="16800" y="14748"/>
                      <a:pt x="17062" y="14986"/>
                    </a:cubicBezTo>
                    <a:cubicBezTo>
                      <a:pt x="17654" y="15490"/>
                      <a:pt x="18216" y="16388"/>
                      <a:pt x="18942" y="16388"/>
                    </a:cubicBezTo>
                    <a:cubicBezTo>
                      <a:pt x="19005" y="16388"/>
                      <a:pt x="19069" y="16382"/>
                      <a:pt x="19134" y="16367"/>
                    </a:cubicBezTo>
                    <a:cubicBezTo>
                      <a:pt x="19610" y="16272"/>
                      <a:pt x="19705" y="15927"/>
                      <a:pt x="20229" y="15582"/>
                    </a:cubicBezTo>
                    <a:cubicBezTo>
                      <a:pt x="20610" y="15332"/>
                      <a:pt x="21003" y="15105"/>
                      <a:pt x="21420" y="14915"/>
                    </a:cubicBezTo>
                    <a:cubicBezTo>
                      <a:pt x="21253" y="14546"/>
                      <a:pt x="21110" y="14153"/>
                      <a:pt x="21027" y="13760"/>
                    </a:cubicBezTo>
                    <a:cubicBezTo>
                      <a:pt x="20932" y="13284"/>
                      <a:pt x="21039" y="12819"/>
                      <a:pt x="20658" y="12629"/>
                    </a:cubicBezTo>
                    <a:cubicBezTo>
                      <a:pt x="20503" y="12557"/>
                      <a:pt x="20348" y="12498"/>
                      <a:pt x="20182" y="12474"/>
                    </a:cubicBezTo>
                    <a:cubicBezTo>
                      <a:pt x="19994" y="12439"/>
                      <a:pt x="19803" y="12421"/>
                      <a:pt x="19610" y="12421"/>
                    </a:cubicBezTo>
                    <a:cubicBezTo>
                      <a:pt x="19472" y="12421"/>
                      <a:pt x="19332" y="12430"/>
                      <a:pt x="19193" y="12450"/>
                    </a:cubicBezTo>
                    <a:cubicBezTo>
                      <a:pt x="18830" y="12503"/>
                      <a:pt x="18529" y="12547"/>
                      <a:pt x="18207" y="12547"/>
                    </a:cubicBezTo>
                    <a:cubicBezTo>
                      <a:pt x="18024" y="12547"/>
                      <a:pt x="17834" y="12532"/>
                      <a:pt x="17622" y="12498"/>
                    </a:cubicBezTo>
                    <a:cubicBezTo>
                      <a:pt x="17515" y="12486"/>
                      <a:pt x="17276" y="12319"/>
                      <a:pt x="17300" y="12224"/>
                    </a:cubicBezTo>
                    <a:cubicBezTo>
                      <a:pt x="17467" y="11605"/>
                      <a:pt x="18407" y="11569"/>
                      <a:pt x="18919" y="11557"/>
                    </a:cubicBezTo>
                    <a:cubicBezTo>
                      <a:pt x="18976" y="11556"/>
                      <a:pt x="19033" y="11555"/>
                      <a:pt x="19089" y="11555"/>
                    </a:cubicBezTo>
                    <a:cubicBezTo>
                      <a:pt x="19604" y="11555"/>
                      <a:pt x="20117" y="11605"/>
                      <a:pt x="20610" y="11712"/>
                    </a:cubicBezTo>
                    <a:lnTo>
                      <a:pt x="20753" y="11748"/>
                    </a:lnTo>
                    <a:cubicBezTo>
                      <a:pt x="20693" y="11438"/>
                      <a:pt x="20574" y="11141"/>
                      <a:pt x="20408" y="10890"/>
                    </a:cubicBezTo>
                    <a:cubicBezTo>
                      <a:pt x="20040" y="10373"/>
                      <a:pt x="19323" y="10247"/>
                      <a:pt x="18702" y="10247"/>
                    </a:cubicBezTo>
                    <a:cubicBezTo>
                      <a:pt x="18579" y="10247"/>
                      <a:pt x="18460" y="10252"/>
                      <a:pt x="18348" y="10259"/>
                    </a:cubicBezTo>
                    <a:cubicBezTo>
                      <a:pt x="17300" y="10319"/>
                      <a:pt x="16360" y="10831"/>
                      <a:pt x="15348" y="10974"/>
                    </a:cubicBezTo>
                    <a:cubicBezTo>
                      <a:pt x="15186" y="10997"/>
                      <a:pt x="15025" y="11010"/>
                      <a:pt x="14863" y="11010"/>
                    </a:cubicBezTo>
                    <a:cubicBezTo>
                      <a:pt x="14775" y="11010"/>
                      <a:pt x="14686" y="11006"/>
                      <a:pt x="14597" y="10998"/>
                    </a:cubicBezTo>
                    <a:cubicBezTo>
                      <a:pt x="14478" y="10998"/>
                      <a:pt x="14359" y="10938"/>
                      <a:pt x="14288" y="10843"/>
                    </a:cubicBezTo>
                    <a:cubicBezTo>
                      <a:pt x="14216" y="10736"/>
                      <a:pt x="14300" y="10557"/>
                      <a:pt x="14371" y="10474"/>
                    </a:cubicBezTo>
                    <a:cubicBezTo>
                      <a:pt x="14693" y="10117"/>
                      <a:pt x="15312" y="10057"/>
                      <a:pt x="15740" y="9914"/>
                    </a:cubicBezTo>
                    <a:cubicBezTo>
                      <a:pt x="16836" y="9569"/>
                      <a:pt x="17860" y="9021"/>
                      <a:pt x="18991" y="8771"/>
                    </a:cubicBezTo>
                    <a:cubicBezTo>
                      <a:pt x="19146" y="8735"/>
                      <a:pt x="19300" y="8700"/>
                      <a:pt x="19467" y="8688"/>
                    </a:cubicBezTo>
                    <a:cubicBezTo>
                      <a:pt x="19537" y="8670"/>
                      <a:pt x="19613" y="8659"/>
                      <a:pt x="19691" y="8659"/>
                    </a:cubicBezTo>
                    <a:cubicBezTo>
                      <a:pt x="19719" y="8659"/>
                      <a:pt x="19748" y="8661"/>
                      <a:pt x="19777" y="8664"/>
                    </a:cubicBezTo>
                    <a:cubicBezTo>
                      <a:pt x="19805" y="8669"/>
                      <a:pt x="19827" y="8671"/>
                      <a:pt x="19846" y="8671"/>
                    </a:cubicBezTo>
                    <a:cubicBezTo>
                      <a:pt x="20015" y="8671"/>
                      <a:pt x="19804" y="8487"/>
                      <a:pt x="19729" y="8390"/>
                    </a:cubicBezTo>
                    <a:cubicBezTo>
                      <a:pt x="19670" y="8295"/>
                      <a:pt x="19634" y="8200"/>
                      <a:pt x="19586" y="8116"/>
                    </a:cubicBezTo>
                    <a:cubicBezTo>
                      <a:pt x="19455" y="7890"/>
                      <a:pt x="19336" y="7652"/>
                      <a:pt x="19193" y="7438"/>
                    </a:cubicBezTo>
                    <a:cubicBezTo>
                      <a:pt x="18979" y="7081"/>
                      <a:pt x="18646" y="6819"/>
                      <a:pt x="18265" y="6664"/>
                    </a:cubicBezTo>
                    <a:cubicBezTo>
                      <a:pt x="18053" y="6589"/>
                      <a:pt x="17837" y="6557"/>
                      <a:pt x="17619" y="6557"/>
                    </a:cubicBezTo>
                    <a:cubicBezTo>
                      <a:pt x="16904" y="6557"/>
                      <a:pt x="16176" y="6904"/>
                      <a:pt x="15574" y="7223"/>
                    </a:cubicBezTo>
                    <a:cubicBezTo>
                      <a:pt x="14990" y="7533"/>
                      <a:pt x="14467" y="7902"/>
                      <a:pt x="13931" y="8271"/>
                    </a:cubicBezTo>
                    <a:cubicBezTo>
                      <a:pt x="13359" y="8652"/>
                      <a:pt x="12752" y="9069"/>
                      <a:pt x="12085" y="9247"/>
                    </a:cubicBezTo>
                    <a:cubicBezTo>
                      <a:pt x="12007" y="9270"/>
                      <a:pt x="11907" y="9292"/>
                      <a:pt x="11811" y="9292"/>
                    </a:cubicBezTo>
                    <a:cubicBezTo>
                      <a:pt x="11703" y="9292"/>
                      <a:pt x="11601" y="9264"/>
                      <a:pt x="11538" y="9176"/>
                    </a:cubicBezTo>
                    <a:cubicBezTo>
                      <a:pt x="11383" y="8950"/>
                      <a:pt x="11490" y="8688"/>
                      <a:pt x="11633" y="8497"/>
                    </a:cubicBezTo>
                    <a:cubicBezTo>
                      <a:pt x="12002" y="7938"/>
                      <a:pt x="12692" y="7581"/>
                      <a:pt x="13264" y="7283"/>
                    </a:cubicBezTo>
                    <a:cubicBezTo>
                      <a:pt x="13835" y="6973"/>
                      <a:pt x="14478" y="6723"/>
                      <a:pt x="15086" y="6461"/>
                    </a:cubicBezTo>
                    <a:cubicBezTo>
                      <a:pt x="15894" y="6113"/>
                      <a:pt x="16739" y="5792"/>
                      <a:pt x="17618" y="5792"/>
                    </a:cubicBezTo>
                    <a:cubicBezTo>
                      <a:pt x="17761" y="5792"/>
                      <a:pt x="17905" y="5800"/>
                      <a:pt x="18050" y="5818"/>
                    </a:cubicBezTo>
                    <a:cubicBezTo>
                      <a:pt x="18062" y="5830"/>
                      <a:pt x="18074" y="5830"/>
                      <a:pt x="18086" y="5830"/>
                    </a:cubicBezTo>
                    <a:lnTo>
                      <a:pt x="18157" y="5830"/>
                    </a:lnTo>
                    <a:cubicBezTo>
                      <a:pt x="18312" y="5830"/>
                      <a:pt x="18479" y="5854"/>
                      <a:pt x="18634" y="5902"/>
                    </a:cubicBezTo>
                    <a:cubicBezTo>
                      <a:pt x="18634" y="5902"/>
                      <a:pt x="18634" y="5902"/>
                      <a:pt x="18634" y="5902"/>
                    </a:cubicBezTo>
                    <a:cubicBezTo>
                      <a:pt x="18676" y="5902"/>
                      <a:pt x="17774" y="3959"/>
                      <a:pt x="16967" y="3330"/>
                    </a:cubicBezTo>
                    <a:cubicBezTo>
                      <a:pt x="16536" y="2991"/>
                      <a:pt x="16014" y="2816"/>
                      <a:pt x="15486" y="2816"/>
                    </a:cubicBezTo>
                    <a:cubicBezTo>
                      <a:pt x="15123" y="2816"/>
                      <a:pt x="14758" y="2898"/>
                      <a:pt x="14419" y="3068"/>
                    </a:cubicBezTo>
                    <a:cubicBezTo>
                      <a:pt x="13597" y="3449"/>
                      <a:pt x="12931" y="4128"/>
                      <a:pt x="12288" y="4747"/>
                    </a:cubicBezTo>
                    <a:cubicBezTo>
                      <a:pt x="11978" y="5045"/>
                      <a:pt x="11633" y="5318"/>
                      <a:pt x="11299" y="5604"/>
                    </a:cubicBezTo>
                    <a:cubicBezTo>
                      <a:pt x="10930" y="5914"/>
                      <a:pt x="10561" y="6247"/>
                      <a:pt x="10097" y="6414"/>
                    </a:cubicBezTo>
                    <a:cubicBezTo>
                      <a:pt x="9994" y="6448"/>
                      <a:pt x="9897" y="6501"/>
                      <a:pt x="9779" y="6501"/>
                    </a:cubicBezTo>
                    <a:cubicBezTo>
                      <a:pt x="9734" y="6501"/>
                      <a:pt x="9686" y="6493"/>
                      <a:pt x="9633" y="6473"/>
                    </a:cubicBezTo>
                    <a:lnTo>
                      <a:pt x="9621" y="6473"/>
                    </a:lnTo>
                    <a:cubicBezTo>
                      <a:pt x="9573" y="6426"/>
                      <a:pt x="9549" y="6354"/>
                      <a:pt x="9585" y="6295"/>
                    </a:cubicBezTo>
                    <a:cubicBezTo>
                      <a:pt x="9597" y="6247"/>
                      <a:pt x="9621" y="6188"/>
                      <a:pt x="9656" y="6152"/>
                    </a:cubicBezTo>
                    <a:cubicBezTo>
                      <a:pt x="9775" y="5985"/>
                      <a:pt x="9906" y="5842"/>
                      <a:pt x="10049" y="5711"/>
                    </a:cubicBezTo>
                    <a:cubicBezTo>
                      <a:pt x="10430" y="5342"/>
                      <a:pt x="10799" y="4973"/>
                      <a:pt x="11133" y="4580"/>
                    </a:cubicBezTo>
                    <a:cubicBezTo>
                      <a:pt x="11538" y="4092"/>
                      <a:pt x="11978" y="3640"/>
                      <a:pt x="12442" y="3211"/>
                    </a:cubicBezTo>
                    <a:cubicBezTo>
                      <a:pt x="12839" y="2877"/>
                      <a:pt x="13326" y="2534"/>
                      <a:pt x="13857" y="2534"/>
                    </a:cubicBezTo>
                    <a:cubicBezTo>
                      <a:pt x="13932" y="2534"/>
                      <a:pt x="14009" y="2541"/>
                      <a:pt x="14086" y="2556"/>
                    </a:cubicBezTo>
                    <a:cubicBezTo>
                      <a:pt x="14109" y="2556"/>
                      <a:pt x="13085" y="842"/>
                      <a:pt x="12181" y="604"/>
                    </a:cubicBezTo>
                    <a:cubicBezTo>
                      <a:pt x="12002" y="559"/>
                      <a:pt x="11825" y="538"/>
                      <a:pt x="11652" y="538"/>
                    </a:cubicBezTo>
                    <a:cubicBezTo>
                      <a:pt x="10950" y="538"/>
                      <a:pt x="10305" y="883"/>
                      <a:pt x="9799" y="1389"/>
                    </a:cubicBezTo>
                    <a:cubicBezTo>
                      <a:pt x="9228" y="1985"/>
                      <a:pt x="8930" y="2711"/>
                      <a:pt x="8668" y="3473"/>
                    </a:cubicBezTo>
                    <a:cubicBezTo>
                      <a:pt x="8537" y="3902"/>
                      <a:pt x="8371" y="4306"/>
                      <a:pt x="8180" y="4711"/>
                    </a:cubicBezTo>
                    <a:cubicBezTo>
                      <a:pt x="8013" y="5021"/>
                      <a:pt x="7799" y="5366"/>
                      <a:pt x="7442" y="5485"/>
                    </a:cubicBezTo>
                    <a:cubicBezTo>
                      <a:pt x="7392" y="5503"/>
                      <a:pt x="7346" y="5511"/>
                      <a:pt x="7305" y="5511"/>
                    </a:cubicBezTo>
                    <a:cubicBezTo>
                      <a:pt x="6699" y="5511"/>
                      <a:pt x="7004" y="3737"/>
                      <a:pt x="7049" y="3425"/>
                    </a:cubicBezTo>
                    <a:cubicBezTo>
                      <a:pt x="7132" y="2854"/>
                      <a:pt x="7287" y="2306"/>
                      <a:pt x="7513" y="1794"/>
                    </a:cubicBezTo>
                    <a:cubicBezTo>
                      <a:pt x="7870" y="1044"/>
                      <a:pt x="8466" y="532"/>
                      <a:pt x="9156" y="115"/>
                    </a:cubicBezTo>
                    <a:cubicBezTo>
                      <a:pt x="9178" y="101"/>
                      <a:pt x="8519" y="0"/>
                      <a:pt x="7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717;p22">
                <a:extLst>
                  <a:ext uri="{FF2B5EF4-FFF2-40B4-BE49-F238E27FC236}">
                    <a16:creationId xmlns:a16="http://schemas.microsoft.com/office/drawing/2014/main" id="{042166E1-EEEB-48D4-86E3-1E183CBA4736}"/>
                  </a:ext>
                </a:extLst>
              </p:cNvPr>
              <p:cNvSpPr/>
              <p:nvPr/>
            </p:nvSpPr>
            <p:spPr>
              <a:xfrm>
                <a:off x="3725461" y="3677005"/>
                <a:ext cx="776094" cy="400382"/>
              </a:xfrm>
              <a:custGeom>
                <a:avLst/>
                <a:gdLst/>
                <a:ahLst/>
                <a:cxnLst/>
                <a:rect l="l" t="t" r="r" b="b"/>
                <a:pathLst>
                  <a:path w="20888" h="10776" extrusionOk="0">
                    <a:moveTo>
                      <a:pt x="11530" y="0"/>
                    </a:moveTo>
                    <a:cubicBezTo>
                      <a:pt x="11077" y="477"/>
                      <a:pt x="10994" y="489"/>
                      <a:pt x="10613" y="977"/>
                    </a:cubicBezTo>
                    <a:cubicBezTo>
                      <a:pt x="10553" y="1036"/>
                      <a:pt x="10137" y="1751"/>
                      <a:pt x="10077" y="1786"/>
                    </a:cubicBezTo>
                    <a:cubicBezTo>
                      <a:pt x="9851" y="2227"/>
                      <a:pt x="9708" y="2548"/>
                      <a:pt x="9517" y="3001"/>
                    </a:cubicBezTo>
                    <a:cubicBezTo>
                      <a:pt x="9315" y="3489"/>
                      <a:pt x="9125" y="3977"/>
                      <a:pt x="8922" y="4465"/>
                    </a:cubicBezTo>
                    <a:cubicBezTo>
                      <a:pt x="8732" y="4894"/>
                      <a:pt x="8470" y="5287"/>
                      <a:pt x="8279" y="5703"/>
                    </a:cubicBezTo>
                    <a:cubicBezTo>
                      <a:pt x="7970" y="5608"/>
                      <a:pt x="7672" y="5513"/>
                      <a:pt x="7362" y="5430"/>
                    </a:cubicBezTo>
                    <a:cubicBezTo>
                      <a:pt x="7601" y="4930"/>
                      <a:pt x="7636" y="4287"/>
                      <a:pt x="7672" y="3775"/>
                    </a:cubicBezTo>
                    <a:cubicBezTo>
                      <a:pt x="7708" y="3072"/>
                      <a:pt x="7708" y="2382"/>
                      <a:pt x="7648" y="1691"/>
                    </a:cubicBezTo>
                    <a:cubicBezTo>
                      <a:pt x="7636" y="1524"/>
                      <a:pt x="7624" y="1358"/>
                      <a:pt x="7612" y="1191"/>
                    </a:cubicBezTo>
                    <a:cubicBezTo>
                      <a:pt x="7601" y="1227"/>
                      <a:pt x="7589" y="1274"/>
                      <a:pt x="7577" y="1310"/>
                    </a:cubicBezTo>
                    <a:cubicBezTo>
                      <a:pt x="7398" y="1941"/>
                      <a:pt x="7279" y="2584"/>
                      <a:pt x="7231" y="3239"/>
                    </a:cubicBezTo>
                    <a:cubicBezTo>
                      <a:pt x="7231" y="3632"/>
                      <a:pt x="7208" y="4025"/>
                      <a:pt x="7160" y="4406"/>
                    </a:cubicBezTo>
                    <a:cubicBezTo>
                      <a:pt x="7124" y="4727"/>
                      <a:pt x="7041" y="5025"/>
                      <a:pt x="7029" y="5334"/>
                    </a:cubicBezTo>
                    <a:cubicBezTo>
                      <a:pt x="6839" y="5287"/>
                      <a:pt x="6660" y="5239"/>
                      <a:pt x="6481" y="5191"/>
                    </a:cubicBezTo>
                    <a:cubicBezTo>
                      <a:pt x="6315" y="4382"/>
                      <a:pt x="5803" y="3620"/>
                      <a:pt x="5469" y="2870"/>
                    </a:cubicBezTo>
                    <a:cubicBezTo>
                      <a:pt x="5386" y="2691"/>
                      <a:pt x="5303" y="2501"/>
                      <a:pt x="5231" y="2310"/>
                    </a:cubicBezTo>
                    <a:lnTo>
                      <a:pt x="5231" y="2310"/>
                    </a:lnTo>
                    <a:cubicBezTo>
                      <a:pt x="5160" y="2513"/>
                      <a:pt x="5374" y="3441"/>
                      <a:pt x="5541" y="3751"/>
                    </a:cubicBezTo>
                    <a:cubicBezTo>
                      <a:pt x="5755" y="4156"/>
                      <a:pt x="5898" y="4703"/>
                      <a:pt x="6088" y="5108"/>
                    </a:cubicBezTo>
                    <a:cubicBezTo>
                      <a:pt x="4422" y="4727"/>
                      <a:pt x="1957" y="3822"/>
                      <a:pt x="493" y="2941"/>
                    </a:cubicBezTo>
                    <a:cubicBezTo>
                      <a:pt x="449" y="2915"/>
                      <a:pt x="405" y="2904"/>
                      <a:pt x="363" y="2904"/>
                    </a:cubicBezTo>
                    <a:cubicBezTo>
                      <a:pt x="154" y="2904"/>
                      <a:pt x="0" y="3185"/>
                      <a:pt x="219" y="3334"/>
                    </a:cubicBezTo>
                    <a:cubicBezTo>
                      <a:pt x="1540" y="4263"/>
                      <a:pt x="4029" y="5120"/>
                      <a:pt x="5588" y="5489"/>
                    </a:cubicBezTo>
                    <a:cubicBezTo>
                      <a:pt x="5791" y="5537"/>
                      <a:pt x="5981" y="5584"/>
                      <a:pt x="6184" y="5632"/>
                    </a:cubicBezTo>
                    <a:cubicBezTo>
                      <a:pt x="5827" y="6299"/>
                      <a:pt x="4410" y="7311"/>
                      <a:pt x="4291" y="7430"/>
                    </a:cubicBezTo>
                    <a:lnTo>
                      <a:pt x="4124" y="7620"/>
                    </a:lnTo>
                    <a:cubicBezTo>
                      <a:pt x="4422" y="7489"/>
                      <a:pt x="5874" y="6751"/>
                      <a:pt x="6529" y="5751"/>
                    </a:cubicBezTo>
                    <a:cubicBezTo>
                      <a:pt x="6696" y="5787"/>
                      <a:pt x="6767" y="5787"/>
                      <a:pt x="6934" y="5834"/>
                    </a:cubicBezTo>
                    <a:cubicBezTo>
                      <a:pt x="7017" y="6120"/>
                      <a:pt x="7053" y="6430"/>
                      <a:pt x="7041" y="6739"/>
                    </a:cubicBezTo>
                    <a:cubicBezTo>
                      <a:pt x="6981" y="7204"/>
                      <a:pt x="6874" y="7656"/>
                      <a:pt x="6708" y="8097"/>
                    </a:cubicBezTo>
                    <a:cubicBezTo>
                      <a:pt x="6469" y="8847"/>
                      <a:pt x="5934" y="10406"/>
                      <a:pt x="6077" y="10430"/>
                    </a:cubicBezTo>
                    <a:cubicBezTo>
                      <a:pt x="6267" y="10085"/>
                      <a:pt x="6458" y="9752"/>
                      <a:pt x="6636" y="9394"/>
                    </a:cubicBezTo>
                    <a:cubicBezTo>
                      <a:pt x="6958" y="8740"/>
                      <a:pt x="7196" y="8049"/>
                      <a:pt x="7327" y="7335"/>
                    </a:cubicBezTo>
                    <a:cubicBezTo>
                      <a:pt x="7386" y="6942"/>
                      <a:pt x="7458" y="6382"/>
                      <a:pt x="7327" y="5942"/>
                    </a:cubicBezTo>
                    <a:lnTo>
                      <a:pt x="7327" y="5942"/>
                    </a:lnTo>
                    <a:cubicBezTo>
                      <a:pt x="7660" y="6037"/>
                      <a:pt x="7993" y="6132"/>
                      <a:pt x="8327" y="6239"/>
                    </a:cubicBezTo>
                    <a:cubicBezTo>
                      <a:pt x="8803" y="7668"/>
                      <a:pt x="8875" y="10645"/>
                      <a:pt x="9006" y="10645"/>
                    </a:cubicBezTo>
                    <a:lnTo>
                      <a:pt x="9006" y="10371"/>
                    </a:lnTo>
                    <a:cubicBezTo>
                      <a:pt x="8982" y="9132"/>
                      <a:pt x="9196" y="7549"/>
                      <a:pt x="8696" y="6346"/>
                    </a:cubicBezTo>
                    <a:lnTo>
                      <a:pt x="8696" y="6346"/>
                    </a:lnTo>
                    <a:cubicBezTo>
                      <a:pt x="9256" y="6513"/>
                      <a:pt x="9815" y="6692"/>
                      <a:pt x="10375" y="6858"/>
                    </a:cubicBezTo>
                    <a:cubicBezTo>
                      <a:pt x="10375" y="6870"/>
                      <a:pt x="10387" y="6870"/>
                      <a:pt x="10387" y="6882"/>
                    </a:cubicBezTo>
                    <a:cubicBezTo>
                      <a:pt x="11101" y="8013"/>
                      <a:pt x="12113" y="10597"/>
                      <a:pt x="12268" y="10776"/>
                    </a:cubicBezTo>
                    <a:lnTo>
                      <a:pt x="12232" y="10656"/>
                    </a:lnTo>
                    <a:cubicBezTo>
                      <a:pt x="11970" y="9859"/>
                      <a:pt x="11768" y="9049"/>
                      <a:pt x="11530" y="8251"/>
                    </a:cubicBezTo>
                    <a:cubicBezTo>
                      <a:pt x="11434" y="7823"/>
                      <a:pt x="11268" y="7430"/>
                      <a:pt x="11041" y="7061"/>
                    </a:cubicBezTo>
                    <a:lnTo>
                      <a:pt x="11041" y="7061"/>
                    </a:lnTo>
                    <a:cubicBezTo>
                      <a:pt x="12006" y="7358"/>
                      <a:pt x="13208" y="7835"/>
                      <a:pt x="14173" y="8168"/>
                    </a:cubicBezTo>
                    <a:cubicBezTo>
                      <a:pt x="14732" y="8847"/>
                      <a:pt x="15816" y="10335"/>
                      <a:pt x="15959" y="10406"/>
                    </a:cubicBezTo>
                    <a:cubicBezTo>
                      <a:pt x="15661" y="9740"/>
                      <a:pt x="15328" y="8942"/>
                      <a:pt x="14851" y="8335"/>
                    </a:cubicBezTo>
                    <a:lnTo>
                      <a:pt x="14851" y="8335"/>
                    </a:lnTo>
                    <a:cubicBezTo>
                      <a:pt x="15244" y="8478"/>
                      <a:pt x="15649" y="8620"/>
                      <a:pt x="16030" y="8763"/>
                    </a:cubicBezTo>
                    <a:cubicBezTo>
                      <a:pt x="16899" y="9097"/>
                      <a:pt x="17757" y="9406"/>
                      <a:pt x="18638" y="9692"/>
                    </a:cubicBezTo>
                    <a:cubicBezTo>
                      <a:pt x="19388" y="9918"/>
                      <a:pt x="20043" y="10323"/>
                      <a:pt x="20840" y="10347"/>
                    </a:cubicBezTo>
                    <a:cubicBezTo>
                      <a:pt x="20888" y="10335"/>
                      <a:pt x="20888" y="10264"/>
                      <a:pt x="20840" y="10264"/>
                    </a:cubicBezTo>
                    <a:cubicBezTo>
                      <a:pt x="20019" y="10168"/>
                      <a:pt x="19328" y="9775"/>
                      <a:pt x="18602" y="9382"/>
                    </a:cubicBezTo>
                    <a:cubicBezTo>
                      <a:pt x="18054" y="9097"/>
                      <a:pt x="17483" y="8835"/>
                      <a:pt x="16899" y="8620"/>
                    </a:cubicBezTo>
                    <a:cubicBezTo>
                      <a:pt x="17042" y="8561"/>
                      <a:pt x="17173" y="8478"/>
                      <a:pt x="17316" y="8418"/>
                    </a:cubicBezTo>
                    <a:cubicBezTo>
                      <a:pt x="17685" y="8239"/>
                      <a:pt x="18054" y="8061"/>
                      <a:pt x="18435" y="7882"/>
                    </a:cubicBezTo>
                    <a:lnTo>
                      <a:pt x="18542" y="7835"/>
                    </a:lnTo>
                    <a:cubicBezTo>
                      <a:pt x="18533" y="7823"/>
                      <a:pt x="18505" y="7818"/>
                      <a:pt x="18460" y="7818"/>
                    </a:cubicBezTo>
                    <a:cubicBezTo>
                      <a:pt x="18093" y="7818"/>
                      <a:pt x="16647" y="8179"/>
                      <a:pt x="16233" y="8370"/>
                    </a:cubicBezTo>
                    <a:lnTo>
                      <a:pt x="16173" y="8347"/>
                    </a:lnTo>
                    <a:cubicBezTo>
                      <a:pt x="15292" y="8001"/>
                      <a:pt x="14387" y="7668"/>
                      <a:pt x="13494" y="7347"/>
                    </a:cubicBezTo>
                    <a:cubicBezTo>
                      <a:pt x="13899" y="7168"/>
                      <a:pt x="14280" y="6942"/>
                      <a:pt x="14649" y="6692"/>
                    </a:cubicBezTo>
                    <a:cubicBezTo>
                      <a:pt x="15161" y="6370"/>
                      <a:pt x="15649" y="6013"/>
                      <a:pt x="16149" y="5692"/>
                    </a:cubicBezTo>
                    <a:cubicBezTo>
                      <a:pt x="16411" y="5513"/>
                      <a:pt x="16673" y="5358"/>
                      <a:pt x="16935" y="5203"/>
                    </a:cubicBezTo>
                    <a:lnTo>
                      <a:pt x="16935" y="5203"/>
                    </a:lnTo>
                    <a:cubicBezTo>
                      <a:pt x="16792" y="5227"/>
                      <a:pt x="16661" y="5263"/>
                      <a:pt x="16518" y="5311"/>
                    </a:cubicBezTo>
                    <a:cubicBezTo>
                      <a:pt x="15911" y="5549"/>
                      <a:pt x="15304" y="5823"/>
                      <a:pt x="14732" y="6156"/>
                    </a:cubicBezTo>
                    <a:cubicBezTo>
                      <a:pt x="14137" y="6537"/>
                      <a:pt x="13399" y="6680"/>
                      <a:pt x="12851" y="7132"/>
                    </a:cubicBezTo>
                    <a:cubicBezTo>
                      <a:pt x="12244" y="6918"/>
                      <a:pt x="11625" y="6727"/>
                      <a:pt x="11006" y="6549"/>
                    </a:cubicBezTo>
                    <a:cubicBezTo>
                      <a:pt x="10720" y="6477"/>
                      <a:pt x="10434" y="6382"/>
                      <a:pt x="10160" y="6299"/>
                    </a:cubicBezTo>
                    <a:cubicBezTo>
                      <a:pt x="10672" y="5906"/>
                      <a:pt x="11065" y="5263"/>
                      <a:pt x="11542" y="4870"/>
                    </a:cubicBezTo>
                    <a:cubicBezTo>
                      <a:pt x="12220" y="4287"/>
                      <a:pt x="12935" y="3751"/>
                      <a:pt x="13649" y="3227"/>
                    </a:cubicBezTo>
                    <a:cubicBezTo>
                      <a:pt x="14030" y="2953"/>
                      <a:pt x="14387" y="2667"/>
                      <a:pt x="14756" y="2382"/>
                    </a:cubicBezTo>
                    <a:lnTo>
                      <a:pt x="14756" y="2382"/>
                    </a:lnTo>
                    <a:cubicBezTo>
                      <a:pt x="14554" y="2477"/>
                      <a:pt x="14363" y="2572"/>
                      <a:pt x="14173" y="2655"/>
                    </a:cubicBezTo>
                    <a:cubicBezTo>
                      <a:pt x="13982" y="2739"/>
                      <a:pt x="10803" y="4775"/>
                      <a:pt x="9648" y="6144"/>
                    </a:cubicBezTo>
                    <a:lnTo>
                      <a:pt x="8613" y="5811"/>
                    </a:lnTo>
                    <a:cubicBezTo>
                      <a:pt x="9053" y="5334"/>
                      <a:pt x="9291" y="4632"/>
                      <a:pt x="9517" y="4060"/>
                    </a:cubicBezTo>
                    <a:cubicBezTo>
                      <a:pt x="9887" y="3156"/>
                      <a:pt x="10268" y="2251"/>
                      <a:pt x="10720" y="1382"/>
                    </a:cubicBezTo>
                    <a:cubicBezTo>
                      <a:pt x="10958" y="905"/>
                      <a:pt x="11232" y="441"/>
                      <a:pt x="115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718;p22">
                <a:extLst>
                  <a:ext uri="{FF2B5EF4-FFF2-40B4-BE49-F238E27FC236}">
                    <a16:creationId xmlns:a16="http://schemas.microsoft.com/office/drawing/2014/main" id="{16B2AEFF-1C7C-4C03-82EE-EDD3746508FC}"/>
                  </a:ext>
                </a:extLst>
              </p:cNvPr>
              <p:cNvSpPr/>
              <p:nvPr/>
            </p:nvSpPr>
            <p:spPr>
              <a:xfrm>
                <a:off x="3663670" y="2925337"/>
                <a:ext cx="951131" cy="365531"/>
              </a:xfrm>
              <a:custGeom>
                <a:avLst/>
                <a:gdLst/>
                <a:ahLst/>
                <a:cxnLst/>
                <a:rect l="l" t="t" r="r" b="b"/>
                <a:pathLst>
                  <a:path w="25599" h="9838" extrusionOk="0">
                    <a:moveTo>
                      <a:pt x="11223" y="1"/>
                    </a:moveTo>
                    <a:cubicBezTo>
                      <a:pt x="6749" y="1"/>
                      <a:pt x="2924" y="1720"/>
                      <a:pt x="1" y="4705"/>
                    </a:cubicBezTo>
                    <a:cubicBezTo>
                      <a:pt x="1645" y="6904"/>
                      <a:pt x="6251" y="9838"/>
                      <a:pt x="12316" y="9838"/>
                    </a:cubicBezTo>
                    <a:cubicBezTo>
                      <a:pt x="16264" y="9838"/>
                      <a:pt x="20829" y="8595"/>
                      <a:pt x="25599" y="5098"/>
                    </a:cubicBezTo>
                    <a:cubicBezTo>
                      <a:pt x="20359" y="1568"/>
                      <a:pt x="15495" y="1"/>
                      <a:pt x="11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719;p22">
                <a:extLst>
                  <a:ext uri="{FF2B5EF4-FFF2-40B4-BE49-F238E27FC236}">
                    <a16:creationId xmlns:a16="http://schemas.microsoft.com/office/drawing/2014/main" id="{67F8633E-A7EC-4469-8CF9-90FC3FCF98AF}"/>
                  </a:ext>
                </a:extLst>
              </p:cNvPr>
              <p:cNvSpPr/>
              <p:nvPr/>
            </p:nvSpPr>
            <p:spPr>
              <a:xfrm>
                <a:off x="3663670" y="3080724"/>
                <a:ext cx="827739" cy="38864"/>
              </a:xfrm>
              <a:custGeom>
                <a:avLst/>
                <a:gdLst/>
                <a:ahLst/>
                <a:cxnLst/>
                <a:rect l="l" t="t" r="r" b="b"/>
                <a:pathLst>
                  <a:path w="22278" h="1046" extrusionOk="0">
                    <a:moveTo>
                      <a:pt x="6457" y="1"/>
                    </a:moveTo>
                    <a:cubicBezTo>
                      <a:pt x="3102" y="1"/>
                      <a:pt x="830" y="168"/>
                      <a:pt x="1" y="523"/>
                    </a:cubicBezTo>
                    <a:cubicBezTo>
                      <a:pt x="982" y="894"/>
                      <a:pt x="3532" y="1045"/>
                      <a:pt x="7369" y="1045"/>
                    </a:cubicBezTo>
                    <a:cubicBezTo>
                      <a:pt x="11168" y="1045"/>
                      <a:pt x="16229" y="897"/>
                      <a:pt x="22277" y="666"/>
                    </a:cubicBezTo>
                    <a:cubicBezTo>
                      <a:pt x="15889" y="234"/>
                      <a:pt x="10418" y="1"/>
                      <a:pt x="64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720;p22">
                <a:extLst>
                  <a:ext uri="{FF2B5EF4-FFF2-40B4-BE49-F238E27FC236}">
                    <a16:creationId xmlns:a16="http://schemas.microsoft.com/office/drawing/2014/main" id="{5056736A-EA85-4445-B147-F6AEB4F534F6}"/>
                  </a:ext>
                </a:extLst>
              </p:cNvPr>
              <p:cNvSpPr/>
              <p:nvPr/>
            </p:nvSpPr>
            <p:spPr>
              <a:xfrm>
                <a:off x="3779561" y="3105432"/>
                <a:ext cx="58891" cy="85865"/>
              </a:xfrm>
              <a:custGeom>
                <a:avLst/>
                <a:gdLst/>
                <a:ahLst/>
                <a:cxnLst/>
                <a:rect l="l" t="t" r="r" b="b"/>
                <a:pathLst>
                  <a:path w="1585" h="2311" extrusionOk="0">
                    <a:moveTo>
                      <a:pt x="1" y="1"/>
                    </a:moveTo>
                    <a:lnTo>
                      <a:pt x="1" y="1"/>
                    </a:lnTo>
                    <a:cubicBezTo>
                      <a:pt x="692" y="513"/>
                      <a:pt x="989" y="1632"/>
                      <a:pt x="513" y="2310"/>
                    </a:cubicBezTo>
                    <a:cubicBezTo>
                      <a:pt x="1584" y="1417"/>
                      <a:pt x="465" y="96"/>
                      <a:pt x="465" y="96"/>
                    </a:cubicBezTo>
                    <a:lnTo>
                      <a:pt x="1" y="1"/>
                    </a:ln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721;p22">
                <a:extLst>
                  <a:ext uri="{FF2B5EF4-FFF2-40B4-BE49-F238E27FC236}">
                    <a16:creationId xmlns:a16="http://schemas.microsoft.com/office/drawing/2014/main" id="{C6763314-2198-4D29-8A2F-422FE9DD2620}"/>
                  </a:ext>
                </a:extLst>
              </p:cNvPr>
              <p:cNvSpPr/>
              <p:nvPr/>
            </p:nvSpPr>
            <p:spPr>
              <a:xfrm>
                <a:off x="3888391" y="3106324"/>
                <a:ext cx="71709" cy="133647"/>
              </a:xfrm>
              <a:custGeom>
                <a:avLst/>
                <a:gdLst/>
                <a:ahLst/>
                <a:cxnLst/>
                <a:rect l="l" t="t" r="r" b="b"/>
                <a:pathLst>
                  <a:path w="1930" h="3597" extrusionOk="0">
                    <a:moveTo>
                      <a:pt x="691" y="0"/>
                    </a:moveTo>
                    <a:lnTo>
                      <a:pt x="1" y="12"/>
                    </a:lnTo>
                    <a:cubicBezTo>
                      <a:pt x="906" y="1298"/>
                      <a:pt x="965" y="2763"/>
                      <a:pt x="549" y="3596"/>
                    </a:cubicBezTo>
                    <a:cubicBezTo>
                      <a:pt x="1930" y="1834"/>
                      <a:pt x="691" y="0"/>
                      <a:pt x="691"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722;p22">
                <a:extLst>
                  <a:ext uri="{FF2B5EF4-FFF2-40B4-BE49-F238E27FC236}">
                    <a16:creationId xmlns:a16="http://schemas.microsoft.com/office/drawing/2014/main" id="{6E2BE2A8-D751-473F-805A-94DCAB9797EF}"/>
                  </a:ext>
                </a:extLst>
              </p:cNvPr>
              <p:cNvSpPr/>
              <p:nvPr/>
            </p:nvSpPr>
            <p:spPr>
              <a:xfrm>
                <a:off x="4026427" y="3104987"/>
                <a:ext cx="62420" cy="153970"/>
              </a:xfrm>
              <a:custGeom>
                <a:avLst/>
                <a:gdLst/>
                <a:ahLst/>
                <a:cxnLst/>
                <a:rect l="l" t="t" r="r" b="b"/>
                <a:pathLst>
                  <a:path w="1680" h="4144" extrusionOk="0">
                    <a:moveTo>
                      <a:pt x="501" y="1"/>
                    </a:moveTo>
                    <a:cubicBezTo>
                      <a:pt x="334" y="1"/>
                      <a:pt x="167" y="13"/>
                      <a:pt x="1" y="48"/>
                    </a:cubicBezTo>
                    <a:cubicBezTo>
                      <a:pt x="1001" y="1167"/>
                      <a:pt x="1263" y="2763"/>
                      <a:pt x="691" y="4144"/>
                    </a:cubicBezTo>
                    <a:cubicBezTo>
                      <a:pt x="1679" y="2572"/>
                      <a:pt x="1227" y="739"/>
                      <a:pt x="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723;p22">
                <a:extLst>
                  <a:ext uri="{FF2B5EF4-FFF2-40B4-BE49-F238E27FC236}">
                    <a16:creationId xmlns:a16="http://schemas.microsoft.com/office/drawing/2014/main" id="{95235449-4A3A-43BC-B898-9A3C7525530E}"/>
                  </a:ext>
                </a:extLst>
              </p:cNvPr>
              <p:cNvSpPr/>
              <p:nvPr/>
            </p:nvSpPr>
            <p:spPr>
              <a:xfrm>
                <a:off x="4185678" y="3105841"/>
                <a:ext cx="60674" cy="143827"/>
              </a:xfrm>
              <a:custGeom>
                <a:avLst/>
                <a:gdLst/>
                <a:ahLst/>
                <a:cxnLst/>
                <a:rect l="l" t="t" r="r" b="b"/>
                <a:pathLst>
                  <a:path w="1633" h="3871" extrusionOk="0">
                    <a:moveTo>
                      <a:pt x="372" y="1"/>
                    </a:moveTo>
                    <a:cubicBezTo>
                      <a:pt x="246" y="1"/>
                      <a:pt x="122" y="16"/>
                      <a:pt x="1" y="49"/>
                    </a:cubicBezTo>
                    <a:cubicBezTo>
                      <a:pt x="989" y="1478"/>
                      <a:pt x="1227" y="2228"/>
                      <a:pt x="715" y="3871"/>
                    </a:cubicBezTo>
                    <a:cubicBezTo>
                      <a:pt x="1632" y="2645"/>
                      <a:pt x="1203" y="561"/>
                      <a:pt x="668" y="25"/>
                    </a:cubicBezTo>
                    <a:cubicBezTo>
                      <a:pt x="569" y="10"/>
                      <a:pt x="470" y="1"/>
                      <a:pt x="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724;p22">
                <a:extLst>
                  <a:ext uri="{FF2B5EF4-FFF2-40B4-BE49-F238E27FC236}">
                    <a16:creationId xmlns:a16="http://schemas.microsoft.com/office/drawing/2014/main" id="{4D9A31EB-3555-4190-825A-0CFCD3E1D810}"/>
                  </a:ext>
                </a:extLst>
              </p:cNvPr>
              <p:cNvSpPr/>
              <p:nvPr/>
            </p:nvSpPr>
            <p:spPr>
              <a:xfrm>
                <a:off x="4314871" y="3104095"/>
                <a:ext cx="42505" cy="98684"/>
              </a:xfrm>
              <a:custGeom>
                <a:avLst/>
                <a:gdLst/>
                <a:ahLst/>
                <a:cxnLst/>
                <a:rect l="l" t="t" r="r" b="b"/>
                <a:pathLst>
                  <a:path w="1144" h="2656" extrusionOk="0">
                    <a:moveTo>
                      <a:pt x="1" y="1"/>
                    </a:moveTo>
                    <a:lnTo>
                      <a:pt x="1" y="1"/>
                    </a:lnTo>
                    <a:cubicBezTo>
                      <a:pt x="548" y="727"/>
                      <a:pt x="834" y="1739"/>
                      <a:pt x="596" y="2656"/>
                    </a:cubicBezTo>
                    <a:cubicBezTo>
                      <a:pt x="1144" y="1608"/>
                      <a:pt x="465" y="72"/>
                      <a:pt x="465" y="72"/>
                    </a:cubicBez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725;p22">
                <a:extLst>
                  <a:ext uri="{FF2B5EF4-FFF2-40B4-BE49-F238E27FC236}">
                    <a16:creationId xmlns:a16="http://schemas.microsoft.com/office/drawing/2014/main" id="{00BF5B5D-7FA0-4291-8E0B-BB909AB9D925}"/>
                  </a:ext>
                </a:extLst>
              </p:cNvPr>
              <p:cNvSpPr/>
              <p:nvPr/>
            </p:nvSpPr>
            <p:spPr>
              <a:xfrm>
                <a:off x="4425039" y="3105432"/>
                <a:ext cx="27012" cy="77468"/>
              </a:xfrm>
              <a:custGeom>
                <a:avLst/>
                <a:gdLst/>
                <a:ahLst/>
                <a:cxnLst/>
                <a:rect l="l" t="t" r="r" b="b"/>
                <a:pathLst>
                  <a:path w="727" h="2085" extrusionOk="0">
                    <a:moveTo>
                      <a:pt x="0" y="1"/>
                    </a:moveTo>
                    <a:cubicBezTo>
                      <a:pt x="345" y="513"/>
                      <a:pt x="453" y="1382"/>
                      <a:pt x="238" y="2084"/>
                    </a:cubicBezTo>
                    <a:cubicBezTo>
                      <a:pt x="726" y="1334"/>
                      <a:pt x="286" y="1"/>
                      <a:pt x="2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726;p22">
                <a:extLst>
                  <a:ext uri="{FF2B5EF4-FFF2-40B4-BE49-F238E27FC236}">
                    <a16:creationId xmlns:a16="http://schemas.microsoft.com/office/drawing/2014/main" id="{34AF09AD-6A62-40DD-86D8-092040BE72F5}"/>
                  </a:ext>
                </a:extLst>
              </p:cNvPr>
              <p:cNvSpPr/>
              <p:nvPr/>
            </p:nvSpPr>
            <p:spPr>
              <a:xfrm>
                <a:off x="3778706" y="3006783"/>
                <a:ext cx="59745" cy="85419"/>
              </a:xfrm>
              <a:custGeom>
                <a:avLst/>
                <a:gdLst/>
                <a:ahLst/>
                <a:cxnLst/>
                <a:rect l="l" t="t" r="r" b="b"/>
                <a:pathLst>
                  <a:path w="1608" h="2299" extrusionOk="0">
                    <a:moveTo>
                      <a:pt x="548" y="0"/>
                    </a:moveTo>
                    <a:cubicBezTo>
                      <a:pt x="1012" y="679"/>
                      <a:pt x="703" y="1798"/>
                      <a:pt x="0" y="2298"/>
                    </a:cubicBezTo>
                    <a:lnTo>
                      <a:pt x="476" y="2215"/>
                    </a:lnTo>
                    <a:cubicBezTo>
                      <a:pt x="476" y="2215"/>
                      <a:pt x="1607" y="917"/>
                      <a:pt x="548"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727;p22">
                <a:extLst>
                  <a:ext uri="{FF2B5EF4-FFF2-40B4-BE49-F238E27FC236}">
                    <a16:creationId xmlns:a16="http://schemas.microsoft.com/office/drawing/2014/main" id="{6919E3CD-87B1-4BC3-AA2E-4687768AA73C}"/>
                  </a:ext>
                </a:extLst>
              </p:cNvPr>
              <p:cNvSpPr/>
              <p:nvPr/>
            </p:nvSpPr>
            <p:spPr>
              <a:xfrm>
                <a:off x="3887537" y="2959892"/>
                <a:ext cx="72564" cy="134055"/>
              </a:xfrm>
              <a:custGeom>
                <a:avLst/>
                <a:gdLst/>
                <a:ahLst/>
                <a:cxnLst/>
                <a:rect l="l" t="t" r="r" b="b"/>
                <a:pathLst>
                  <a:path w="1953" h="3608" extrusionOk="0">
                    <a:moveTo>
                      <a:pt x="607" y="0"/>
                    </a:moveTo>
                    <a:lnTo>
                      <a:pt x="607" y="0"/>
                    </a:lnTo>
                    <a:cubicBezTo>
                      <a:pt x="1012" y="834"/>
                      <a:pt x="929" y="2310"/>
                      <a:pt x="0" y="3572"/>
                    </a:cubicBezTo>
                    <a:lnTo>
                      <a:pt x="691" y="3608"/>
                    </a:lnTo>
                    <a:cubicBezTo>
                      <a:pt x="691" y="3608"/>
                      <a:pt x="1953" y="1786"/>
                      <a:pt x="607"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728;p22">
                <a:extLst>
                  <a:ext uri="{FF2B5EF4-FFF2-40B4-BE49-F238E27FC236}">
                    <a16:creationId xmlns:a16="http://schemas.microsoft.com/office/drawing/2014/main" id="{C9DA86C1-8924-4623-8EF8-110BABDD155D}"/>
                  </a:ext>
                </a:extLst>
              </p:cNvPr>
              <p:cNvSpPr/>
              <p:nvPr/>
            </p:nvSpPr>
            <p:spPr>
              <a:xfrm>
                <a:off x="4025535" y="2943060"/>
                <a:ext cx="63758" cy="153673"/>
              </a:xfrm>
              <a:custGeom>
                <a:avLst/>
                <a:gdLst/>
                <a:ahLst/>
                <a:cxnLst/>
                <a:rect l="l" t="t" r="r" b="b"/>
                <a:pathLst>
                  <a:path w="1716" h="4136" extrusionOk="0">
                    <a:moveTo>
                      <a:pt x="751" y="1"/>
                    </a:moveTo>
                    <a:lnTo>
                      <a:pt x="751" y="1"/>
                    </a:lnTo>
                    <a:cubicBezTo>
                      <a:pt x="1311" y="1394"/>
                      <a:pt x="1013" y="2978"/>
                      <a:pt x="1" y="4085"/>
                    </a:cubicBezTo>
                    <a:cubicBezTo>
                      <a:pt x="138" y="4114"/>
                      <a:pt x="275" y="4136"/>
                      <a:pt x="412" y="4136"/>
                    </a:cubicBezTo>
                    <a:cubicBezTo>
                      <a:pt x="442" y="4136"/>
                      <a:pt x="471" y="4135"/>
                      <a:pt x="501" y="4132"/>
                    </a:cubicBezTo>
                    <a:cubicBezTo>
                      <a:pt x="1239" y="3406"/>
                      <a:pt x="1715" y="1584"/>
                      <a:pt x="7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729;p22">
                <a:extLst>
                  <a:ext uri="{FF2B5EF4-FFF2-40B4-BE49-F238E27FC236}">
                    <a16:creationId xmlns:a16="http://schemas.microsoft.com/office/drawing/2014/main" id="{DB10479A-7028-49B9-B54D-ED3588EEBF0D}"/>
                  </a:ext>
                </a:extLst>
              </p:cNvPr>
              <p:cNvSpPr/>
              <p:nvPr/>
            </p:nvSpPr>
            <p:spPr>
              <a:xfrm>
                <a:off x="4184378" y="2955025"/>
                <a:ext cx="62383" cy="143678"/>
              </a:xfrm>
              <a:custGeom>
                <a:avLst/>
                <a:gdLst/>
                <a:ahLst/>
                <a:cxnLst/>
                <a:rect l="l" t="t" r="r" b="b"/>
                <a:pathLst>
                  <a:path w="1679" h="3867" extrusionOk="0">
                    <a:moveTo>
                      <a:pt x="786" y="0"/>
                    </a:moveTo>
                    <a:cubicBezTo>
                      <a:pt x="1274" y="1643"/>
                      <a:pt x="1024" y="2394"/>
                      <a:pt x="0" y="3810"/>
                    </a:cubicBezTo>
                    <a:cubicBezTo>
                      <a:pt x="134" y="3848"/>
                      <a:pt x="273" y="3866"/>
                      <a:pt x="413" y="3866"/>
                    </a:cubicBezTo>
                    <a:cubicBezTo>
                      <a:pt x="497" y="3866"/>
                      <a:pt x="582" y="3860"/>
                      <a:pt x="667" y="3846"/>
                    </a:cubicBezTo>
                    <a:cubicBezTo>
                      <a:pt x="1215" y="3310"/>
                      <a:pt x="1679" y="1239"/>
                      <a:pt x="7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730;p22">
                <a:extLst>
                  <a:ext uri="{FF2B5EF4-FFF2-40B4-BE49-F238E27FC236}">
                    <a16:creationId xmlns:a16="http://schemas.microsoft.com/office/drawing/2014/main" id="{D545D552-ED75-434A-99F4-1ED3FBC7A4E5}"/>
                  </a:ext>
                </a:extLst>
              </p:cNvPr>
              <p:cNvSpPr/>
              <p:nvPr/>
            </p:nvSpPr>
            <p:spPr>
              <a:xfrm>
                <a:off x="4313533" y="3003699"/>
                <a:ext cx="43843" cy="98684"/>
              </a:xfrm>
              <a:custGeom>
                <a:avLst/>
                <a:gdLst/>
                <a:ahLst/>
                <a:cxnLst/>
                <a:rect l="l" t="t" r="r" b="b"/>
                <a:pathLst>
                  <a:path w="1180" h="2656" extrusionOk="0">
                    <a:moveTo>
                      <a:pt x="644" y="0"/>
                    </a:moveTo>
                    <a:cubicBezTo>
                      <a:pt x="882" y="929"/>
                      <a:pt x="572" y="1941"/>
                      <a:pt x="1" y="2655"/>
                    </a:cubicBezTo>
                    <a:lnTo>
                      <a:pt x="477" y="2596"/>
                    </a:lnTo>
                    <a:cubicBezTo>
                      <a:pt x="477" y="2596"/>
                      <a:pt x="1180" y="1072"/>
                      <a:pt x="6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731;p22">
                <a:extLst>
                  <a:ext uri="{FF2B5EF4-FFF2-40B4-BE49-F238E27FC236}">
                    <a16:creationId xmlns:a16="http://schemas.microsoft.com/office/drawing/2014/main" id="{ACBC2CFE-4F29-46DD-9509-5C0D4EB2894B}"/>
                  </a:ext>
                </a:extLst>
              </p:cNvPr>
              <p:cNvSpPr/>
              <p:nvPr/>
            </p:nvSpPr>
            <p:spPr>
              <a:xfrm>
                <a:off x="4424147" y="3025807"/>
                <a:ext cx="27903" cy="77431"/>
              </a:xfrm>
              <a:custGeom>
                <a:avLst/>
                <a:gdLst/>
                <a:ahLst/>
                <a:cxnLst/>
                <a:rect l="l" t="t" r="r" b="b"/>
                <a:pathLst>
                  <a:path w="751" h="2084" extrusionOk="0">
                    <a:moveTo>
                      <a:pt x="262" y="0"/>
                    </a:moveTo>
                    <a:cubicBezTo>
                      <a:pt x="465" y="691"/>
                      <a:pt x="346" y="1572"/>
                      <a:pt x="0" y="2072"/>
                    </a:cubicBezTo>
                    <a:lnTo>
                      <a:pt x="286" y="2084"/>
                    </a:lnTo>
                    <a:cubicBezTo>
                      <a:pt x="286" y="2084"/>
                      <a:pt x="750" y="739"/>
                      <a:pt x="2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732;p22">
                <a:extLst>
                  <a:ext uri="{FF2B5EF4-FFF2-40B4-BE49-F238E27FC236}">
                    <a16:creationId xmlns:a16="http://schemas.microsoft.com/office/drawing/2014/main" id="{44ABB4C3-BD9B-4E35-8BF1-D16FD90575CA}"/>
                  </a:ext>
                </a:extLst>
              </p:cNvPr>
              <p:cNvSpPr/>
              <p:nvPr/>
            </p:nvSpPr>
            <p:spPr>
              <a:xfrm>
                <a:off x="1177881" y="2025118"/>
                <a:ext cx="770223" cy="1093583"/>
              </a:xfrm>
              <a:custGeom>
                <a:avLst/>
                <a:gdLst/>
                <a:ahLst/>
                <a:cxnLst/>
                <a:rect l="l" t="t" r="r" b="b"/>
                <a:pathLst>
                  <a:path w="20730" h="29433" extrusionOk="0">
                    <a:moveTo>
                      <a:pt x="465" y="1"/>
                    </a:moveTo>
                    <a:cubicBezTo>
                      <a:pt x="0" y="17443"/>
                      <a:pt x="7775" y="27159"/>
                      <a:pt x="18538" y="29433"/>
                    </a:cubicBezTo>
                    <a:cubicBezTo>
                      <a:pt x="20729" y="23706"/>
                      <a:pt x="19312" y="7359"/>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733;p22">
                <a:extLst>
                  <a:ext uri="{FF2B5EF4-FFF2-40B4-BE49-F238E27FC236}">
                    <a16:creationId xmlns:a16="http://schemas.microsoft.com/office/drawing/2014/main" id="{D5A12C9D-2CA4-4D28-A58C-1B7C54DE0780}"/>
                  </a:ext>
                </a:extLst>
              </p:cNvPr>
              <p:cNvSpPr/>
              <p:nvPr/>
            </p:nvSpPr>
            <p:spPr>
              <a:xfrm>
                <a:off x="1273855" y="2171996"/>
                <a:ext cx="592845" cy="946709"/>
              </a:xfrm>
              <a:custGeom>
                <a:avLst/>
                <a:gdLst/>
                <a:ahLst/>
                <a:cxnLst/>
                <a:rect l="l" t="t" r="r" b="b"/>
                <a:pathLst>
                  <a:path w="15956" h="25480" extrusionOk="0">
                    <a:moveTo>
                      <a:pt x="1" y="0"/>
                    </a:moveTo>
                    <a:lnTo>
                      <a:pt x="1" y="0"/>
                    </a:lnTo>
                    <a:cubicBezTo>
                      <a:pt x="7621" y="14014"/>
                      <a:pt x="13776" y="23980"/>
                      <a:pt x="15955" y="25480"/>
                    </a:cubicBezTo>
                    <a:cubicBezTo>
                      <a:pt x="15396" y="22717"/>
                      <a:pt x="9335" y="13526"/>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734;p22">
                <a:extLst>
                  <a:ext uri="{FF2B5EF4-FFF2-40B4-BE49-F238E27FC236}">
                    <a16:creationId xmlns:a16="http://schemas.microsoft.com/office/drawing/2014/main" id="{E8A69CC7-A241-4A64-880A-C1387BAEED74}"/>
                  </a:ext>
                </a:extLst>
              </p:cNvPr>
              <p:cNvSpPr/>
              <p:nvPr/>
            </p:nvSpPr>
            <p:spPr>
              <a:xfrm>
                <a:off x="1780406" y="2895760"/>
                <a:ext cx="92479" cy="87166"/>
              </a:xfrm>
              <a:custGeom>
                <a:avLst/>
                <a:gdLst/>
                <a:ahLst/>
                <a:cxnLst/>
                <a:rect l="l" t="t" r="r" b="b"/>
                <a:pathLst>
                  <a:path w="2489" h="2346" extrusionOk="0">
                    <a:moveTo>
                      <a:pt x="1915" y="1"/>
                    </a:moveTo>
                    <a:cubicBezTo>
                      <a:pt x="542" y="1"/>
                      <a:pt x="1" y="1738"/>
                      <a:pt x="1" y="1738"/>
                    </a:cubicBezTo>
                    <a:lnTo>
                      <a:pt x="239" y="2346"/>
                    </a:lnTo>
                    <a:cubicBezTo>
                      <a:pt x="320" y="1219"/>
                      <a:pt x="1341" y="93"/>
                      <a:pt x="2408" y="93"/>
                    </a:cubicBezTo>
                    <a:cubicBezTo>
                      <a:pt x="2435" y="93"/>
                      <a:pt x="2462" y="94"/>
                      <a:pt x="2489" y="95"/>
                    </a:cubicBezTo>
                    <a:cubicBezTo>
                      <a:pt x="2284" y="30"/>
                      <a:pt x="2093" y="1"/>
                      <a:pt x="1915" y="1"/>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735;p22">
                <a:extLst>
                  <a:ext uri="{FF2B5EF4-FFF2-40B4-BE49-F238E27FC236}">
                    <a16:creationId xmlns:a16="http://schemas.microsoft.com/office/drawing/2014/main" id="{DB2D7638-F1D6-41E0-B0AE-6798029C44A9}"/>
                  </a:ext>
                </a:extLst>
              </p:cNvPr>
              <p:cNvSpPr/>
              <p:nvPr/>
            </p:nvSpPr>
            <p:spPr>
              <a:xfrm>
                <a:off x="1692829" y="2737475"/>
                <a:ext cx="156200" cy="120679"/>
              </a:xfrm>
              <a:custGeom>
                <a:avLst/>
                <a:gdLst/>
                <a:ahLst/>
                <a:cxnLst/>
                <a:rect l="l" t="t" r="r" b="b"/>
                <a:pathLst>
                  <a:path w="4204" h="3248" extrusionOk="0">
                    <a:moveTo>
                      <a:pt x="3767" y="0"/>
                    </a:moveTo>
                    <a:cubicBezTo>
                      <a:pt x="1075" y="0"/>
                      <a:pt x="0" y="2462"/>
                      <a:pt x="0" y="2462"/>
                    </a:cubicBezTo>
                    <a:lnTo>
                      <a:pt x="512" y="3248"/>
                    </a:lnTo>
                    <a:cubicBezTo>
                      <a:pt x="1322" y="1283"/>
                      <a:pt x="2953" y="152"/>
                      <a:pt x="4203" y="21"/>
                    </a:cubicBezTo>
                    <a:cubicBezTo>
                      <a:pt x="4053" y="7"/>
                      <a:pt x="3908" y="0"/>
                      <a:pt x="3767"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736;p22">
                <a:extLst>
                  <a:ext uri="{FF2B5EF4-FFF2-40B4-BE49-F238E27FC236}">
                    <a16:creationId xmlns:a16="http://schemas.microsoft.com/office/drawing/2014/main" id="{DCE4D310-8C47-4606-BCBE-E3412E74E40C}"/>
                  </a:ext>
                </a:extLst>
              </p:cNvPr>
              <p:cNvSpPr/>
              <p:nvPr/>
            </p:nvSpPr>
            <p:spPr>
              <a:xfrm>
                <a:off x="1596371" y="2561727"/>
                <a:ext cx="170356" cy="138960"/>
              </a:xfrm>
              <a:custGeom>
                <a:avLst/>
                <a:gdLst/>
                <a:ahLst/>
                <a:cxnLst/>
                <a:rect l="l" t="t" r="r" b="b"/>
                <a:pathLst>
                  <a:path w="4585" h="3740" extrusionOk="0">
                    <a:moveTo>
                      <a:pt x="4585" y="1"/>
                    </a:moveTo>
                    <a:cubicBezTo>
                      <a:pt x="2084" y="1"/>
                      <a:pt x="322" y="1846"/>
                      <a:pt x="1" y="3204"/>
                    </a:cubicBezTo>
                    <a:cubicBezTo>
                      <a:pt x="120" y="3394"/>
                      <a:pt x="251" y="3585"/>
                      <a:pt x="417" y="3739"/>
                    </a:cubicBezTo>
                    <a:cubicBezTo>
                      <a:pt x="977" y="1799"/>
                      <a:pt x="2596" y="334"/>
                      <a:pt x="4585" y="1"/>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737;p22">
                <a:extLst>
                  <a:ext uri="{FF2B5EF4-FFF2-40B4-BE49-F238E27FC236}">
                    <a16:creationId xmlns:a16="http://schemas.microsoft.com/office/drawing/2014/main" id="{30CBBA77-161E-493C-8740-19F10E2114EB}"/>
                  </a:ext>
                </a:extLst>
              </p:cNvPr>
              <p:cNvSpPr/>
              <p:nvPr/>
            </p:nvSpPr>
            <p:spPr>
              <a:xfrm>
                <a:off x="1479143" y="2385793"/>
                <a:ext cx="161067" cy="133498"/>
              </a:xfrm>
              <a:custGeom>
                <a:avLst/>
                <a:gdLst/>
                <a:ahLst/>
                <a:cxnLst/>
                <a:rect l="l" t="t" r="r" b="b"/>
                <a:pathLst>
                  <a:path w="4335" h="3593" extrusionOk="0">
                    <a:moveTo>
                      <a:pt x="4106" y="0"/>
                    </a:moveTo>
                    <a:cubicBezTo>
                      <a:pt x="2136" y="0"/>
                      <a:pt x="218" y="1880"/>
                      <a:pt x="0" y="2855"/>
                    </a:cubicBezTo>
                    <a:cubicBezTo>
                      <a:pt x="120" y="3128"/>
                      <a:pt x="286" y="3390"/>
                      <a:pt x="512" y="3593"/>
                    </a:cubicBezTo>
                    <a:cubicBezTo>
                      <a:pt x="1417" y="1426"/>
                      <a:pt x="2108" y="604"/>
                      <a:pt x="4334" y="9"/>
                    </a:cubicBezTo>
                    <a:cubicBezTo>
                      <a:pt x="4258" y="3"/>
                      <a:pt x="4182" y="0"/>
                      <a:pt x="41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738;p22">
                <a:extLst>
                  <a:ext uri="{FF2B5EF4-FFF2-40B4-BE49-F238E27FC236}">
                    <a16:creationId xmlns:a16="http://schemas.microsoft.com/office/drawing/2014/main" id="{B89DDCE2-1372-4FCA-94F8-D8FE719D52B8}"/>
                  </a:ext>
                </a:extLst>
              </p:cNvPr>
              <p:cNvSpPr/>
              <p:nvPr/>
            </p:nvSpPr>
            <p:spPr>
              <a:xfrm>
                <a:off x="1390674" y="2277706"/>
                <a:ext cx="106189" cy="96937"/>
              </a:xfrm>
              <a:custGeom>
                <a:avLst/>
                <a:gdLst/>
                <a:ahLst/>
                <a:cxnLst/>
                <a:rect l="l" t="t" r="r" b="b"/>
                <a:pathLst>
                  <a:path w="2858" h="2609" extrusionOk="0">
                    <a:moveTo>
                      <a:pt x="2858" y="1"/>
                    </a:moveTo>
                    <a:lnTo>
                      <a:pt x="2858" y="1"/>
                    </a:lnTo>
                    <a:cubicBezTo>
                      <a:pt x="1262" y="132"/>
                      <a:pt x="0" y="2013"/>
                      <a:pt x="0" y="2013"/>
                    </a:cubicBezTo>
                    <a:lnTo>
                      <a:pt x="262" y="2608"/>
                    </a:lnTo>
                    <a:cubicBezTo>
                      <a:pt x="691" y="1454"/>
                      <a:pt x="1631" y="382"/>
                      <a:pt x="28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739;p22">
                <a:extLst>
                  <a:ext uri="{FF2B5EF4-FFF2-40B4-BE49-F238E27FC236}">
                    <a16:creationId xmlns:a16="http://schemas.microsoft.com/office/drawing/2014/main" id="{B5EFBFE8-8DE2-4AA3-BFA7-123668F45843}"/>
                  </a:ext>
                </a:extLst>
              </p:cNvPr>
              <p:cNvSpPr/>
              <p:nvPr/>
            </p:nvSpPr>
            <p:spPr>
              <a:xfrm>
                <a:off x="1313687" y="2182140"/>
                <a:ext cx="89841" cy="65987"/>
              </a:xfrm>
              <a:custGeom>
                <a:avLst/>
                <a:gdLst/>
                <a:ahLst/>
                <a:cxnLst/>
                <a:rect l="l" t="t" r="r" b="b"/>
                <a:pathLst>
                  <a:path w="2418" h="1776" extrusionOk="0">
                    <a:moveTo>
                      <a:pt x="2389" y="1"/>
                    </a:moveTo>
                    <a:cubicBezTo>
                      <a:pt x="1207" y="1"/>
                      <a:pt x="1" y="1454"/>
                      <a:pt x="1" y="1454"/>
                    </a:cubicBezTo>
                    <a:lnTo>
                      <a:pt x="227" y="1775"/>
                    </a:lnTo>
                    <a:cubicBezTo>
                      <a:pt x="560" y="1013"/>
                      <a:pt x="1477" y="263"/>
                      <a:pt x="2417" y="1"/>
                    </a:cubicBezTo>
                    <a:cubicBezTo>
                      <a:pt x="2408" y="1"/>
                      <a:pt x="2398" y="1"/>
                      <a:pt x="23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740;p22">
                <a:extLst>
                  <a:ext uri="{FF2B5EF4-FFF2-40B4-BE49-F238E27FC236}">
                    <a16:creationId xmlns:a16="http://schemas.microsoft.com/office/drawing/2014/main" id="{283F52FE-76E5-4C62-8E27-03FB50B54241}"/>
                  </a:ext>
                </a:extLst>
              </p:cNvPr>
              <p:cNvSpPr/>
              <p:nvPr/>
            </p:nvSpPr>
            <p:spPr>
              <a:xfrm>
                <a:off x="1663178" y="2974792"/>
                <a:ext cx="111948" cy="57256"/>
              </a:xfrm>
              <a:custGeom>
                <a:avLst/>
                <a:gdLst/>
                <a:ahLst/>
                <a:cxnLst/>
                <a:rect l="l" t="t" r="r" b="b"/>
                <a:pathLst>
                  <a:path w="3013" h="1541" extrusionOk="0">
                    <a:moveTo>
                      <a:pt x="2135" y="1"/>
                    </a:moveTo>
                    <a:cubicBezTo>
                      <a:pt x="1451" y="1"/>
                      <a:pt x="190" y="188"/>
                      <a:pt x="0" y="1540"/>
                    </a:cubicBezTo>
                    <a:cubicBezTo>
                      <a:pt x="319" y="788"/>
                      <a:pt x="1230" y="338"/>
                      <a:pt x="2122" y="338"/>
                    </a:cubicBezTo>
                    <a:cubicBezTo>
                      <a:pt x="2430" y="338"/>
                      <a:pt x="2735" y="391"/>
                      <a:pt x="3013" y="504"/>
                    </a:cubicBezTo>
                    <a:lnTo>
                      <a:pt x="2572" y="28"/>
                    </a:lnTo>
                    <a:cubicBezTo>
                      <a:pt x="2572" y="28"/>
                      <a:pt x="2396" y="1"/>
                      <a:pt x="2135" y="1"/>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741;p22">
                <a:extLst>
                  <a:ext uri="{FF2B5EF4-FFF2-40B4-BE49-F238E27FC236}">
                    <a16:creationId xmlns:a16="http://schemas.microsoft.com/office/drawing/2014/main" id="{57E29CAD-37FF-4657-9899-FD55E3B78789}"/>
                  </a:ext>
                </a:extLst>
              </p:cNvPr>
              <p:cNvSpPr/>
              <p:nvPr/>
            </p:nvSpPr>
            <p:spPr>
              <a:xfrm>
                <a:off x="1529118" y="2839097"/>
                <a:ext cx="168164" cy="100467"/>
              </a:xfrm>
              <a:custGeom>
                <a:avLst/>
                <a:gdLst/>
                <a:ahLst/>
                <a:cxnLst/>
                <a:rect l="l" t="t" r="r" b="b"/>
                <a:pathLst>
                  <a:path w="4526" h="2704" extrusionOk="0">
                    <a:moveTo>
                      <a:pt x="3976" y="0"/>
                    </a:moveTo>
                    <a:cubicBezTo>
                      <a:pt x="3549" y="0"/>
                      <a:pt x="982" y="110"/>
                      <a:pt x="1" y="2704"/>
                    </a:cubicBezTo>
                    <a:cubicBezTo>
                      <a:pt x="626" y="1699"/>
                      <a:pt x="2183" y="799"/>
                      <a:pt x="4133" y="799"/>
                    </a:cubicBezTo>
                    <a:cubicBezTo>
                      <a:pt x="4262" y="799"/>
                      <a:pt x="4393" y="802"/>
                      <a:pt x="4525" y="811"/>
                    </a:cubicBezTo>
                    <a:lnTo>
                      <a:pt x="4037" y="1"/>
                    </a:lnTo>
                    <a:cubicBezTo>
                      <a:pt x="4037" y="1"/>
                      <a:pt x="4016" y="0"/>
                      <a:pt x="3976"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742;p22">
                <a:extLst>
                  <a:ext uri="{FF2B5EF4-FFF2-40B4-BE49-F238E27FC236}">
                    <a16:creationId xmlns:a16="http://schemas.microsoft.com/office/drawing/2014/main" id="{AF76C7A1-CDF3-4695-A416-97D3A92070A4}"/>
                  </a:ext>
                </a:extLst>
              </p:cNvPr>
              <p:cNvSpPr/>
              <p:nvPr/>
            </p:nvSpPr>
            <p:spPr>
              <a:xfrm>
                <a:off x="1406131" y="2685383"/>
                <a:ext cx="192946" cy="102882"/>
              </a:xfrm>
              <a:custGeom>
                <a:avLst/>
                <a:gdLst/>
                <a:ahLst/>
                <a:cxnLst/>
                <a:rect l="l" t="t" r="r" b="b"/>
                <a:pathLst>
                  <a:path w="5193" h="2769" extrusionOk="0">
                    <a:moveTo>
                      <a:pt x="4271" y="1"/>
                    </a:moveTo>
                    <a:cubicBezTo>
                      <a:pt x="2885" y="1"/>
                      <a:pt x="954" y="843"/>
                      <a:pt x="1" y="2769"/>
                    </a:cubicBezTo>
                    <a:cubicBezTo>
                      <a:pt x="1005" y="1383"/>
                      <a:pt x="2594" y="590"/>
                      <a:pt x="4260" y="590"/>
                    </a:cubicBezTo>
                    <a:cubicBezTo>
                      <a:pt x="4569" y="590"/>
                      <a:pt x="4881" y="617"/>
                      <a:pt x="5192" y="673"/>
                    </a:cubicBezTo>
                    <a:cubicBezTo>
                      <a:pt x="5121" y="447"/>
                      <a:pt x="5025" y="245"/>
                      <a:pt x="4894" y="66"/>
                    </a:cubicBezTo>
                    <a:cubicBezTo>
                      <a:pt x="4705" y="23"/>
                      <a:pt x="4495" y="1"/>
                      <a:pt x="4271" y="1"/>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743;p22">
                <a:extLst>
                  <a:ext uri="{FF2B5EF4-FFF2-40B4-BE49-F238E27FC236}">
                    <a16:creationId xmlns:a16="http://schemas.microsoft.com/office/drawing/2014/main" id="{772F0537-3FF9-4C2E-9ADF-832C342CEA42}"/>
                  </a:ext>
                </a:extLst>
              </p:cNvPr>
              <p:cNvSpPr/>
              <p:nvPr/>
            </p:nvSpPr>
            <p:spPr>
              <a:xfrm>
                <a:off x="1303952" y="2497707"/>
                <a:ext cx="181874" cy="99910"/>
              </a:xfrm>
              <a:custGeom>
                <a:avLst/>
                <a:gdLst/>
                <a:ahLst/>
                <a:cxnLst/>
                <a:rect l="l" t="t" r="r" b="b"/>
                <a:pathLst>
                  <a:path w="4895" h="2689" extrusionOk="0">
                    <a:moveTo>
                      <a:pt x="4131" y="1"/>
                    </a:moveTo>
                    <a:cubicBezTo>
                      <a:pt x="2955" y="1"/>
                      <a:pt x="689" y="955"/>
                      <a:pt x="1" y="2688"/>
                    </a:cubicBezTo>
                    <a:cubicBezTo>
                      <a:pt x="1289" y="1209"/>
                      <a:pt x="2228" y="793"/>
                      <a:pt x="3897" y="793"/>
                    </a:cubicBezTo>
                    <a:cubicBezTo>
                      <a:pt x="4202" y="793"/>
                      <a:pt x="4533" y="807"/>
                      <a:pt x="4894" y="831"/>
                    </a:cubicBezTo>
                    <a:cubicBezTo>
                      <a:pt x="4823" y="533"/>
                      <a:pt x="4668" y="259"/>
                      <a:pt x="4465" y="33"/>
                    </a:cubicBezTo>
                    <a:cubicBezTo>
                      <a:pt x="4368" y="11"/>
                      <a:pt x="4256" y="1"/>
                      <a:pt x="41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744;p22">
                <a:extLst>
                  <a:ext uri="{FF2B5EF4-FFF2-40B4-BE49-F238E27FC236}">
                    <a16:creationId xmlns:a16="http://schemas.microsoft.com/office/drawing/2014/main" id="{645566FC-63E9-436E-82D1-79B4EC185426}"/>
                  </a:ext>
                </a:extLst>
              </p:cNvPr>
              <p:cNvSpPr/>
              <p:nvPr/>
            </p:nvSpPr>
            <p:spPr>
              <a:xfrm>
                <a:off x="1269879" y="2358669"/>
                <a:ext cx="129225" cy="62420"/>
              </a:xfrm>
              <a:custGeom>
                <a:avLst/>
                <a:gdLst/>
                <a:ahLst/>
                <a:cxnLst/>
                <a:rect l="l" t="t" r="r" b="b"/>
                <a:pathLst>
                  <a:path w="3478" h="1680" extrusionOk="0">
                    <a:moveTo>
                      <a:pt x="3061" y="1"/>
                    </a:moveTo>
                    <a:cubicBezTo>
                      <a:pt x="3061" y="1"/>
                      <a:pt x="822" y="310"/>
                      <a:pt x="1" y="1680"/>
                    </a:cubicBezTo>
                    <a:cubicBezTo>
                      <a:pt x="772" y="867"/>
                      <a:pt x="1917" y="464"/>
                      <a:pt x="3013" y="464"/>
                    </a:cubicBezTo>
                    <a:cubicBezTo>
                      <a:pt x="3169" y="464"/>
                      <a:pt x="3324" y="473"/>
                      <a:pt x="3477" y="489"/>
                    </a:cubicBezTo>
                    <a:lnTo>
                      <a:pt x="30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745;p22">
                <a:extLst>
                  <a:ext uri="{FF2B5EF4-FFF2-40B4-BE49-F238E27FC236}">
                    <a16:creationId xmlns:a16="http://schemas.microsoft.com/office/drawing/2014/main" id="{286F9115-4F66-4A3D-99DA-327EF900525F}"/>
                  </a:ext>
                </a:extLst>
              </p:cNvPr>
              <p:cNvSpPr/>
              <p:nvPr/>
            </p:nvSpPr>
            <p:spPr>
              <a:xfrm>
                <a:off x="1224772" y="2238357"/>
                <a:ext cx="95154" cy="57107"/>
              </a:xfrm>
              <a:custGeom>
                <a:avLst/>
                <a:gdLst/>
                <a:ahLst/>
                <a:cxnLst/>
                <a:rect l="l" t="t" r="r" b="b"/>
                <a:pathLst>
                  <a:path w="2561" h="1537" extrusionOk="0">
                    <a:moveTo>
                      <a:pt x="2370" y="0"/>
                    </a:moveTo>
                    <a:cubicBezTo>
                      <a:pt x="2370" y="0"/>
                      <a:pt x="500" y="441"/>
                      <a:pt x="0" y="1536"/>
                    </a:cubicBezTo>
                    <a:cubicBezTo>
                      <a:pt x="622" y="834"/>
                      <a:pt x="1656" y="332"/>
                      <a:pt x="2477" y="332"/>
                    </a:cubicBezTo>
                    <a:cubicBezTo>
                      <a:pt x="2505" y="332"/>
                      <a:pt x="2533" y="333"/>
                      <a:pt x="2560" y="334"/>
                    </a:cubicBezTo>
                    <a:lnTo>
                      <a:pt x="23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746;p22">
                <a:extLst>
                  <a:ext uri="{FF2B5EF4-FFF2-40B4-BE49-F238E27FC236}">
                    <a16:creationId xmlns:a16="http://schemas.microsoft.com/office/drawing/2014/main" id="{71A7450F-8158-49D0-9D7E-A65931499132}"/>
                  </a:ext>
                </a:extLst>
              </p:cNvPr>
              <p:cNvSpPr/>
              <p:nvPr/>
            </p:nvSpPr>
            <p:spPr>
              <a:xfrm>
                <a:off x="968617" y="3817753"/>
                <a:ext cx="883472" cy="636539"/>
              </a:xfrm>
              <a:custGeom>
                <a:avLst/>
                <a:gdLst/>
                <a:ahLst/>
                <a:cxnLst/>
                <a:rect l="l" t="t" r="r" b="b"/>
                <a:pathLst>
                  <a:path w="23778" h="17132" extrusionOk="0">
                    <a:moveTo>
                      <a:pt x="20549" y="1"/>
                    </a:moveTo>
                    <a:cubicBezTo>
                      <a:pt x="14409" y="1"/>
                      <a:pt x="4308" y="3707"/>
                      <a:pt x="1" y="17132"/>
                    </a:cubicBezTo>
                    <a:cubicBezTo>
                      <a:pt x="14669" y="16608"/>
                      <a:pt x="22408" y="9571"/>
                      <a:pt x="23777" y="427"/>
                    </a:cubicBezTo>
                    <a:cubicBezTo>
                      <a:pt x="22931" y="161"/>
                      <a:pt x="21826" y="1"/>
                      <a:pt x="20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747;p22">
                <a:extLst>
                  <a:ext uri="{FF2B5EF4-FFF2-40B4-BE49-F238E27FC236}">
                    <a16:creationId xmlns:a16="http://schemas.microsoft.com/office/drawing/2014/main" id="{B69646E7-C396-47D4-B6BB-C6F6479715E2}"/>
                  </a:ext>
                </a:extLst>
              </p:cNvPr>
              <p:cNvSpPr/>
              <p:nvPr/>
            </p:nvSpPr>
            <p:spPr>
              <a:xfrm>
                <a:off x="1088074" y="3833618"/>
                <a:ext cx="764018" cy="546364"/>
              </a:xfrm>
              <a:custGeom>
                <a:avLst/>
                <a:gdLst/>
                <a:ahLst/>
                <a:cxnLst/>
                <a:rect l="l" t="t" r="r" b="b"/>
                <a:pathLst>
                  <a:path w="20563" h="14705" extrusionOk="0">
                    <a:moveTo>
                      <a:pt x="20562" y="0"/>
                    </a:moveTo>
                    <a:cubicBezTo>
                      <a:pt x="18276" y="607"/>
                      <a:pt x="10871" y="6180"/>
                      <a:pt x="0" y="14704"/>
                    </a:cubicBezTo>
                    <a:cubicBezTo>
                      <a:pt x="11371" y="7584"/>
                      <a:pt x="19408" y="1905"/>
                      <a:pt x="205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748;p22">
                <a:extLst>
                  <a:ext uri="{FF2B5EF4-FFF2-40B4-BE49-F238E27FC236}">
                    <a16:creationId xmlns:a16="http://schemas.microsoft.com/office/drawing/2014/main" id="{C7B08921-EE27-43F4-A556-AECAC50995DD}"/>
                  </a:ext>
                </a:extLst>
              </p:cNvPr>
              <p:cNvSpPr/>
              <p:nvPr/>
            </p:nvSpPr>
            <p:spPr>
              <a:xfrm>
                <a:off x="1652997" y="3839786"/>
                <a:ext cx="88949" cy="74384"/>
              </a:xfrm>
              <a:custGeom>
                <a:avLst/>
                <a:gdLst/>
                <a:ahLst/>
                <a:cxnLst/>
                <a:rect l="l" t="t" r="r" b="b"/>
                <a:pathLst>
                  <a:path w="2394" h="2002" extrusionOk="0">
                    <a:moveTo>
                      <a:pt x="394" y="1"/>
                    </a:moveTo>
                    <a:cubicBezTo>
                      <a:pt x="1" y="1537"/>
                      <a:pt x="1906" y="2001"/>
                      <a:pt x="1906" y="2001"/>
                    </a:cubicBezTo>
                    <a:lnTo>
                      <a:pt x="2394" y="1775"/>
                    </a:lnTo>
                    <a:cubicBezTo>
                      <a:pt x="1417" y="1763"/>
                      <a:pt x="394" y="918"/>
                      <a:pt x="394" y="1"/>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749;p22">
                <a:extLst>
                  <a:ext uri="{FF2B5EF4-FFF2-40B4-BE49-F238E27FC236}">
                    <a16:creationId xmlns:a16="http://schemas.microsoft.com/office/drawing/2014/main" id="{D58AE19E-807E-4945-94D3-B226FA58F59F}"/>
                  </a:ext>
                </a:extLst>
              </p:cNvPr>
              <p:cNvSpPr/>
              <p:nvPr/>
            </p:nvSpPr>
            <p:spPr>
              <a:xfrm>
                <a:off x="1530456" y="3868099"/>
                <a:ext cx="111093" cy="126587"/>
              </a:xfrm>
              <a:custGeom>
                <a:avLst/>
                <a:gdLst/>
                <a:ahLst/>
                <a:cxnLst/>
                <a:rect l="l" t="t" r="r" b="b"/>
                <a:pathLst>
                  <a:path w="2990" h="3407" extrusionOk="0">
                    <a:moveTo>
                      <a:pt x="84" y="1"/>
                    </a:moveTo>
                    <a:cubicBezTo>
                      <a:pt x="1" y="2549"/>
                      <a:pt x="2346" y="3406"/>
                      <a:pt x="2346" y="3406"/>
                    </a:cubicBezTo>
                    <a:lnTo>
                      <a:pt x="2989" y="2930"/>
                    </a:lnTo>
                    <a:cubicBezTo>
                      <a:pt x="1298" y="2346"/>
                      <a:pt x="251" y="1049"/>
                      <a:pt x="84" y="1"/>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750;p22">
                <a:extLst>
                  <a:ext uri="{FF2B5EF4-FFF2-40B4-BE49-F238E27FC236}">
                    <a16:creationId xmlns:a16="http://schemas.microsoft.com/office/drawing/2014/main" id="{A6579B4A-9246-4E77-9BF1-F8244BC38572}"/>
                  </a:ext>
                </a:extLst>
              </p:cNvPr>
              <p:cNvSpPr/>
              <p:nvPr/>
            </p:nvSpPr>
            <p:spPr>
              <a:xfrm>
                <a:off x="1389337" y="3946424"/>
                <a:ext cx="124804" cy="136730"/>
              </a:xfrm>
              <a:custGeom>
                <a:avLst/>
                <a:gdLst/>
                <a:ahLst/>
                <a:cxnLst/>
                <a:rect l="l" t="t" r="r" b="b"/>
                <a:pathLst>
                  <a:path w="3359" h="3680" extrusionOk="0">
                    <a:moveTo>
                      <a:pt x="0" y="0"/>
                    </a:moveTo>
                    <a:lnTo>
                      <a:pt x="0" y="0"/>
                    </a:lnTo>
                    <a:cubicBezTo>
                      <a:pt x="143" y="2096"/>
                      <a:pt x="1775" y="3477"/>
                      <a:pt x="2929" y="3679"/>
                    </a:cubicBezTo>
                    <a:cubicBezTo>
                      <a:pt x="3096" y="3572"/>
                      <a:pt x="3239" y="3441"/>
                      <a:pt x="3358" y="3298"/>
                    </a:cubicBezTo>
                    <a:cubicBezTo>
                      <a:pt x="1703" y="2929"/>
                      <a:pt x="393" y="1655"/>
                      <a:pt x="0"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751;p22">
                <a:extLst>
                  <a:ext uri="{FF2B5EF4-FFF2-40B4-BE49-F238E27FC236}">
                    <a16:creationId xmlns:a16="http://schemas.microsoft.com/office/drawing/2014/main" id="{DB7569A3-C97B-4151-8CE8-098CD703B1D7}"/>
                  </a:ext>
                </a:extLst>
              </p:cNvPr>
              <p:cNvSpPr/>
              <p:nvPr/>
            </p:nvSpPr>
            <p:spPr>
              <a:xfrm>
                <a:off x="1247771" y="4061422"/>
                <a:ext cx="119936" cy="130117"/>
              </a:xfrm>
              <a:custGeom>
                <a:avLst/>
                <a:gdLst/>
                <a:ahLst/>
                <a:cxnLst/>
                <a:rect l="l" t="t" r="r" b="b"/>
                <a:pathLst>
                  <a:path w="3228" h="3502" extrusionOk="0">
                    <a:moveTo>
                      <a:pt x="24" y="1"/>
                    </a:moveTo>
                    <a:lnTo>
                      <a:pt x="24" y="1"/>
                    </a:lnTo>
                    <a:cubicBezTo>
                      <a:pt x="0" y="1739"/>
                      <a:pt x="1775" y="3358"/>
                      <a:pt x="2632" y="3501"/>
                    </a:cubicBezTo>
                    <a:cubicBezTo>
                      <a:pt x="2870" y="3382"/>
                      <a:pt x="3072" y="3227"/>
                      <a:pt x="3227" y="3025"/>
                    </a:cubicBezTo>
                    <a:cubicBezTo>
                      <a:pt x="1358" y="2382"/>
                      <a:pt x="643" y="1846"/>
                      <a:pt x="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752;p22">
                <a:extLst>
                  <a:ext uri="{FF2B5EF4-FFF2-40B4-BE49-F238E27FC236}">
                    <a16:creationId xmlns:a16="http://schemas.microsoft.com/office/drawing/2014/main" id="{5E6FA569-75B4-449D-A57E-656E66BB8520}"/>
                  </a:ext>
                </a:extLst>
              </p:cNvPr>
              <p:cNvSpPr/>
              <p:nvPr/>
            </p:nvSpPr>
            <p:spPr>
              <a:xfrm>
                <a:off x="1165062" y="4187530"/>
                <a:ext cx="86274" cy="85419"/>
              </a:xfrm>
              <a:custGeom>
                <a:avLst/>
                <a:gdLst/>
                <a:ahLst/>
                <a:cxnLst/>
                <a:rect l="l" t="t" r="r" b="b"/>
                <a:pathLst>
                  <a:path w="2322" h="2299" extrusionOk="0">
                    <a:moveTo>
                      <a:pt x="0" y="0"/>
                    </a:moveTo>
                    <a:lnTo>
                      <a:pt x="0" y="0"/>
                    </a:lnTo>
                    <a:cubicBezTo>
                      <a:pt x="202" y="1346"/>
                      <a:pt x="1845" y="2298"/>
                      <a:pt x="1845" y="2298"/>
                    </a:cubicBezTo>
                    <a:lnTo>
                      <a:pt x="2322" y="2048"/>
                    </a:lnTo>
                    <a:cubicBezTo>
                      <a:pt x="1334" y="1750"/>
                      <a:pt x="393" y="100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753;p22">
                <a:extLst>
                  <a:ext uri="{FF2B5EF4-FFF2-40B4-BE49-F238E27FC236}">
                    <a16:creationId xmlns:a16="http://schemas.microsoft.com/office/drawing/2014/main" id="{4D51124E-6452-4B18-A05F-ACF3902F2526}"/>
                  </a:ext>
                </a:extLst>
              </p:cNvPr>
              <p:cNvSpPr/>
              <p:nvPr/>
            </p:nvSpPr>
            <p:spPr>
              <a:xfrm>
                <a:off x="1089820" y="4270686"/>
                <a:ext cx="59337" cy="72601"/>
              </a:xfrm>
              <a:custGeom>
                <a:avLst/>
                <a:gdLst/>
                <a:ahLst/>
                <a:cxnLst/>
                <a:rect l="l" t="t" r="r" b="b"/>
                <a:pathLst>
                  <a:path w="1597" h="1954" extrusionOk="0">
                    <a:moveTo>
                      <a:pt x="1" y="1"/>
                    </a:moveTo>
                    <a:lnTo>
                      <a:pt x="1" y="1"/>
                    </a:lnTo>
                    <a:cubicBezTo>
                      <a:pt x="37" y="1013"/>
                      <a:pt x="1334" y="1953"/>
                      <a:pt x="1334" y="1953"/>
                    </a:cubicBezTo>
                    <a:lnTo>
                      <a:pt x="1596" y="1751"/>
                    </a:lnTo>
                    <a:cubicBezTo>
                      <a:pt x="942" y="1513"/>
                      <a:pt x="275" y="774"/>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754;p22">
                <a:extLst>
                  <a:ext uri="{FF2B5EF4-FFF2-40B4-BE49-F238E27FC236}">
                    <a16:creationId xmlns:a16="http://schemas.microsoft.com/office/drawing/2014/main" id="{5A84BDBA-281F-4351-A439-EFB0BADC4129}"/>
                  </a:ext>
                </a:extLst>
              </p:cNvPr>
              <p:cNvSpPr/>
              <p:nvPr/>
            </p:nvSpPr>
            <p:spPr>
              <a:xfrm>
                <a:off x="1730877" y="3916774"/>
                <a:ext cx="58854" cy="92070"/>
              </a:xfrm>
              <a:custGeom>
                <a:avLst/>
                <a:gdLst/>
                <a:ahLst/>
                <a:cxnLst/>
                <a:rect l="l" t="t" r="r" b="b"/>
                <a:pathLst>
                  <a:path w="1584" h="2478" extrusionOk="0">
                    <a:moveTo>
                      <a:pt x="560" y="1"/>
                    </a:moveTo>
                    <a:lnTo>
                      <a:pt x="179" y="393"/>
                    </a:lnTo>
                    <a:cubicBezTo>
                      <a:pt x="179" y="393"/>
                      <a:pt x="0" y="2358"/>
                      <a:pt x="1584" y="2477"/>
                    </a:cubicBezTo>
                    <a:cubicBezTo>
                      <a:pt x="703" y="2167"/>
                      <a:pt x="250" y="929"/>
                      <a:pt x="560" y="1"/>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755;p22">
                <a:extLst>
                  <a:ext uri="{FF2B5EF4-FFF2-40B4-BE49-F238E27FC236}">
                    <a16:creationId xmlns:a16="http://schemas.microsoft.com/office/drawing/2014/main" id="{22AC091E-180A-458D-8EED-EA97197149C6}"/>
                  </a:ext>
                </a:extLst>
              </p:cNvPr>
              <p:cNvSpPr/>
              <p:nvPr/>
            </p:nvSpPr>
            <p:spPr>
              <a:xfrm>
                <a:off x="1626914" y="3988894"/>
                <a:ext cx="92033" cy="137622"/>
              </a:xfrm>
              <a:custGeom>
                <a:avLst/>
                <a:gdLst/>
                <a:ahLst/>
                <a:cxnLst/>
                <a:rect l="l" t="t" r="r" b="b"/>
                <a:pathLst>
                  <a:path w="2477" h="3704" extrusionOk="0">
                    <a:moveTo>
                      <a:pt x="655" y="0"/>
                    </a:moveTo>
                    <a:lnTo>
                      <a:pt x="0" y="453"/>
                    </a:lnTo>
                    <a:cubicBezTo>
                      <a:pt x="0" y="453"/>
                      <a:pt x="48" y="2953"/>
                      <a:pt x="2477" y="3703"/>
                    </a:cubicBezTo>
                    <a:cubicBezTo>
                      <a:pt x="1548" y="3203"/>
                      <a:pt x="655" y="1786"/>
                      <a:pt x="655"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756;p22">
                <a:extLst>
                  <a:ext uri="{FF2B5EF4-FFF2-40B4-BE49-F238E27FC236}">
                    <a16:creationId xmlns:a16="http://schemas.microsoft.com/office/drawing/2014/main" id="{35BB70D4-511E-421E-9EB8-EFCAF057F64C}"/>
                  </a:ext>
                </a:extLst>
              </p:cNvPr>
              <p:cNvSpPr/>
              <p:nvPr/>
            </p:nvSpPr>
            <p:spPr>
              <a:xfrm>
                <a:off x="1497721" y="4079146"/>
                <a:ext cx="100913" cy="157946"/>
              </a:xfrm>
              <a:custGeom>
                <a:avLst/>
                <a:gdLst/>
                <a:ahLst/>
                <a:cxnLst/>
                <a:rect l="l" t="t" r="r" b="b"/>
                <a:pathLst>
                  <a:path w="2716" h="4251" extrusionOk="0">
                    <a:moveTo>
                      <a:pt x="679" y="0"/>
                    </a:moveTo>
                    <a:cubicBezTo>
                      <a:pt x="501" y="72"/>
                      <a:pt x="334" y="167"/>
                      <a:pt x="179" y="286"/>
                    </a:cubicBezTo>
                    <a:cubicBezTo>
                      <a:pt x="1" y="1441"/>
                      <a:pt x="774" y="3441"/>
                      <a:pt x="2715" y="4251"/>
                    </a:cubicBezTo>
                    <a:cubicBezTo>
                      <a:pt x="1274" y="3346"/>
                      <a:pt x="477" y="1691"/>
                      <a:pt x="679"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757;p22">
                <a:extLst>
                  <a:ext uri="{FF2B5EF4-FFF2-40B4-BE49-F238E27FC236}">
                    <a16:creationId xmlns:a16="http://schemas.microsoft.com/office/drawing/2014/main" id="{ACC19073-DA92-4A17-B79A-6685DC621B77}"/>
                  </a:ext>
                </a:extLst>
              </p:cNvPr>
              <p:cNvSpPr/>
              <p:nvPr/>
            </p:nvSpPr>
            <p:spPr>
              <a:xfrm>
                <a:off x="1346867" y="4183555"/>
                <a:ext cx="96900" cy="149549"/>
              </a:xfrm>
              <a:custGeom>
                <a:avLst/>
                <a:gdLst/>
                <a:ahLst/>
                <a:cxnLst/>
                <a:rect l="l" t="t" r="r" b="b"/>
                <a:pathLst>
                  <a:path w="2608" h="4025" extrusionOk="0">
                    <a:moveTo>
                      <a:pt x="798" y="0"/>
                    </a:moveTo>
                    <a:cubicBezTo>
                      <a:pt x="548" y="83"/>
                      <a:pt x="334" y="226"/>
                      <a:pt x="155" y="417"/>
                    </a:cubicBezTo>
                    <a:cubicBezTo>
                      <a:pt x="0" y="1262"/>
                      <a:pt x="965" y="3477"/>
                      <a:pt x="2608" y="4024"/>
                    </a:cubicBezTo>
                    <a:cubicBezTo>
                      <a:pt x="1060" y="2834"/>
                      <a:pt x="798" y="1976"/>
                      <a:pt x="798"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758;p22">
                <a:extLst>
                  <a:ext uri="{FF2B5EF4-FFF2-40B4-BE49-F238E27FC236}">
                    <a16:creationId xmlns:a16="http://schemas.microsoft.com/office/drawing/2014/main" id="{0CB6AC8E-9F25-4EFA-AE16-037E8A52F52C}"/>
                  </a:ext>
                </a:extLst>
              </p:cNvPr>
              <p:cNvSpPr/>
              <p:nvPr/>
            </p:nvSpPr>
            <p:spPr>
              <a:xfrm>
                <a:off x="1238928" y="4264481"/>
                <a:ext cx="58408" cy="106226"/>
              </a:xfrm>
              <a:custGeom>
                <a:avLst/>
                <a:gdLst/>
                <a:ahLst/>
                <a:cxnLst/>
                <a:rect l="l" t="t" r="r" b="b"/>
                <a:pathLst>
                  <a:path w="1572" h="2859" extrusionOk="0">
                    <a:moveTo>
                      <a:pt x="393" y="1"/>
                    </a:moveTo>
                    <a:lnTo>
                      <a:pt x="0" y="382"/>
                    </a:lnTo>
                    <a:cubicBezTo>
                      <a:pt x="0" y="382"/>
                      <a:pt x="381" y="2239"/>
                      <a:pt x="1572" y="2858"/>
                    </a:cubicBezTo>
                    <a:cubicBezTo>
                      <a:pt x="739" y="2168"/>
                      <a:pt x="346" y="1037"/>
                      <a:pt x="3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759;p22">
                <a:extLst>
                  <a:ext uri="{FF2B5EF4-FFF2-40B4-BE49-F238E27FC236}">
                    <a16:creationId xmlns:a16="http://schemas.microsoft.com/office/drawing/2014/main" id="{0D58A2A0-B773-4D71-9E0A-ABB0731C4161}"/>
                  </a:ext>
                </a:extLst>
              </p:cNvPr>
              <p:cNvSpPr/>
              <p:nvPr/>
            </p:nvSpPr>
            <p:spPr>
              <a:xfrm>
                <a:off x="1141579" y="4337492"/>
                <a:ext cx="52686" cy="77431"/>
              </a:xfrm>
              <a:custGeom>
                <a:avLst/>
                <a:gdLst/>
                <a:ahLst/>
                <a:cxnLst/>
                <a:rect l="l" t="t" r="r" b="b"/>
                <a:pathLst>
                  <a:path w="1418" h="2084" extrusionOk="0">
                    <a:moveTo>
                      <a:pt x="275" y="0"/>
                    </a:moveTo>
                    <a:lnTo>
                      <a:pt x="1" y="179"/>
                    </a:lnTo>
                    <a:cubicBezTo>
                      <a:pt x="1" y="179"/>
                      <a:pt x="477" y="1715"/>
                      <a:pt x="1418" y="2084"/>
                    </a:cubicBezTo>
                    <a:cubicBezTo>
                      <a:pt x="763" y="1584"/>
                      <a:pt x="287" y="703"/>
                      <a:pt x="2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760;p22">
                <a:extLst>
                  <a:ext uri="{FF2B5EF4-FFF2-40B4-BE49-F238E27FC236}">
                    <a16:creationId xmlns:a16="http://schemas.microsoft.com/office/drawing/2014/main" id="{47342907-A9BC-4655-AED3-C04D1E8FB412}"/>
                  </a:ext>
                </a:extLst>
              </p:cNvPr>
              <p:cNvSpPr/>
              <p:nvPr/>
            </p:nvSpPr>
            <p:spPr>
              <a:xfrm>
                <a:off x="670884" y="3474133"/>
                <a:ext cx="1328960" cy="539008"/>
              </a:xfrm>
              <a:custGeom>
                <a:avLst/>
                <a:gdLst/>
                <a:ahLst/>
                <a:cxnLst/>
                <a:rect l="l" t="t" r="r" b="b"/>
                <a:pathLst>
                  <a:path w="35768" h="14507" extrusionOk="0">
                    <a:moveTo>
                      <a:pt x="15699" y="0"/>
                    </a:moveTo>
                    <a:cubicBezTo>
                      <a:pt x="11030" y="0"/>
                      <a:pt x="5738" y="1177"/>
                      <a:pt x="1" y="4234"/>
                    </a:cubicBezTo>
                    <a:cubicBezTo>
                      <a:pt x="7884" y="11370"/>
                      <a:pt x="15591" y="14507"/>
                      <a:pt x="22463" y="14507"/>
                    </a:cubicBezTo>
                    <a:cubicBezTo>
                      <a:pt x="27412" y="14507"/>
                      <a:pt x="31929" y="12880"/>
                      <a:pt x="35767" y="9949"/>
                    </a:cubicBezTo>
                    <a:cubicBezTo>
                      <a:pt x="33645" y="6034"/>
                      <a:pt x="26269" y="0"/>
                      <a:pt x="156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761;p22">
                <a:extLst>
                  <a:ext uri="{FF2B5EF4-FFF2-40B4-BE49-F238E27FC236}">
                    <a16:creationId xmlns:a16="http://schemas.microsoft.com/office/drawing/2014/main" id="{65A2D43C-921A-4E0C-97A9-EE6377EA6C29}"/>
                  </a:ext>
                </a:extLst>
              </p:cNvPr>
              <p:cNvSpPr/>
              <p:nvPr/>
            </p:nvSpPr>
            <p:spPr>
              <a:xfrm>
                <a:off x="841654" y="3669054"/>
                <a:ext cx="1158196" cy="180276"/>
              </a:xfrm>
              <a:custGeom>
                <a:avLst/>
                <a:gdLst/>
                <a:ahLst/>
                <a:cxnLst/>
                <a:rect l="l" t="t" r="r" b="b"/>
                <a:pathLst>
                  <a:path w="31172" h="4852" extrusionOk="0">
                    <a:moveTo>
                      <a:pt x="1" y="0"/>
                    </a:moveTo>
                    <a:lnTo>
                      <a:pt x="1" y="0"/>
                    </a:lnTo>
                    <a:cubicBezTo>
                      <a:pt x="14076" y="3012"/>
                      <a:pt x="25022" y="4851"/>
                      <a:pt x="29510" y="4851"/>
                    </a:cubicBezTo>
                    <a:cubicBezTo>
                      <a:pt x="30239" y="4851"/>
                      <a:pt x="30797" y="4803"/>
                      <a:pt x="31171" y="4703"/>
                    </a:cubicBezTo>
                    <a:cubicBezTo>
                      <a:pt x="28587" y="3274"/>
                      <a:pt x="17134" y="181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762;p22">
                <a:extLst>
                  <a:ext uri="{FF2B5EF4-FFF2-40B4-BE49-F238E27FC236}">
                    <a16:creationId xmlns:a16="http://schemas.microsoft.com/office/drawing/2014/main" id="{48469F9B-C3B8-4041-A876-5D40189ECD36}"/>
                  </a:ext>
                </a:extLst>
              </p:cNvPr>
              <p:cNvSpPr/>
              <p:nvPr/>
            </p:nvSpPr>
            <p:spPr>
              <a:xfrm>
                <a:off x="1766695" y="3689378"/>
                <a:ext cx="72155" cy="123912"/>
              </a:xfrm>
              <a:custGeom>
                <a:avLst/>
                <a:gdLst/>
                <a:ahLst/>
                <a:cxnLst/>
                <a:rect l="l" t="t" r="r" b="b"/>
                <a:pathLst>
                  <a:path w="1942" h="3335" extrusionOk="0">
                    <a:moveTo>
                      <a:pt x="1691" y="1"/>
                    </a:moveTo>
                    <a:lnTo>
                      <a:pt x="1691" y="1"/>
                    </a:lnTo>
                    <a:cubicBezTo>
                      <a:pt x="1" y="1037"/>
                      <a:pt x="1298" y="3096"/>
                      <a:pt x="1298" y="3096"/>
                    </a:cubicBezTo>
                    <a:lnTo>
                      <a:pt x="1941" y="3335"/>
                    </a:lnTo>
                    <a:cubicBezTo>
                      <a:pt x="1072" y="2465"/>
                      <a:pt x="893" y="834"/>
                      <a:pt x="1691"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763;p22">
                <a:extLst>
                  <a:ext uri="{FF2B5EF4-FFF2-40B4-BE49-F238E27FC236}">
                    <a16:creationId xmlns:a16="http://schemas.microsoft.com/office/drawing/2014/main" id="{F39BC61B-E810-41C5-98F8-F7D889A13450}"/>
                  </a:ext>
                </a:extLst>
              </p:cNvPr>
              <p:cNvSpPr/>
              <p:nvPr/>
            </p:nvSpPr>
            <p:spPr>
              <a:xfrm>
                <a:off x="1599901" y="3598271"/>
                <a:ext cx="87203" cy="191125"/>
              </a:xfrm>
              <a:custGeom>
                <a:avLst/>
                <a:gdLst/>
                <a:ahLst/>
                <a:cxnLst/>
                <a:rect l="l" t="t" r="r" b="b"/>
                <a:pathLst>
                  <a:path w="2347" h="5144" extrusionOk="0">
                    <a:moveTo>
                      <a:pt x="2287" y="0"/>
                    </a:moveTo>
                    <a:lnTo>
                      <a:pt x="2287" y="0"/>
                    </a:lnTo>
                    <a:cubicBezTo>
                      <a:pt x="1" y="2203"/>
                      <a:pt x="1358" y="5013"/>
                      <a:pt x="1358" y="5013"/>
                    </a:cubicBezTo>
                    <a:lnTo>
                      <a:pt x="2346" y="5144"/>
                    </a:lnTo>
                    <a:cubicBezTo>
                      <a:pt x="1334" y="3155"/>
                      <a:pt x="1537" y="1084"/>
                      <a:pt x="2287" y="0"/>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764;p22">
                <a:extLst>
                  <a:ext uri="{FF2B5EF4-FFF2-40B4-BE49-F238E27FC236}">
                    <a16:creationId xmlns:a16="http://schemas.microsoft.com/office/drawing/2014/main" id="{7C6814FB-7B8F-4BFA-BB4C-B5E28755CEB3}"/>
                  </a:ext>
                </a:extLst>
              </p:cNvPr>
              <p:cNvSpPr/>
              <p:nvPr/>
            </p:nvSpPr>
            <p:spPr>
              <a:xfrm>
                <a:off x="1425155" y="3542946"/>
                <a:ext cx="68179" cy="218583"/>
              </a:xfrm>
              <a:custGeom>
                <a:avLst/>
                <a:gdLst/>
                <a:ahLst/>
                <a:cxnLst/>
                <a:rect l="l" t="t" r="r" b="b"/>
                <a:pathLst>
                  <a:path w="1835" h="5883" extrusionOk="0">
                    <a:moveTo>
                      <a:pt x="1703" y="1"/>
                    </a:moveTo>
                    <a:lnTo>
                      <a:pt x="1703" y="1"/>
                    </a:lnTo>
                    <a:cubicBezTo>
                      <a:pt x="1" y="1989"/>
                      <a:pt x="263" y="4644"/>
                      <a:pt x="1120" y="5835"/>
                    </a:cubicBezTo>
                    <a:cubicBezTo>
                      <a:pt x="1271" y="5867"/>
                      <a:pt x="1432" y="5882"/>
                      <a:pt x="1594" y="5882"/>
                    </a:cubicBezTo>
                    <a:cubicBezTo>
                      <a:pt x="1674" y="5882"/>
                      <a:pt x="1755" y="5879"/>
                      <a:pt x="1834" y="5871"/>
                    </a:cubicBezTo>
                    <a:cubicBezTo>
                      <a:pt x="656" y="4097"/>
                      <a:pt x="608" y="1822"/>
                      <a:pt x="1703"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765;p22">
                <a:extLst>
                  <a:ext uri="{FF2B5EF4-FFF2-40B4-BE49-F238E27FC236}">
                    <a16:creationId xmlns:a16="http://schemas.microsoft.com/office/drawing/2014/main" id="{AF1E5CAF-A9B7-4111-9F5F-AAAA56E97A9B}"/>
                  </a:ext>
                </a:extLst>
              </p:cNvPr>
              <p:cNvSpPr/>
              <p:nvPr/>
            </p:nvSpPr>
            <p:spPr>
              <a:xfrm>
                <a:off x="1205748" y="3523476"/>
                <a:ext cx="65504" cy="204761"/>
              </a:xfrm>
              <a:custGeom>
                <a:avLst/>
                <a:gdLst/>
                <a:ahLst/>
                <a:cxnLst/>
                <a:rect l="l" t="t" r="r" b="b"/>
                <a:pathLst>
                  <a:path w="1763" h="5511" extrusionOk="0">
                    <a:moveTo>
                      <a:pt x="1524" y="1"/>
                    </a:moveTo>
                    <a:lnTo>
                      <a:pt x="1524" y="1"/>
                    </a:lnTo>
                    <a:cubicBezTo>
                      <a:pt x="0" y="1537"/>
                      <a:pt x="179" y="4525"/>
                      <a:pt x="822" y="5394"/>
                    </a:cubicBezTo>
                    <a:cubicBezTo>
                      <a:pt x="1033" y="5470"/>
                      <a:pt x="1255" y="5510"/>
                      <a:pt x="1482" y="5510"/>
                    </a:cubicBezTo>
                    <a:cubicBezTo>
                      <a:pt x="1575" y="5510"/>
                      <a:pt x="1669" y="5504"/>
                      <a:pt x="1763" y="5490"/>
                    </a:cubicBezTo>
                    <a:cubicBezTo>
                      <a:pt x="655" y="3287"/>
                      <a:pt x="477" y="2192"/>
                      <a:pt x="1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766;p22">
                <a:extLst>
                  <a:ext uri="{FF2B5EF4-FFF2-40B4-BE49-F238E27FC236}">
                    <a16:creationId xmlns:a16="http://schemas.microsoft.com/office/drawing/2014/main" id="{189EC868-5053-42EB-BA01-47115057C5EB}"/>
                  </a:ext>
                </a:extLst>
              </p:cNvPr>
              <p:cNvSpPr/>
              <p:nvPr/>
            </p:nvSpPr>
            <p:spPr>
              <a:xfrm>
                <a:off x="1041629" y="3563753"/>
                <a:ext cx="47818" cy="142935"/>
              </a:xfrm>
              <a:custGeom>
                <a:avLst/>
                <a:gdLst/>
                <a:ahLst/>
                <a:cxnLst/>
                <a:rect l="l" t="t" r="r" b="b"/>
                <a:pathLst>
                  <a:path w="1287" h="3847" extrusionOk="0">
                    <a:moveTo>
                      <a:pt x="988" y="0"/>
                    </a:moveTo>
                    <a:lnTo>
                      <a:pt x="988" y="0"/>
                    </a:lnTo>
                    <a:cubicBezTo>
                      <a:pt x="0" y="1358"/>
                      <a:pt x="631" y="3644"/>
                      <a:pt x="631" y="3644"/>
                    </a:cubicBezTo>
                    <a:lnTo>
                      <a:pt x="1286" y="3846"/>
                    </a:lnTo>
                    <a:cubicBezTo>
                      <a:pt x="643" y="2715"/>
                      <a:pt x="453" y="1239"/>
                      <a:pt x="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767;p22">
                <a:extLst>
                  <a:ext uri="{FF2B5EF4-FFF2-40B4-BE49-F238E27FC236}">
                    <a16:creationId xmlns:a16="http://schemas.microsoft.com/office/drawing/2014/main" id="{3A68008B-110B-4867-9FEA-4CA80D932FA9}"/>
                  </a:ext>
                </a:extLst>
              </p:cNvPr>
              <p:cNvSpPr/>
              <p:nvPr/>
            </p:nvSpPr>
            <p:spPr>
              <a:xfrm>
                <a:off x="907123" y="3572596"/>
                <a:ext cx="31433" cy="109756"/>
              </a:xfrm>
              <a:custGeom>
                <a:avLst/>
                <a:gdLst/>
                <a:ahLst/>
                <a:cxnLst/>
                <a:rect l="l" t="t" r="r" b="b"/>
                <a:pathLst>
                  <a:path w="846" h="2954" extrusionOk="0">
                    <a:moveTo>
                      <a:pt x="846" y="1"/>
                    </a:moveTo>
                    <a:cubicBezTo>
                      <a:pt x="1" y="941"/>
                      <a:pt x="346" y="2918"/>
                      <a:pt x="346" y="2918"/>
                    </a:cubicBezTo>
                    <a:lnTo>
                      <a:pt x="751" y="2953"/>
                    </a:lnTo>
                    <a:cubicBezTo>
                      <a:pt x="370" y="2179"/>
                      <a:pt x="405" y="929"/>
                      <a:pt x="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768;p22">
                <a:extLst>
                  <a:ext uri="{FF2B5EF4-FFF2-40B4-BE49-F238E27FC236}">
                    <a16:creationId xmlns:a16="http://schemas.microsoft.com/office/drawing/2014/main" id="{F6F3C879-5C27-4ADC-86FC-6CD4EC9E2915}"/>
                  </a:ext>
                </a:extLst>
              </p:cNvPr>
              <p:cNvSpPr/>
              <p:nvPr/>
            </p:nvSpPr>
            <p:spPr>
              <a:xfrm>
                <a:off x="1743250" y="3831389"/>
                <a:ext cx="94262" cy="115515"/>
              </a:xfrm>
              <a:custGeom>
                <a:avLst/>
                <a:gdLst/>
                <a:ahLst/>
                <a:cxnLst/>
                <a:rect l="l" t="t" r="r" b="b"/>
                <a:pathLst>
                  <a:path w="2537" h="3109" extrusionOk="0">
                    <a:moveTo>
                      <a:pt x="2537" y="1"/>
                    </a:moveTo>
                    <a:lnTo>
                      <a:pt x="1858" y="24"/>
                    </a:lnTo>
                    <a:cubicBezTo>
                      <a:pt x="1858" y="24"/>
                      <a:pt x="0" y="1620"/>
                      <a:pt x="1298" y="3108"/>
                    </a:cubicBezTo>
                    <a:cubicBezTo>
                      <a:pt x="786" y="2072"/>
                      <a:pt x="1453" y="560"/>
                      <a:pt x="2537"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769;p22">
                <a:extLst>
                  <a:ext uri="{FF2B5EF4-FFF2-40B4-BE49-F238E27FC236}">
                    <a16:creationId xmlns:a16="http://schemas.microsoft.com/office/drawing/2014/main" id="{3AEBD305-B206-45A3-9F7C-7555EEB5E59C}"/>
                  </a:ext>
                </a:extLst>
              </p:cNvPr>
              <p:cNvSpPr/>
              <p:nvPr/>
            </p:nvSpPr>
            <p:spPr>
              <a:xfrm>
                <a:off x="1569842" y="3802184"/>
                <a:ext cx="115478" cy="188041"/>
              </a:xfrm>
              <a:custGeom>
                <a:avLst/>
                <a:gdLst/>
                <a:ahLst/>
                <a:cxnLst/>
                <a:rect l="l" t="t" r="r" b="b"/>
                <a:pathLst>
                  <a:path w="3108" h="5061" extrusionOk="0">
                    <a:moveTo>
                      <a:pt x="2131" y="1"/>
                    </a:moveTo>
                    <a:cubicBezTo>
                      <a:pt x="2131" y="1"/>
                      <a:pt x="0" y="2287"/>
                      <a:pt x="1524" y="5061"/>
                    </a:cubicBezTo>
                    <a:cubicBezTo>
                      <a:pt x="1131" y="3811"/>
                      <a:pt x="1548" y="1775"/>
                      <a:pt x="3108" y="179"/>
                    </a:cubicBezTo>
                    <a:lnTo>
                      <a:pt x="2131" y="1"/>
                    </a:ln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770;p22">
                <a:extLst>
                  <a:ext uri="{FF2B5EF4-FFF2-40B4-BE49-F238E27FC236}">
                    <a16:creationId xmlns:a16="http://schemas.microsoft.com/office/drawing/2014/main" id="{3AD4E0E9-2E47-4F57-8F3A-993BD254F31A}"/>
                  </a:ext>
                </a:extLst>
              </p:cNvPr>
              <p:cNvSpPr/>
              <p:nvPr/>
            </p:nvSpPr>
            <p:spPr>
              <a:xfrm>
                <a:off x="1384023" y="3771233"/>
                <a:ext cx="107972" cy="213270"/>
              </a:xfrm>
              <a:custGeom>
                <a:avLst/>
                <a:gdLst/>
                <a:ahLst/>
                <a:cxnLst/>
                <a:rect l="l" t="t" r="r" b="b"/>
                <a:pathLst>
                  <a:path w="2906" h="5740" extrusionOk="0">
                    <a:moveTo>
                      <a:pt x="2215" y="0"/>
                    </a:moveTo>
                    <a:cubicBezTo>
                      <a:pt x="1036" y="870"/>
                      <a:pt x="1" y="3334"/>
                      <a:pt x="1036" y="5739"/>
                    </a:cubicBezTo>
                    <a:cubicBezTo>
                      <a:pt x="536" y="3679"/>
                      <a:pt x="1263" y="1512"/>
                      <a:pt x="2906" y="179"/>
                    </a:cubicBezTo>
                    <a:cubicBezTo>
                      <a:pt x="2680" y="84"/>
                      <a:pt x="2453" y="24"/>
                      <a:pt x="2215" y="0"/>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771;p22">
                <a:extLst>
                  <a:ext uri="{FF2B5EF4-FFF2-40B4-BE49-F238E27FC236}">
                    <a16:creationId xmlns:a16="http://schemas.microsoft.com/office/drawing/2014/main" id="{FC2A2C32-FB81-4217-8038-5A779E41C9D2}"/>
                  </a:ext>
                </a:extLst>
              </p:cNvPr>
              <p:cNvSpPr/>
              <p:nvPr/>
            </p:nvSpPr>
            <p:spPr>
              <a:xfrm>
                <a:off x="1163724" y="3736678"/>
                <a:ext cx="106635" cy="199151"/>
              </a:xfrm>
              <a:custGeom>
                <a:avLst/>
                <a:gdLst/>
                <a:ahLst/>
                <a:cxnLst/>
                <a:rect l="l" t="t" r="r" b="b"/>
                <a:pathLst>
                  <a:path w="2870" h="5360" extrusionOk="0">
                    <a:moveTo>
                      <a:pt x="2021" y="0"/>
                    </a:moveTo>
                    <a:cubicBezTo>
                      <a:pt x="1994" y="0"/>
                      <a:pt x="1968" y="1"/>
                      <a:pt x="1941" y="2"/>
                    </a:cubicBezTo>
                    <a:cubicBezTo>
                      <a:pt x="1060" y="633"/>
                      <a:pt x="0" y="3443"/>
                      <a:pt x="1000" y="5360"/>
                    </a:cubicBezTo>
                    <a:cubicBezTo>
                      <a:pt x="643" y="2954"/>
                      <a:pt x="1143" y="1954"/>
                      <a:pt x="2870" y="192"/>
                    </a:cubicBezTo>
                    <a:cubicBezTo>
                      <a:pt x="2597" y="61"/>
                      <a:pt x="2314" y="0"/>
                      <a:pt x="20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772;p22">
                <a:extLst>
                  <a:ext uri="{FF2B5EF4-FFF2-40B4-BE49-F238E27FC236}">
                    <a16:creationId xmlns:a16="http://schemas.microsoft.com/office/drawing/2014/main" id="{ED355F30-051E-4DF7-BDC2-96F7B3121D4A}"/>
                  </a:ext>
                </a:extLst>
              </p:cNvPr>
              <p:cNvSpPr/>
              <p:nvPr/>
            </p:nvSpPr>
            <p:spPr>
              <a:xfrm>
                <a:off x="1016845" y="3708848"/>
                <a:ext cx="73455" cy="133201"/>
              </a:xfrm>
              <a:custGeom>
                <a:avLst/>
                <a:gdLst/>
                <a:ahLst/>
                <a:cxnLst/>
                <a:rect l="l" t="t" r="r" b="b"/>
                <a:pathLst>
                  <a:path w="1977" h="3585" extrusionOk="0">
                    <a:moveTo>
                      <a:pt x="1286" y="1"/>
                    </a:moveTo>
                    <a:cubicBezTo>
                      <a:pt x="1286" y="1"/>
                      <a:pt x="0" y="1989"/>
                      <a:pt x="536" y="3584"/>
                    </a:cubicBezTo>
                    <a:cubicBezTo>
                      <a:pt x="405" y="2251"/>
                      <a:pt x="1036" y="906"/>
                      <a:pt x="1977" y="13"/>
                    </a:cubicBezTo>
                    <a:lnTo>
                      <a:pt x="1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773;p22">
                <a:extLst>
                  <a:ext uri="{FF2B5EF4-FFF2-40B4-BE49-F238E27FC236}">
                    <a16:creationId xmlns:a16="http://schemas.microsoft.com/office/drawing/2014/main" id="{AB79C259-D869-43F2-B848-6CEF6AE5FD87}"/>
                  </a:ext>
                </a:extLst>
              </p:cNvPr>
              <p:cNvSpPr/>
              <p:nvPr/>
            </p:nvSpPr>
            <p:spPr>
              <a:xfrm>
                <a:off x="886761" y="3683619"/>
                <a:ext cx="48710" cy="108864"/>
              </a:xfrm>
              <a:custGeom>
                <a:avLst/>
                <a:gdLst/>
                <a:ahLst/>
                <a:cxnLst/>
                <a:rect l="l" t="t" r="r" b="b"/>
                <a:pathLst>
                  <a:path w="1311" h="2930" extrusionOk="0">
                    <a:moveTo>
                      <a:pt x="918" y="1"/>
                    </a:moveTo>
                    <a:cubicBezTo>
                      <a:pt x="918" y="1"/>
                      <a:pt x="1" y="1787"/>
                      <a:pt x="525" y="2930"/>
                    </a:cubicBezTo>
                    <a:cubicBezTo>
                      <a:pt x="394" y="1918"/>
                      <a:pt x="715" y="715"/>
                      <a:pt x="1311" y="84"/>
                    </a:cubicBezTo>
                    <a:lnTo>
                      <a:pt x="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774;p22">
                <a:extLst>
                  <a:ext uri="{FF2B5EF4-FFF2-40B4-BE49-F238E27FC236}">
                    <a16:creationId xmlns:a16="http://schemas.microsoft.com/office/drawing/2014/main" id="{D1816252-0969-4B98-9072-20275B78D903}"/>
                  </a:ext>
                </a:extLst>
              </p:cNvPr>
              <p:cNvSpPr/>
              <p:nvPr/>
            </p:nvSpPr>
            <p:spPr>
              <a:xfrm>
                <a:off x="3661441" y="3440061"/>
                <a:ext cx="839257" cy="546922"/>
              </a:xfrm>
              <a:custGeom>
                <a:avLst/>
                <a:gdLst/>
                <a:ahLst/>
                <a:cxnLst/>
                <a:rect l="l" t="t" r="r" b="b"/>
                <a:pathLst>
                  <a:path w="22588" h="14720" extrusionOk="0">
                    <a:moveTo>
                      <a:pt x="21827" y="1"/>
                    </a:moveTo>
                    <a:cubicBezTo>
                      <a:pt x="8841" y="1"/>
                      <a:pt x="1660" y="5999"/>
                      <a:pt x="1" y="14152"/>
                    </a:cubicBezTo>
                    <a:cubicBezTo>
                      <a:pt x="927" y="14498"/>
                      <a:pt x="2210" y="14719"/>
                      <a:pt x="3711" y="14719"/>
                    </a:cubicBezTo>
                    <a:cubicBezTo>
                      <a:pt x="9393" y="14719"/>
                      <a:pt x="18199" y="11553"/>
                      <a:pt x="22587" y="8"/>
                    </a:cubicBezTo>
                    <a:cubicBezTo>
                      <a:pt x="22331" y="3"/>
                      <a:pt x="22078" y="1"/>
                      <a:pt x="218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775;p22">
                <a:extLst>
                  <a:ext uri="{FF2B5EF4-FFF2-40B4-BE49-F238E27FC236}">
                    <a16:creationId xmlns:a16="http://schemas.microsoft.com/office/drawing/2014/main" id="{8D9B07AC-A3EE-4E92-AE98-1B4BA7787E29}"/>
                  </a:ext>
                </a:extLst>
              </p:cNvPr>
              <p:cNvSpPr/>
              <p:nvPr/>
            </p:nvSpPr>
            <p:spPr>
              <a:xfrm>
                <a:off x="3661441" y="3502260"/>
                <a:ext cx="726009" cy="463657"/>
              </a:xfrm>
              <a:custGeom>
                <a:avLst/>
                <a:gdLst/>
                <a:ahLst/>
                <a:cxnLst/>
                <a:rect l="l" t="t" r="r" b="b"/>
                <a:pathLst>
                  <a:path w="19540" h="12479" extrusionOk="0">
                    <a:moveTo>
                      <a:pt x="19539" y="0"/>
                    </a:moveTo>
                    <a:lnTo>
                      <a:pt x="19539" y="0"/>
                    </a:lnTo>
                    <a:cubicBezTo>
                      <a:pt x="8788" y="5977"/>
                      <a:pt x="1144" y="10787"/>
                      <a:pt x="1" y="12478"/>
                    </a:cubicBezTo>
                    <a:cubicBezTo>
                      <a:pt x="2120" y="12038"/>
                      <a:pt x="9181" y="7287"/>
                      <a:pt x="195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776;p22">
                <a:extLst>
                  <a:ext uri="{FF2B5EF4-FFF2-40B4-BE49-F238E27FC236}">
                    <a16:creationId xmlns:a16="http://schemas.microsoft.com/office/drawing/2014/main" id="{CC99BA2F-A537-462C-882F-558BC4319D97}"/>
                  </a:ext>
                </a:extLst>
              </p:cNvPr>
              <p:cNvSpPr/>
              <p:nvPr/>
            </p:nvSpPr>
            <p:spPr>
              <a:xfrm>
                <a:off x="3765850" y="3898641"/>
                <a:ext cx="80998" cy="70817"/>
              </a:xfrm>
              <a:custGeom>
                <a:avLst/>
                <a:gdLst/>
                <a:ahLst/>
                <a:cxnLst/>
                <a:rect l="l" t="t" r="r" b="b"/>
                <a:pathLst>
                  <a:path w="2180" h="1906" extrusionOk="0">
                    <a:moveTo>
                      <a:pt x="453" y="0"/>
                    </a:moveTo>
                    <a:lnTo>
                      <a:pt x="1" y="179"/>
                    </a:lnTo>
                    <a:cubicBezTo>
                      <a:pt x="894" y="239"/>
                      <a:pt x="1787" y="1060"/>
                      <a:pt x="1751" y="1905"/>
                    </a:cubicBezTo>
                    <a:cubicBezTo>
                      <a:pt x="2180" y="512"/>
                      <a:pt x="453" y="0"/>
                      <a:pt x="453" y="0"/>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777;p22">
                <a:extLst>
                  <a:ext uri="{FF2B5EF4-FFF2-40B4-BE49-F238E27FC236}">
                    <a16:creationId xmlns:a16="http://schemas.microsoft.com/office/drawing/2014/main" id="{C15D9863-F717-406A-BF5F-D0A5B3A5F8BE}"/>
                  </a:ext>
                </a:extLst>
              </p:cNvPr>
              <p:cNvSpPr/>
              <p:nvPr/>
            </p:nvSpPr>
            <p:spPr>
              <a:xfrm>
                <a:off x="3861416" y="3830051"/>
                <a:ext cx="100913" cy="119490"/>
              </a:xfrm>
              <a:custGeom>
                <a:avLst/>
                <a:gdLst/>
                <a:ahLst/>
                <a:cxnLst/>
                <a:rect l="l" t="t" r="r" b="b"/>
                <a:pathLst>
                  <a:path w="2716" h="3216" extrusionOk="0">
                    <a:moveTo>
                      <a:pt x="608" y="1"/>
                    </a:moveTo>
                    <a:lnTo>
                      <a:pt x="1" y="406"/>
                    </a:lnTo>
                    <a:cubicBezTo>
                      <a:pt x="1525" y="1013"/>
                      <a:pt x="2406" y="2251"/>
                      <a:pt x="2513" y="3216"/>
                    </a:cubicBezTo>
                    <a:cubicBezTo>
                      <a:pt x="2715" y="894"/>
                      <a:pt x="608" y="1"/>
                      <a:pt x="608"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778;p22">
                <a:extLst>
                  <a:ext uri="{FF2B5EF4-FFF2-40B4-BE49-F238E27FC236}">
                    <a16:creationId xmlns:a16="http://schemas.microsoft.com/office/drawing/2014/main" id="{024750B1-E8C1-4ABD-A9D7-E2CFFACE44BC}"/>
                  </a:ext>
                </a:extLst>
              </p:cNvPr>
              <p:cNvSpPr/>
              <p:nvPr/>
            </p:nvSpPr>
            <p:spPr>
              <a:xfrm>
                <a:off x="3982211" y="3754847"/>
                <a:ext cx="108418" cy="130117"/>
              </a:xfrm>
              <a:custGeom>
                <a:avLst/>
                <a:gdLst/>
                <a:ahLst/>
                <a:cxnLst/>
                <a:rect l="l" t="t" r="r" b="b"/>
                <a:pathLst>
                  <a:path w="2918" h="3502" extrusionOk="0">
                    <a:moveTo>
                      <a:pt x="417" y="1"/>
                    </a:moveTo>
                    <a:cubicBezTo>
                      <a:pt x="262" y="84"/>
                      <a:pt x="119" y="191"/>
                      <a:pt x="0" y="322"/>
                    </a:cubicBezTo>
                    <a:cubicBezTo>
                      <a:pt x="1500" y="727"/>
                      <a:pt x="2631" y="1965"/>
                      <a:pt x="2917" y="3501"/>
                    </a:cubicBezTo>
                    <a:cubicBezTo>
                      <a:pt x="2893" y="1573"/>
                      <a:pt x="1464" y="227"/>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779;p22">
                <a:extLst>
                  <a:ext uri="{FF2B5EF4-FFF2-40B4-BE49-F238E27FC236}">
                    <a16:creationId xmlns:a16="http://schemas.microsoft.com/office/drawing/2014/main" id="{B165CB4E-1ECC-4250-A9B1-EC1A6832D2FC}"/>
                  </a:ext>
                </a:extLst>
              </p:cNvPr>
              <p:cNvSpPr/>
              <p:nvPr/>
            </p:nvSpPr>
            <p:spPr>
              <a:xfrm>
                <a:off x="4121547" y="3662849"/>
                <a:ext cx="107527" cy="123466"/>
              </a:xfrm>
              <a:custGeom>
                <a:avLst/>
                <a:gdLst/>
                <a:ahLst/>
                <a:cxnLst/>
                <a:rect l="l" t="t" r="r" b="b"/>
                <a:pathLst>
                  <a:path w="2894" h="3323" extrusionOk="0">
                    <a:moveTo>
                      <a:pt x="560" y="0"/>
                    </a:moveTo>
                    <a:cubicBezTo>
                      <a:pt x="346" y="84"/>
                      <a:pt x="155" y="227"/>
                      <a:pt x="0" y="405"/>
                    </a:cubicBezTo>
                    <a:cubicBezTo>
                      <a:pt x="1679" y="1084"/>
                      <a:pt x="2310" y="1608"/>
                      <a:pt x="2787" y="3322"/>
                    </a:cubicBezTo>
                    <a:cubicBezTo>
                      <a:pt x="2894" y="1739"/>
                      <a:pt x="1334" y="167"/>
                      <a:pt x="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780;p22">
                <a:extLst>
                  <a:ext uri="{FF2B5EF4-FFF2-40B4-BE49-F238E27FC236}">
                    <a16:creationId xmlns:a16="http://schemas.microsoft.com/office/drawing/2014/main" id="{CF60EA3F-4F51-4E53-8545-4AA3CD928C54}"/>
                  </a:ext>
                </a:extLst>
              </p:cNvPr>
              <p:cNvSpPr/>
              <p:nvPr/>
            </p:nvSpPr>
            <p:spPr>
              <a:xfrm>
                <a:off x="4232161" y="3593404"/>
                <a:ext cx="75648" cy="81407"/>
              </a:xfrm>
              <a:custGeom>
                <a:avLst/>
                <a:gdLst/>
                <a:ahLst/>
                <a:cxnLst/>
                <a:rect l="l" t="t" r="r" b="b"/>
                <a:pathLst>
                  <a:path w="2036" h="2191" extrusionOk="0">
                    <a:moveTo>
                      <a:pt x="452" y="0"/>
                    </a:moveTo>
                    <a:lnTo>
                      <a:pt x="0" y="214"/>
                    </a:lnTo>
                    <a:cubicBezTo>
                      <a:pt x="893" y="536"/>
                      <a:pt x="1726" y="1250"/>
                      <a:pt x="2036" y="2191"/>
                    </a:cubicBezTo>
                    <a:cubicBezTo>
                      <a:pt x="1917" y="965"/>
                      <a:pt x="452"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781;p22">
                <a:extLst>
                  <a:ext uri="{FF2B5EF4-FFF2-40B4-BE49-F238E27FC236}">
                    <a16:creationId xmlns:a16="http://schemas.microsoft.com/office/drawing/2014/main" id="{95F5416A-26EC-463E-AB33-C00EB8E7FF4C}"/>
                  </a:ext>
                </a:extLst>
              </p:cNvPr>
              <p:cNvSpPr/>
              <p:nvPr/>
            </p:nvSpPr>
            <p:spPr>
              <a:xfrm>
                <a:off x="4329473" y="3533657"/>
                <a:ext cx="51348" cy="68625"/>
              </a:xfrm>
              <a:custGeom>
                <a:avLst/>
                <a:gdLst/>
                <a:ahLst/>
                <a:cxnLst/>
                <a:rect l="l" t="t" r="r" b="b"/>
                <a:pathLst>
                  <a:path w="1382" h="1847" extrusionOk="0">
                    <a:moveTo>
                      <a:pt x="239" y="1"/>
                    </a:moveTo>
                    <a:lnTo>
                      <a:pt x="0" y="167"/>
                    </a:lnTo>
                    <a:cubicBezTo>
                      <a:pt x="584" y="417"/>
                      <a:pt x="1167" y="1132"/>
                      <a:pt x="1370" y="1846"/>
                    </a:cubicBezTo>
                    <a:cubicBezTo>
                      <a:pt x="1382" y="929"/>
                      <a:pt x="239" y="1"/>
                      <a:pt x="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782;p22">
                <a:extLst>
                  <a:ext uri="{FF2B5EF4-FFF2-40B4-BE49-F238E27FC236}">
                    <a16:creationId xmlns:a16="http://schemas.microsoft.com/office/drawing/2014/main" id="{F9FAF380-DB6D-4FD5-A02A-9B515C3A5F60}"/>
                  </a:ext>
                </a:extLst>
              </p:cNvPr>
              <p:cNvSpPr/>
              <p:nvPr/>
            </p:nvSpPr>
            <p:spPr>
              <a:xfrm>
                <a:off x="3726947" y="3808389"/>
                <a:ext cx="53540" cy="85865"/>
              </a:xfrm>
              <a:custGeom>
                <a:avLst/>
                <a:gdLst/>
                <a:ahLst/>
                <a:cxnLst/>
                <a:rect l="l" t="t" r="r" b="b"/>
                <a:pathLst>
                  <a:path w="1441" h="2311" extrusionOk="0">
                    <a:moveTo>
                      <a:pt x="0" y="1"/>
                    </a:moveTo>
                    <a:cubicBezTo>
                      <a:pt x="786" y="322"/>
                      <a:pt x="1155" y="1477"/>
                      <a:pt x="822" y="2310"/>
                    </a:cubicBezTo>
                    <a:lnTo>
                      <a:pt x="1191" y="1977"/>
                    </a:lnTo>
                    <a:cubicBezTo>
                      <a:pt x="1191" y="1977"/>
                      <a:pt x="1441" y="191"/>
                      <a:pt x="0"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783;p22">
                <a:extLst>
                  <a:ext uri="{FF2B5EF4-FFF2-40B4-BE49-F238E27FC236}">
                    <a16:creationId xmlns:a16="http://schemas.microsoft.com/office/drawing/2014/main" id="{E035BBA6-F6BB-4EB6-A9CB-02831D4D46B9}"/>
                  </a:ext>
                </a:extLst>
              </p:cNvPr>
              <p:cNvSpPr/>
              <p:nvPr/>
            </p:nvSpPr>
            <p:spPr>
              <a:xfrm>
                <a:off x="3797284" y="3704426"/>
                <a:ext cx="81407" cy="128779"/>
              </a:xfrm>
              <a:custGeom>
                <a:avLst/>
                <a:gdLst/>
                <a:ahLst/>
                <a:cxnLst/>
                <a:rect l="l" t="t" r="r" b="b"/>
                <a:pathLst>
                  <a:path w="2191" h="3466" extrusionOk="0">
                    <a:moveTo>
                      <a:pt x="0" y="1"/>
                    </a:moveTo>
                    <a:lnTo>
                      <a:pt x="0" y="1"/>
                    </a:lnTo>
                    <a:cubicBezTo>
                      <a:pt x="834" y="489"/>
                      <a:pt x="1584" y="1834"/>
                      <a:pt x="1488" y="3465"/>
                    </a:cubicBezTo>
                    <a:lnTo>
                      <a:pt x="2120" y="3096"/>
                    </a:lnTo>
                    <a:cubicBezTo>
                      <a:pt x="2120" y="3096"/>
                      <a:pt x="2191" y="798"/>
                      <a:pt x="0"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784;p22">
                <a:extLst>
                  <a:ext uri="{FF2B5EF4-FFF2-40B4-BE49-F238E27FC236}">
                    <a16:creationId xmlns:a16="http://schemas.microsoft.com/office/drawing/2014/main" id="{571B7CF5-1E71-43B6-BB3F-8DA500137C29}"/>
                  </a:ext>
                </a:extLst>
              </p:cNvPr>
              <p:cNvSpPr/>
              <p:nvPr/>
            </p:nvSpPr>
            <p:spPr>
              <a:xfrm>
                <a:off x="3913174" y="3608415"/>
                <a:ext cx="87203" cy="148694"/>
              </a:xfrm>
              <a:custGeom>
                <a:avLst/>
                <a:gdLst/>
                <a:ahLst/>
                <a:cxnLst/>
                <a:rect l="l" t="t" r="r" b="b"/>
                <a:pathLst>
                  <a:path w="2347" h="4002" extrusionOk="0">
                    <a:moveTo>
                      <a:pt x="1" y="1"/>
                    </a:moveTo>
                    <a:lnTo>
                      <a:pt x="1" y="1"/>
                    </a:lnTo>
                    <a:cubicBezTo>
                      <a:pt x="1275" y="906"/>
                      <a:pt x="1918" y="2454"/>
                      <a:pt x="1656" y="4001"/>
                    </a:cubicBezTo>
                    <a:cubicBezTo>
                      <a:pt x="1822" y="3942"/>
                      <a:pt x="1977" y="3859"/>
                      <a:pt x="2120" y="3751"/>
                    </a:cubicBezTo>
                    <a:cubicBezTo>
                      <a:pt x="2346" y="2704"/>
                      <a:pt x="1739" y="846"/>
                      <a:pt x="1"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785;p22">
                <a:extLst>
                  <a:ext uri="{FF2B5EF4-FFF2-40B4-BE49-F238E27FC236}">
                    <a16:creationId xmlns:a16="http://schemas.microsoft.com/office/drawing/2014/main" id="{01513319-3C9D-43CE-B411-BD210627DC9E}"/>
                  </a:ext>
                </a:extLst>
              </p:cNvPr>
              <p:cNvSpPr/>
              <p:nvPr/>
            </p:nvSpPr>
            <p:spPr>
              <a:xfrm>
                <a:off x="4059607" y="3528343"/>
                <a:ext cx="83636" cy="139851"/>
              </a:xfrm>
              <a:custGeom>
                <a:avLst/>
                <a:gdLst/>
                <a:ahLst/>
                <a:cxnLst/>
                <a:rect l="l" t="t" r="r" b="b"/>
                <a:pathLst>
                  <a:path w="2251" h="3764" extrusionOk="0">
                    <a:moveTo>
                      <a:pt x="1" y="1"/>
                    </a:moveTo>
                    <a:lnTo>
                      <a:pt x="1" y="1"/>
                    </a:lnTo>
                    <a:cubicBezTo>
                      <a:pt x="1358" y="1168"/>
                      <a:pt x="1560" y="1954"/>
                      <a:pt x="1465" y="3763"/>
                    </a:cubicBezTo>
                    <a:cubicBezTo>
                      <a:pt x="1691" y="3704"/>
                      <a:pt x="1894" y="3585"/>
                      <a:pt x="2072" y="3430"/>
                    </a:cubicBezTo>
                    <a:cubicBezTo>
                      <a:pt x="2251" y="2656"/>
                      <a:pt x="1489" y="57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786;p22">
                <a:extLst>
                  <a:ext uri="{FF2B5EF4-FFF2-40B4-BE49-F238E27FC236}">
                    <a16:creationId xmlns:a16="http://schemas.microsoft.com/office/drawing/2014/main" id="{1D9F4D7E-2ED6-4D35-B6C4-0E63C63B926A}"/>
                  </a:ext>
                </a:extLst>
              </p:cNvPr>
              <p:cNvSpPr/>
              <p:nvPr/>
            </p:nvSpPr>
            <p:spPr>
              <a:xfrm>
                <a:off x="4195413" y="3500476"/>
                <a:ext cx="49156" cy="99575"/>
              </a:xfrm>
              <a:custGeom>
                <a:avLst/>
                <a:gdLst/>
                <a:ahLst/>
                <a:cxnLst/>
                <a:rect l="l" t="t" r="r" b="b"/>
                <a:pathLst>
                  <a:path w="1323" h="2680" extrusionOk="0">
                    <a:moveTo>
                      <a:pt x="1" y="1"/>
                    </a:moveTo>
                    <a:cubicBezTo>
                      <a:pt x="727" y="679"/>
                      <a:pt x="1037" y="1739"/>
                      <a:pt x="941" y="2680"/>
                    </a:cubicBezTo>
                    <a:lnTo>
                      <a:pt x="1322" y="2358"/>
                    </a:lnTo>
                    <a:cubicBezTo>
                      <a:pt x="1322" y="2358"/>
                      <a:pt x="1072" y="63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787;p22">
                <a:extLst>
                  <a:ext uri="{FF2B5EF4-FFF2-40B4-BE49-F238E27FC236}">
                    <a16:creationId xmlns:a16="http://schemas.microsoft.com/office/drawing/2014/main" id="{1C6B5EA0-B7A5-4705-9E52-9CCE898365D8}"/>
                  </a:ext>
                </a:extLst>
              </p:cNvPr>
              <p:cNvSpPr/>
              <p:nvPr/>
            </p:nvSpPr>
            <p:spPr>
              <a:xfrm>
                <a:off x="4291871" y="3465104"/>
                <a:ext cx="44697" cy="73010"/>
              </a:xfrm>
              <a:custGeom>
                <a:avLst/>
                <a:gdLst/>
                <a:ahLst/>
                <a:cxnLst/>
                <a:rect l="l" t="t" r="r" b="b"/>
                <a:pathLst>
                  <a:path w="1203" h="1965" extrusionOk="0">
                    <a:moveTo>
                      <a:pt x="0" y="0"/>
                    </a:moveTo>
                    <a:lnTo>
                      <a:pt x="0" y="0"/>
                    </a:lnTo>
                    <a:cubicBezTo>
                      <a:pt x="572" y="500"/>
                      <a:pt x="965" y="1322"/>
                      <a:pt x="953" y="1965"/>
                    </a:cubicBezTo>
                    <a:lnTo>
                      <a:pt x="1203" y="1822"/>
                    </a:lnTo>
                    <a:cubicBezTo>
                      <a:pt x="1203" y="1822"/>
                      <a:pt x="846" y="38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788;p22">
                <a:extLst>
                  <a:ext uri="{FF2B5EF4-FFF2-40B4-BE49-F238E27FC236}">
                    <a16:creationId xmlns:a16="http://schemas.microsoft.com/office/drawing/2014/main" id="{72174817-5939-4F81-A2B8-2879E7A48F4F}"/>
                  </a:ext>
                </a:extLst>
              </p:cNvPr>
              <p:cNvSpPr/>
              <p:nvPr/>
            </p:nvSpPr>
            <p:spPr>
              <a:xfrm>
                <a:off x="3764549" y="4103595"/>
                <a:ext cx="461428" cy="420595"/>
              </a:xfrm>
              <a:custGeom>
                <a:avLst/>
                <a:gdLst/>
                <a:ahLst/>
                <a:cxnLst/>
                <a:rect l="l" t="t" r="r" b="b"/>
                <a:pathLst>
                  <a:path w="12419" h="11320" extrusionOk="0">
                    <a:moveTo>
                      <a:pt x="946" y="1"/>
                    </a:moveTo>
                    <a:cubicBezTo>
                      <a:pt x="727" y="1"/>
                      <a:pt x="507" y="7"/>
                      <a:pt x="286" y="21"/>
                    </a:cubicBezTo>
                    <a:cubicBezTo>
                      <a:pt x="0" y="2950"/>
                      <a:pt x="2750" y="10332"/>
                      <a:pt x="12418" y="11320"/>
                    </a:cubicBezTo>
                    <a:cubicBezTo>
                      <a:pt x="10479" y="3529"/>
                      <a:pt x="5950" y="1"/>
                      <a:pt x="9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789;p22">
                <a:extLst>
                  <a:ext uri="{FF2B5EF4-FFF2-40B4-BE49-F238E27FC236}">
                    <a16:creationId xmlns:a16="http://schemas.microsoft.com/office/drawing/2014/main" id="{53752EEB-7403-4918-B41C-2075899677B0}"/>
                  </a:ext>
                </a:extLst>
              </p:cNvPr>
              <p:cNvSpPr/>
              <p:nvPr/>
            </p:nvSpPr>
            <p:spPr>
              <a:xfrm>
                <a:off x="3775139" y="4104338"/>
                <a:ext cx="395106" cy="361927"/>
              </a:xfrm>
              <a:custGeom>
                <a:avLst/>
                <a:gdLst/>
                <a:ahLst/>
                <a:cxnLst/>
                <a:rect l="l" t="t" r="r" b="b"/>
                <a:pathLst>
                  <a:path w="10634" h="9741" extrusionOk="0">
                    <a:moveTo>
                      <a:pt x="1" y="1"/>
                    </a:moveTo>
                    <a:cubicBezTo>
                      <a:pt x="608" y="1203"/>
                      <a:pt x="4597" y="4680"/>
                      <a:pt x="10633" y="9740"/>
                    </a:cubicBezTo>
                    <a:cubicBezTo>
                      <a:pt x="5311" y="4228"/>
                      <a:pt x="1192" y="41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790;p22">
                <a:extLst>
                  <a:ext uri="{FF2B5EF4-FFF2-40B4-BE49-F238E27FC236}">
                    <a16:creationId xmlns:a16="http://schemas.microsoft.com/office/drawing/2014/main" id="{2EBC2922-686C-46D3-B67F-D275DB100609}"/>
                  </a:ext>
                </a:extLst>
              </p:cNvPr>
              <p:cNvSpPr/>
              <p:nvPr/>
            </p:nvSpPr>
            <p:spPr>
              <a:xfrm>
                <a:off x="3800368" y="4156988"/>
                <a:ext cx="35000" cy="49602"/>
              </a:xfrm>
              <a:custGeom>
                <a:avLst/>
                <a:gdLst/>
                <a:ahLst/>
                <a:cxnLst/>
                <a:rect l="l" t="t" r="r" b="b"/>
                <a:pathLst>
                  <a:path w="942" h="1335" extrusionOk="0">
                    <a:moveTo>
                      <a:pt x="751" y="1"/>
                    </a:moveTo>
                    <a:lnTo>
                      <a:pt x="751" y="1"/>
                    </a:lnTo>
                    <a:cubicBezTo>
                      <a:pt x="858" y="548"/>
                      <a:pt x="513" y="1227"/>
                      <a:pt x="1" y="1334"/>
                    </a:cubicBezTo>
                    <a:cubicBezTo>
                      <a:pt x="15" y="1335"/>
                      <a:pt x="29" y="1335"/>
                      <a:pt x="43" y="1335"/>
                    </a:cubicBezTo>
                    <a:cubicBezTo>
                      <a:pt x="907" y="1335"/>
                      <a:pt x="941" y="251"/>
                      <a:pt x="941" y="251"/>
                    </a:cubicBezTo>
                    <a:lnTo>
                      <a:pt x="751" y="1"/>
                    </a:ln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791;p22">
                <a:extLst>
                  <a:ext uri="{FF2B5EF4-FFF2-40B4-BE49-F238E27FC236}">
                    <a16:creationId xmlns:a16="http://schemas.microsoft.com/office/drawing/2014/main" id="{203740F4-8B76-40CA-9564-4EF96A5C06B0}"/>
                  </a:ext>
                </a:extLst>
              </p:cNvPr>
              <p:cNvSpPr/>
              <p:nvPr/>
            </p:nvSpPr>
            <p:spPr>
              <a:xfrm>
                <a:off x="3832211" y="4204771"/>
                <a:ext cx="60228" cy="73455"/>
              </a:xfrm>
              <a:custGeom>
                <a:avLst/>
                <a:gdLst/>
                <a:ahLst/>
                <a:cxnLst/>
                <a:rect l="l" t="t" r="r" b="b"/>
                <a:pathLst>
                  <a:path w="1621" h="1977" extrusionOk="0">
                    <a:moveTo>
                      <a:pt x="1287" y="1"/>
                    </a:moveTo>
                    <a:cubicBezTo>
                      <a:pt x="1168" y="1024"/>
                      <a:pt x="560" y="1751"/>
                      <a:pt x="1" y="1977"/>
                    </a:cubicBezTo>
                    <a:cubicBezTo>
                      <a:pt x="1430" y="1715"/>
                      <a:pt x="1620" y="310"/>
                      <a:pt x="1620" y="310"/>
                    </a:cubicBezTo>
                    <a:lnTo>
                      <a:pt x="1287" y="1"/>
                    </a:ln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792;p22">
                <a:extLst>
                  <a:ext uri="{FF2B5EF4-FFF2-40B4-BE49-F238E27FC236}">
                    <a16:creationId xmlns:a16="http://schemas.microsoft.com/office/drawing/2014/main" id="{21DAC95B-C1FD-4B1A-B895-EE8B47E51D27}"/>
                  </a:ext>
                </a:extLst>
              </p:cNvPr>
              <p:cNvSpPr/>
              <p:nvPr/>
            </p:nvSpPr>
            <p:spPr>
              <a:xfrm>
                <a:off x="3892404" y="4264926"/>
                <a:ext cx="64613" cy="84082"/>
              </a:xfrm>
              <a:custGeom>
                <a:avLst/>
                <a:gdLst/>
                <a:ahLst/>
                <a:cxnLst/>
                <a:rect l="l" t="t" r="r" b="b"/>
                <a:pathLst>
                  <a:path w="1739" h="2263" extrusionOk="0">
                    <a:moveTo>
                      <a:pt x="1453" y="1"/>
                    </a:moveTo>
                    <a:cubicBezTo>
                      <a:pt x="1441" y="977"/>
                      <a:pt x="881" y="1858"/>
                      <a:pt x="0" y="2263"/>
                    </a:cubicBezTo>
                    <a:cubicBezTo>
                      <a:pt x="1155" y="1941"/>
                      <a:pt x="1738" y="870"/>
                      <a:pt x="1715" y="203"/>
                    </a:cubicBezTo>
                    <a:cubicBezTo>
                      <a:pt x="1631" y="120"/>
                      <a:pt x="1548" y="60"/>
                      <a:pt x="14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793;p22">
                <a:extLst>
                  <a:ext uri="{FF2B5EF4-FFF2-40B4-BE49-F238E27FC236}">
                    <a16:creationId xmlns:a16="http://schemas.microsoft.com/office/drawing/2014/main" id="{B7654A86-3ADA-413B-A5C7-703AAA1B4D3C}"/>
                  </a:ext>
                </a:extLst>
              </p:cNvPr>
              <p:cNvSpPr/>
              <p:nvPr/>
            </p:nvSpPr>
            <p:spPr>
              <a:xfrm>
                <a:off x="3973776" y="4334408"/>
                <a:ext cx="61529" cy="79660"/>
              </a:xfrm>
              <a:custGeom>
                <a:avLst/>
                <a:gdLst/>
                <a:ahLst/>
                <a:cxnLst/>
                <a:rect l="l" t="t" r="r" b="b"/>
                <a:pathLst>
                  <a:path w="1656" h="2144" extrusionOk="0">
                    <a:moveTo>
                      <a:pt x="1299" y="0"/>
                    </a:moveTo>
                    <a:cubicBezTo>
                      <a:pt x="1168" y="1119"/>
                      <a:pt x="953" y="1584"/>
                      <a:pt x="1" y="2143"/>
                    </a:cubicBezTo>
                    <a:cubicBezTo>
                      <a:pt x="965" y="1953"/>
                      <a:pt x="1656" y="774"/>
                      <a:pt x="1632" y="274"/>
                    </a:cubicBezTo>
                    <a:cubicBezTo>
                      <a:pt x="1549" y="155"/>
                      <a:pt x="1430" y="60"/>
                      <a:pt x="1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794;p22">
                <a:extLst>
                  <a:ext uri="{FF2B5EF4-FFF2-40B4-BE49-F238E27FC236}">
                    <a16:creationId xmlns:a16="http://schemas.microsoft.com/office/drawing/2014/main" id="{E336D1BB-D923-4013-B484-1D9B4070B5B9}"/>
                  </a:ext>
                </a:extLst>
              </p:cNvPr>
              <p:cNvSpPr/>
              <p:nvPr/>
            </p:nvSpPr>
            <p:spPr>
              <a:xfrm>
                <a:off x="4053848" y="4388805"/>
                <a:ext cx="39421" cy="57107"/>
              </a:xfrm>
              <a:custGeom>
                <a:avLst/>
                <a:gdLst/>
                <a:ahLst/>
                <a:cxnLst/>
                <a:rect l="l" t="t" r="r" b="b"/>
                <a:pathLst>
                  <a:path w="1061" h="1537" extrusionOk="0">
                    <a:moveTo>
                      <a:pt x="870" y="0"/>
                    </a:moveTo>
                    <a:cubicBezTo>
                      <a:pt x="822" y="620"/>
                      <a:pt x="501" y="1179"/>
                      <a:pt x="1" y="1536"/>
                    </a:cubicBezTo>
                    <a:cubicBezTo>
                      <a:pt x="727" y="1274"/>
                      <a:pt x="1060" y="239"/>
                      <a:pt x="1060" y="239"/>
                    </a:cubicBezTo>
                    <a:lnTo>
                      <a:pt x="8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795;p22">
                <a:extLst>
                  <a:ext uri="{FF2B5EF4-FFF2-40B4-BE49-F238E27FC236}">
                    <a16:creationId xmlns:a16="http://schemas.microsoft.com/office/drawing/2014/main" id="{34439CF8-A34A-4684-B3A5-9F7D18FC5831}"/>
                  </a:ext>
                </a:extLst>
              </p:cNvPr>
              <p:cNvSpPr/>
              <p:nvPr/>
            </p:nvSpPr>
            <p:spPr>
              <a:xfrm>
                <a:off x="4109174" y="4437480"/>
                <a:ext cx="34517" cy="40722"/>
              </a:xfrm>
              <a:custGeom>
                <a:avLst/>
                <a:gdLst/>
                <a:ahLst/>
                <a:cxnLst/>
                <a:rect l="l" t="t" r="r" b="b"/>
                <a:pathLst>
                  <a:path w="929" h="1096" extrusionOk="0">
                    <a:moveTo>
                      <a:pt x="786" y="0"/>
                    </a:moveTo>
                    <a:cubicBezTo>
                      <a:pt x="691" y="453"/>
                      <a:pt x="405" y="846"/>
                      <a:pt x="0" y="1096"/>
                    </a:cubicBezTo>
                    <a:cubicBezTo>
                      <a:pt x="560" y="941"/>
                      <a:pt x="929" y="107"/>
                      <a:pt x="929" y="107"/>
                    </a:cubicBezTo>
                    <a:lnTo>
                      <a:pt x="7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796;p22">
                <a:extLst>
                  <a:ext uri="{FF2B5EF4-FFF2-40B4-BE49-F238E27FC236}">
                    <a16:creationId xmlns:a16="http://schemas.microsoft.com/office/drawing/2014/main" id="{0C30B4A1-A317-4AB8-9F09-472AAD7C460A}"/>
                  </a:ext>
                </a:extLst>
              </p:cNvPr>
              <p:cNvSpPr/>
              <p:nvPr/>
            </p:nvSpPr>
            <p:spPr>
              <a:xfrm>
                <a:off x="3833549" y="4118494"/>
                <a:ext cx="50902" cy="38084"/>
              </a:xfrm>
              <a:custGeom>
                <a:avLst/>
                <a:gdLst/>
                <a:ahLst/>
                <a:cxnLst/>
                <a:rect l="l" t="t" r="r" b="b"/>
                <a:pathLst>
                  <a:path w="1370" h="1025" extrusionOk="0">
                    <a:moveTo>
                      <a:pt x="1263" y="1"/>
                    </a:moveTo>
                    <a:lnTo>
                      <a:pt x="1263" y="1"/>
                    </a:lnTo>
                    <a:cubicBezTo>
                      <a:pt x="1196" y="490"/>
                      <a:pt x="641" y="876"/>
                      <a:pt x="112" y="876"/>
                    </a:cubicBezTo>
                    <a:cubicBezTo>
                      <a:pt x="74" y="876"/>
                      <a:pt x="37" y="874"/>
                      <a:pt x="1" y="870"/>
                    </a:cubicBezTo>
                    <a:lnTo>
                      <a:pt x="1" y="870"/>
                    </a:lnTo>
                    <a:lnTo>
                      <a:pt x="262" y="1025"/>
                    </a:lnTo>
                    <a:cubicBezTo>
                      <a:pt x="262" y="1025"/>
                      <a:pt x="1370" y="894"/>
                      <a:pt x="1263"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797;p22">
                <a:extLst>
                  <a:ext uri="{FF2B5EF4-FFF2-40B4-BE49-F238E27FC236}">
                    <a16:creationId xmlns:a16="http://schemas.microsoft.com/office/drawing/2014/main" id="{13EE8993-EFEB-4923-B90B-E29658A87732}"/>
                  </a:ext>
                </a:extLst>
              </p:cNvPr>
              <p:cNvSpPr/>
              <p:nvPr/>
            </p:nvSpPr>
            <p:spPr>
              <a:xfrm>
                <a:off x="3885307" y="4144169"/>
                <a:ext cx="69034" cy="65504"/>
              </a:xfrm>
              <a:custGeom>
                <a:avLst/>
                <a:gdLst/>
                <a:ahLst/>
                <a:cxnLst/>
                <a:rect l="l" t="t" r="r" b="b"/>
                <a:pathLst>
                  <a:path w="1858" h="1763" extrusionOk="0">
                    <a:moveTo>
                      <a:pt x="1858" y="0"/>
                    </a:moveTo>
                    <a:lnTo>
                      <a:pt x="1858" y="0"/>
                    </a:lnTo>
                    <a:cubicBezTo>
                      <a:pt x="1679" y="572"/>
                      <a:pt x="1001" y="1239"/>
                      <a:pt x="1" y="1441"/>
                    </a:cubicBezTo>
                    <a:lnTo>
                      <a:pt x="334" y="1762"/>
                    </a:lnTo>
                    <a:cubicBezTo>
                      <a:pt x="334" y="1762"/>
                      <a:pt x="1727" y="1441"/>
                      <a:pt x="1858" y="0"/>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798;p22">
                <a:extLst>
                  <a:ext uri="{FF2B5EF4-FFF2-40B4-BE49-F238E27FC236}">
                    <a16:creationId xmlns:a16="http://schemas.microsoft.com/office/drawing/2014/main" id="{475B59CE-E295-486A-8FB1-D2C59DF9F4FB}"/>
                  </a:ext>
                </a:extLst>
              </p:cNvPr>
              <p:cNvSpPr/>
              <p:nvPr/>
            </p:nvSpPr>
            <p:spPr>
              <a:xfrm>
                <a:off x="3951222" y="4198120"/>
                <a:ext cx="79214" cy="69963"/>
              </a:xfrm>
              <a:custGeom>
                <a:avLst/>
                <a:gdLst/>
                <a:ahLst/>
                <a:cxnLst/>
                <a:rect l="l" t="t" r="r" b="b"/>
                <a:pathLst>
                  <a:path w="2132" h="1883" extrusionOk="0">
                    <a:moveTo>
                      <a:pt x="2132" y="1"/>
                    </a:moveTo>
                    <a:cubicBezTo>
                      <a:pt x="1787" y="906"/>
                      <a:pt x="965" y="1549"/>
                      <a:pt x="1" y="1644"/>
                    </a:cubicBezTo>
                    <a:cubicBezTo>
                      <a:pt x="60" y="1727"/>
                      <a:pt x="132" y="1811"/>
                      <a:pt x="215" y="1882"/>
                    </a:cubicBezTo>
                    <a:cubicBezTo>
                      <a:pt x="882" y="1846"/>
                      <a:pt x="1906" y="1180"/>
                      <a:pt x="2132"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799;p22">
                <a:extLst>
                  <a:ext uri="{FF2B5EF4-FFF2-40B4-BE49-F238E27FC236}">
                    <a16:creationId xmlns:a16="http://schemas.microsoft.com/office/drawing/2014/main" id="{3FA9B1A1-7D45-4F24-8889-F3D2505E3EBA}"/>
                  </a:ext>
                </a:extLst>
              </p:cNvPr>
              <p:cNvSpPr/>
              <p:nvPr/>
            </p:nvSpPr>
            <p:spPr>
              <a:xfrm>
                <a:off x="4026873" y="4273324"/>
                <a:ext cx="75239" cy="66842"/>
              </a:xfrm>
              <a:custGeom>
                <a:avLst/>
                <a:gdLst/>
                <a:ahLst/>
                <a:cxnLst/>
                <a:rect l="l" t="t" r="r" b="b"/>
                <a:pathLst>
                  <a:path w="2025" h="1799" extrusionOk="0">
                    <a:moveTo>
                      <a:pt x="2025" y="1"/>
                    </a:moveTo>
                    <a:lnTo>
                      <a:pt x="2025" y="1"/>
                    </a:lnTo>
                    <a:cubicBezTo>
                      <a:pt x="1548" y="1001"/>
                      <a:pt x="1096" y="1251"/>
                      <a:pt x="1" y="1489"/>
                    </a:cubicBezTo>
                    <a:cubicBezTo>
                      <a:pt x="72" y="1608"/>
                      <a:pt x="179" y="1715"/>
                      <a:pt x="298" y="1799"/>
                    </a:cubicBezTo>
                    <a:cubicBezTo>
                      <a:pt x="798" y="1775"/>
                      <a:pt x="1917" y="977"/>
                      <a:pt x="2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800;p22">
                <a:extLst>
                  <a:ext uri="{FF2B5EF4-FFF2-40B4-BE49-F238E27FC236}">
                    <a16:creationId xmlns:a16="http://schemas.microsoft.com/office/drawing/2014/main" id="{0CE5D5F1-3324-4DA9-896D-DB6D4C45F11A}"/>
                  </a:ext>
                </a:extLst>
              </p:cNvPr>
              <p:cNvSpPr/>
              <p:nvPr/>
            </p:nvSpPr>
            <p:spPr>
              <a:xfrm>
                <a:off x="4086137" y="4350311"/>
                <a:ext cx="54469" cy="43843"/>
              </a:xfrm>
              <a:custGeom>
                <a:avLst/>
                <a:gdLst/>
                <a:ahLst/>
                <a:cxnLst/>
                <a:rect l="l" t="t" r="r" b="b"/>
                <a:pathLst>
                  <a:path w="1466" h="1180" extrusionOk="0">
                    <a:moveTo>
                      <a:pt x="1465" y="1"/>
                    </a:moveTo>
                    <a:lnTo>
                      <a:pt x="1465" y="1"/>
                    </a:lnTo>
                    <a:cubicBezTo>
                      <a:pt x="1156" y="536"/>
                      <a:pt x="620" y="906"/>
                      <a:pt x="1" y="1001"/>
                    </a:cubicBezTo>
                    <a:lnTo>
                      <a:pt x="263" y="1179"/>
                    </a:lnTo>
                    <a:cubicBezTo>
                      <a:pt x="263" y="1179"/>
                      <a:pt x="1263" y="751"/>
                      <a:pt x="1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801;p22">
                <a:extLst>
                  <a:ext uri="{FF2B5EF4-FFF2-40B4-BE49-F238E27FC236}">
                    <a16:creationId xmlns:a16="http://schemas.microsoft.com/office/drawing/2014/main" id="{B3F2A134-C2A3-4FE6-A9D9-A1BE7F20D85A}"/>
                  </a:ext>
                </a:extLst>
              </p:cNvPr>
              <p:cNvSpPr/>
              <p:nvPr/>
            </p:nvSpPr>
            <p:spPr>
              <a:xfrm>
                <a:off x="4139233" y="4402961"/>
                <a:ext cx="38084" cy="37638"/>
              </a:xfrm>
              <a:custGeom>
                <a:avLst/>
                <a:gdLst/>
                <a:ahLst/>
                <a:cxnLst/>
                <a:rect l="l" t="t" r="r" b="b"/>
                <a:pathLst>
                  <a:path w="1025" h="1013" extrusionOk="0">
                    <a:moveTo>
                      <a:pt x="1025" y="0"/>
                    </a:moveTo>
                    <a:lnTo>
                      <a:pt x="1025" y="0"/>
                    </a:lnTo>
                    <a:cubicBezTo>
                      <a:pt x="822" y="417"/>
                      <a:pt x="441" y="739"/>
                      <a:pt x="1" y="882"/>
                    </a:cubicBezTo>
                    <a:lnTo>
                      <a:pt x="132" y="1013"/>
                    </a:lnTo>
                    <a:cubicBezTo>
                      <a:pt x="132" y="1013"/>
                      <a:pt x="929" y="560"/>
                      <a:pt x="10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802;p22">
                <a:extLst>
                  <a:ext uri="{FF2B5EF4-FFF2-40B4-BE49-F238E27FC236}">
                    <a16:creationId xmlns:a16="http://schemas.microsoft.com/office/drawing/2014/main" id="{85148754-9212-47C0-91F3-90F840C7C258}"/>
                  </a:ext>
                </a:extLst>
              </p:cNvPr>
              <p:cNvSpPr/>
              <p:nvPr/>
            </p:nvSpPr>
            <p:spPr>
              <a:xfrm>
                <a:off x="991170" y="4617538"/>
                <a:ext cx="3388647" cy="137585"/>
              </a:xfrm>
              <a:custGeom>
                <a:avLst/>
                <a:gdLst/>
                <a:ahLst/>
                <a:cxnLst/>
                <a:rect l="l" t="t" r="r" b="b"/>
                <a:pathLst>
                  <a:path w="91203" h="3703" extrusionOk="0">
                    <a:moveTo>
                      <a:pt x="45602" y="0"/>
                    </a:moveTo>
                    <a:cubicBezTo>
                      <a:pt x="20420" y="0"/>
                      <a:pt x="1" y="833"/>
                      <a:pt x="1" y="1857"/>
                    </a:cubicBezTo>
                    <a:cubicBezTo>
                      <a:pt x="1" y="2881"/>
                      <a:pt x="20420" y="3703"/>
                      <a:pt x="45602" y="3703"/>
                    </a:cubicBezTo>
                    <a:cubicBezTo>
                      <a:pt x="70784" y="3703"/>
                      <a:pt x="91203" y="2881"/>
                      <a:pt x="91203" y="1857"/>
                    </a:cubicBezTo>
                    <a:cubicBezTo>
                      <a:pt x="91203" y="833"/>
                      <a:pt x="70784" y="0"/>
                      <a:pt x="45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803;p22">
                <a:extLst>
                  <a:ext uri="{FF2B5EF4-FFF2-40B4-BE49-F238E27FC236}">
                    <a16:creationId xmlns:a16="http://schemas.microsoft.com/office/drawing/2014/main" id="{B49577B7-B502-445F-B7A3-BB811549B91B}"/>
                  </a:ext>
                </a:extLst>
              </p:cNvPr>
              <p:cNvSpPr/>
              <p:nvPr/>
            </p:nvSpPr>
            <p:spPr>
              <a:xfrm>
                <a:off x="2326306" y="4316685"/>
                <a:ext cx="718466" cy="326072"/>
              </a:xfrm>
              <a:custGeom>
                <a:avLst/>
                <a:gdLst/>
                <a:ahLst/>
                <a:cxnLst/>
                <a:rect l="l" t="t" r="r" b="b"/>
                <a:pathLst>
                  <a:path w="19337" h="8776" extrusionOk="0">
                    <a:moveTo>
                      <a:pt x="2430" y="1"/>
                    </a:moveTo>
                    <a:lnTo>
                      <a:pt x="1" y="8776"/>
                    </a:lnTo>
                    <a:lnTo>
                      <a:pt x="19337" y="8776"/>
                    </a:lnTo>
                    <a:lnTo>
                      <a:pt x="169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804;p22">
                <a:extLst>
                  <a:ext uri="{FF2B5EF4-FFF2-40B4-BE49-F238E27FC236}">
                    <a16:creationId xmlns:a16="http://schemas.microsoft.com/office/drawing/2014/main" id="{B2216025-4C58-45D6-92D5-AF33CC22AECA}"/>
                  </a:ext>
                </a:extLst>
              </p:cNvPr>
              <p:cNvSpPr/>
              <p:nvPr/>
            </p:nvSpPr>
            <p:spPr>
              <a:xfrm>
                <a:off x="2392667" y="4316685"/>
                <a:ext cx="585749" cy="85865"/>
              </a:xfrm>
              <a:custGeom>
                <a:avLst/>
                <a:gdLst/>
                <a:ahLst/>
                <a:cxnLst/>
                <a:rect l="l" t="t" r="r" b="b"/>
                <a:pathLst>
                  <a:path w="15765" h="2311" extrusionOk="0">
                    <a:moveTo>
                      <a:pt x="644" y="1"/>
                    </a:moveTo>
                    <a:lnTo>
                      <a:pt x="1" y="2311"/>
                    </a:lnTo>
                    <a:lnTo>
                      <a:pt x="15765" y="2311"/>
                    </a:lnTo>
                    <a:lnTo>
                      <a:pt x="151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805;p22">
                <a:extLst>
                  <a:ext uri="{FF2B5EF4-FFF2-40B4-BE49-F238E27FC236}">
                    <a16:creationId xmlns:a16="http://schemas.microsoft.com/office/drawing/2014/main" id="{252ED821-2EA5-443C-8EDF-9942E2DD8452}"/>
                  </a:ext>
                </a:extLst>
              </p:cNvPr>
              <p:cNvSpPr/>
              <p:nvPr/>
            </p:nvSpPr>
            <p:spPr>
              <a:xfrm>
                <a:off x="2326306" y="4579044"/>
                <a:ext cx="718466" cy="63721"/>
              </a:xfrm>
              <a:custGeom>
                <a:avLst/>
                <a:gdLst/>
                <a:ahLst/>
                <a:cxnLst/>
                <a:rect l="l" t="t" r="r" b="b"/>
                <a:pathLst>
                  <a:path w="19337" h="1715" extrusionOk="0">
                    <a:moveTo>
                      <a:pt x="477" y="0"/>
                    </a:moveTo>
                    <a:lnTo>
                      <a:pt x="1" y="1715"/>
                    </a:lnTo>
                    <a:lnTo>
                      <a:pt x="19337" y="1715"/>
                    </a:lnTo>
                    <a:lnTo>
                      <a:pt x="188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806;p22">
                <a:extLst>
                  <a:ext uri="{FF2B5EF4-FFF2-40B4-BE49-F238E27FC236}">
                    <a16:creationId xmlns:a16="http://schemas.microsoft.com/office/drawing/2014/main" id="{16875F72-DD30-4C4A-BC73-01D52E32BC38}"/>
                  </a:ext>
                </a:extLst>
              </p:cNvPr>
              <p:cNvSpPr/>
              <p:nvPr/>
            </p:nvSpPr>
            <p:spPr>
              <a:xfrm>
                <a:off x="2223680" y="4621068"/>
                <a:ext cx="920627" cy="50011"/>
              </a:xfrm>
              <a:custGeom>
                <a:avLst/>
                <a:gdLst/>
                <a:ahLst/>
                <a:cxnLst/>
                <a:rect l="l" t="t" r="r" b="b"/>
                <a:pathLst>
                  <a:path w="24778" h="1346" extrusionOk="0">
                    <a:moveTo>
                      <a:pt x="453" y="0"/>
                    </a:moveTo>
                    <a:cubicBezTo>
                      <a:pt x="203" y="0"/>
                      <a:pt x="1" y="203"/>
                      <a:pt x="1" y="453"/>
                    </a:cubicBezTo>
                    <a:lnTo>
                      <a:pt x="1" y="1346"/>
                    </a:lnTo>
                    <a:lnTo>
                      <a:pt x="24778" y="1346"/>
                    </a:lnTo>
                    <a:lnTo>
                      <a:pt x="24778" y="453"/>
                    </a:lnTo>
                    <a:cubicBezTo>
                      <a:pt x="24778" y="203"/>
                      <a:pt x="24575" y="0"/>
                      <a:pt x="24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807;p22">
                <a:extLst>
                  <a:ext uri="{FF2B5EF4-FFF2-40B4-BE49-F238E27FC236}">
                    <a16:creationId xmlns:a16="http://schemas.microsoft.com/office/drawing/2014/main" id="{39DBA04B-204F-4A0A-A3DF-84A42C0443E3}"/>
                  </a:ext>
                </a:extLst>
              </p:cNvPr>
              <p:cNvSpPr/>
              <p:nvPr/>
            </p:nvSpPr>
            <p:spPr>
              <a:xfrm>
                <a:off x="1339770" y="4101700"/>
                <a:ext cx="2691917" cy="238015"/>
              </a:xfrm>
              <a:custGeom>
                <a:avLst/>
                <a:gdLst/>
                <a:ahLst/>
                <a:cxnLst/>
                <a:rect l="l" t="t" r="r" b="b"/>
                <a:pathLst>
                  <a:path w="72451" h="6406" extrusionOk="0">
                    <a:moveTo>
                      <a:pt x="1" y="0"/>
                    </a:moveTo>
                    <a:lnTo>
                      <a:pt x="1" y="4465"/>
                    </a:lnTo>
                    <a:cubicBezTo>
                      <a:pt x="1" y="5537"/>
                      <a:pt x="858" y="6406"/>
                      <a:pt x="1930" y="6406"/>
                    </a:cubicBezTo>
                    <a:lnTo>
                      <a:pt x="70510" y="6406"/>
                    </a:lnTo>
                    <a:cubicBezTo>
                      <a:pt x="71581" y="6406"/>
                      <a:pt x="72451" y="5537"/>
                      <a:pt x="72451" y="4465"/>
                    </a:cubicBezTo>
                    <a:lnTo>
                      <a:pt x="72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808;p22">
                <a:extLst>
                  <a:ext uri="{FF2B5EF4-FFF2-40B4-BE49-F238E27FC236}">
                    <a16:creationId xmlns:a16="http://schemas.microsoft.com/office/drawing/2014/main" id="{F6664062-FB65-4FB9-8B0A-A4B6E340DF7D}"/>
                  </a:ext>
                </a:extLst>
              </p:cNvPr>
              <p:cNvSpPr/>
              <p:nvPr/>
            </p:nvSpPr>
            <p:spPr>
              <a:xfrm>
                <a:off x="1339362" y="2498933"/>
                <a:ext cx="2691880" cy="1602755"/>
              </a:xfrm>
              <a:custGeom>
                <a:avLst/>
                <a:gdLst/>
                <a:ahLst/>
                <a:cxnLst/>
                <a:rect l="l" t="t" r="r" b="b"/>
                <a:pathLst>
                  <a:path w="72450" h="43137" extrusionOk="0">
                    <a:moveTo>
                      <a:pt x="1941" y="0"/>
                    </a:moveTo>
                    <a:cubicBezTo>
                      <a:pt x="869" y="0"/>
                      <a:pt x="0" y="869"/>
                      <a:pt x="0" y="1929"/>
                    </a:cubicBezTo>
                    <a:lnTo>
                      <a:pt x="0" y="43136"/>
                    </a:lnTo>
                    <a:lnTo>
                      <a:pt x="72450" y="43136"/>
                    </a:lnTo>
                    <a:lnTo>
                      <a:pt x="72450" y="1929"/>
                    </a:lnTo>
                    <a:cubicBezTo>
                      <a:pt x="72450" y="869"/>
                      <a:pt x="71580" y="0"/>
                      <a:pt x="70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809;p22">
                <a:extLst>
                  <a:ext uri="{FF2B5EF4-FFF2-40B4-BE49-F238E27FC236}">
                    <a16:creationId xmlns:a16="http://schemas.microsoft.com/office/drawing/2014/main" id="{A0062556-D0D9-4C6A-98CD-32DD617FB97D}"/>
                  </a:ext>
                </a:extLst>
              </p:cNvPr>
              <p:cNvSpPr/>
              <p:nvPr/>
            </p:nvSpPr>
            <p:spPr>
              <a:xfrm>
                <a:off x="1434036" y="2594461"/>
                <a:ext cx="2499454" cy="1409475"/>
              </a:xfrm>
              <a:custGeom>
                <a:avLst/>
                <a:gdLst/>
                <a:ahLst/>
                <a:cxnLst/>
                <a:rect l="l" t="t" r="r" b="b"/>
                <a:pathLst>
                  <a:path w="67271" h="37935" extrusionOk="0">
                    <a:moveTo>
                      <a:pt x="0" y="1"/>
                    </a:moveTo>
                    <a:lnTo>
                      <a:pt x="67270" y="1"/>
                    </a:lnTo>
                    <a:lnTo>
                      <a:pt x="67270" y="37934"/>
                    </a:lnTo>
                    <a:lnTo>
                      <a:pt x="0" y="379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810;p22">
                <a:extLst>
                  <a:ext uri="{FF2B5EF4-FFF2-40B4-BE49-F238E27FC236}">
                    <a16:creationId xmlns:a16="http://schemas.microsoft.com/office/drawing/2014/main" id="{5A8DD88C-85C5-4551-AC40-A7AD56C4B4E0}"/>
                  </a:ext>
                </a:extLst>
              </p:cNvPr>
              <p:cNvSpPr/>
              <p:nvPr/>
            </p:nvSpPr>
            <p:spPr>
              <a:xfrm>
                <a:off x="2647930" y="4171590"/>
                <a:ext cx="85419" cy="85865"/>
              </a:xfrm>
              <a:custGeom>
                <a:avLst/>
                <a:gdLst/>
                <a:ahLst/>
                <a:cxnLst/>
                <a:rect l="l" t="t" r="r" b="b"/>
                <a:pathLst>
                  <a:path w="2299" h="2311" extrusionOk="0">
                    <a:moveTo>
                      <a:pt x="1144" y="1"/>
                    </a:moveTo>
                    <a:cubicBezTo>
                      <a:pt x="513" y="1"/>
                      <a:pt x="1" y="513"/>
                      <a:pt x="1" y="1155"/>
                    </a:cubicBezTo>
                    <a:cubicBezTo>
                      <a:pt x="1" y="1786"/>
                      <a:pt x="513" y="2310"/>
                      <a:pt x="1144" y="2310"/>
                    </a:cubicBezTo>
                    <a:cubicBezTo>
                      <a:pt x="1787" y="2310"/>
                      <a:pt x="2299" y="1786"/>
                      <a:pt x="2299" y="1155"/>
                    </a:cubicBezTo>
                    <a:cubicBezTo>
                      <a:pt x="2299" y="513"/>
                      <a:pt x="1787" y="1"/>
                      <a:pt x="11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811;p22">
                <a:extLst>
                  <a:ext uri="{FF2B5EF4-FFF2-40B4-BE49-F238E27FC236}">
                    <a16:creationId xmlns:a16="http://schemas.microsoft.com/office/drawing/2014/main" id="{4589DE65-F4ED-4C12-9435-62966F2C2998}"/>
                  </a:ext>
                </a:extLst>
              </p:cNvPr>
              <p:cNvSpPr/>
              <p:nvPr/>
            </p:nvSpPr>
            <p:spPr>
              <a:xfrm>
                <a:off x="1443903" y="2588720"/>
                <a:ext cx="2499528" cy="1386459"/>
              </a:xfrm>
              <a:custGeom>
                <a:avLst/>
                <a:gdLst/>
                <a:ahLst/>
                <a:cxnLst/>
                <a:rect l="l" t="t" r="r" b="b"/>
                <a:pathLst>
                  <a:path w="71903" h="39970" extrusionOk="0">
                    <a:moveTo>
                      <a:pt x="1394" y="0"/>
                    </a:moveTo>
                    <a:cubicBezTo>
                      <a:pt x="870" y="0"/>
                      <a:pt x="358" y="214"/>
                      <a:pt x="1" y="595"/>
                    </a:cubicBezTo>
                    <a:lnTo>
                      <a:pt x="71903" y="39969"/>
                    </a:lnTo>
                    <a:lnTo>
                      <a:pt x="71903" y="1929"/>
                    </a:lnTo>
                    <a:cubicBezTo>
                      <a:pt x="71903" y="869"/>
                      <a:pt x="71033" y="0"/>
                      <a:pt x="699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816;p22">
                <a:extLst>
                  <a:ext uri="{FF2B5EF4-FFF2-40B4-BE49-F238E27FC236}">
                    <a16:creationId xmlns:a16="http://schemas.microsoft.com/office/drawing/2014/main" id="{8052E669-37C4-488D-8B54-DA8427AA540E}"/>
                  </a:ext>
                </a:extLst>
              </p:cNvPr>
              <p:cNvSpPr/>
              <p:nvPr/>
            </p:nvSpPr>
            <p:spPr>
              <a:xfrm>
                <a:off x="1906477" y="1566559"/>
                <a:ext cx="22182" cy="22182"/>
              </a:xfrm>
              <a:custGeom>
                <a:avLst/>
                <a:gdLst/>
                <a:ahLst/>
                <a:cxnLst/>
                <a:rect l="l" t="t" r="r" b="b"/>
                <a:pathLst>
                  <a:path w="597" h="597" extrusionOk="0">
                    <a:moveTo>
                      <a:pt x="299" y="1"/>
                    </a:moveTo>
                    <a:cubicBezTo>
                      <a:pt x="132" y="1"/>
                      <a:pt x="1" y="132"/>
                      <a:pt x="1" y="299"/>
                    </a:cubicBezTo>
                    <a:cubicBezTo>
                      <a:pt x="1" y="465"/>
                      <a:pt x="132" y="596"/>
                      <a:pt x="299" y="596"/>
                    </a:cubicBezTo>
                    <a:cubicBezTo>
                      <a:pt x="465" y="596"/>
                      <a:pt x="596" y="465"/>
                      <a:pt x="596" y="299"/>
                    </a:cubicBezTo>
                    <a:cubicBezTo>
                      <a:pt x="596" y="132"/>
                      <a:pt x="465" y="1"/>
                      <a:pt x="2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817;p22">
                <a:extLst>
                  <a:ext uri="{FF2B5EF4-FFF2-40B4-BE49-F238E27FC236}">
                    <a16:creationId xmlns:a16="http://schemas.microsoft.com/office/drawing/2014/main" id="{A119EE3D-5D28-4128-8691-64414478406A}"/>
                  </a:ext>
                </a:extLst>
              </p:cNvPr>
              <p:cNvSpPr/>
              <p:nvPr/>
            </p:nvSpPr>
            <p:spPr>
              <a:xfrm>
                <a:off x="3436274" y="1566559"/>
                <a:ext cx="22144" cy="22182"/>
              </a:xfrm>
              <a:custGeom>
                <a:avLst/>
                <a:gdLst/>
                <a:ahLst/>
                <a:cxnLst/>
                <a:rect l="l" t="t" r="r" b="b"/>
                <a:pathLst>
                  <a:path w="596" h="597" extrusionOk="0">
                    <a:moveTo>
                      <a:pt x="298" y="1"/>
                    </a:moveTo>
                    <a:cubicBezTo>
                      <a:pt x="144" y="1"/>
                      <a:pt x="1" y="132"/>
                      <a:pt x="1" y="299"/>
                    </a:cubicBezTo>
                    <a:cubicBezTo>
                      <a:pt x="1" y="465"/>
                      <a:pt x="144" y="596"/>
                      <a:pt x="298" y="596"/>
                    </a:cubicBezTo>
                    <a:cubicBezTo>
                      <a:pt x="465" y="596"/>
                      <a:pt x="596" y="465"/>
                      <a:pt x="596" y="299"/>
                    </a:cubicBezTo>
                    <a:cubicBezTo>
                      <a:pt x="596" y="132"/>
                      <a:pt x="465" y="1"/>
                      <a:pt x="2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818;p22">
                <a:extLst>
                  <a:ext uri="{FF2B5EF4-FFF2-40B4-BE49-F238E27FC236}">
                    <a16:creationId xmlns:a16="http://schemas.microsoft.com/office/drawing/2014/main" id="{554454F3-6281-4861-B0F8-F1AA26E824C2}"/>
                  </a:ext>
                </a:extLst>
              </p:cNvPr>
              <p:cNvSpPr/>
              <p:nvPr/>
            </p:nvSpPr>
            <p:spPr>
              <a:xfrm>
                <a:off x="1514516" y="1933120"/>
                <a:ext cx="73047" cy="73455"/>
              </a:xfrm>
              <a:custGeom>
                <a:avLst/>
                <a:gdLst/>
                <a:ahLst/>
                <a:cxnLst/>
                <a:rect l="l" t="t" r="r" b="b"/>
                <a:pathLst>
                  <a:path w="1966" h="1977" extrusionOk="0">
                    <a:moveTo>
                      <a:pt x="989" y="0"/>
                    </a:moveTo>
                    <a:cubicBezTo>
                      <a:pt x="441" y="0"/>
                      <a:pt x="1" y="441"/>
                      <a:pt x="1" y="988"/>
                    </a:cubicBezTo>
                    <a:cubicBezTo>
                      <a:pt x="1" y="1536"/>
                      <a:pt x="441" y="1976"/>
                      <a:pt x="989" y="1976"/>
                    </a:cubicBezTo>
                    <a:cubicBezTo>
                      <a:pt x="1525" y="1976"/>
                      <a:pt x="1965" y="1536"/>
                      <a:pt x="1965" y="988"/>
                    </a:cubicBezTo>
                    <a:cubicBezTo>
                      <a:pt x="1965" y="441"/>
                      <a:pt x="1525" y="0"/>
                      <a:pt x="9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819;p22">
                <a:extLst>
                  <a:ext uri="{FF2B5EF4-FFF2-40B4-BE49-F238E27FC236}">
                    <a16:creationId xmlns:a16="http://schemas.microsoft.com/office/drawing/2014/main" id="{AF9BC8EA-2786-4CB0-8ADC-35C8F5757740}"/>
                  </a:ext>
                </a:extLst>
              </p:cNvPr>
              <p:cNvSpPr/>
              <p:nvPr/>
            </p:nvSpPr>
            <p:spPr>
              <a:xfrm>
                <a:off x="1343783" y="1891059"/>
                <a:ext cx="18615" cy="18652"/>
              </a:xfrm>
              <a:custGeom>
                <a:avLst/>
                <a:gdLst/>
                <a:ahLst/>
                <a:cxnLst/>
                <a:rect l="l" t="t" r="r" b="b"/>
                <a:pathLst>
                  <a:path w="501" h="502" extrusionOk="0">
                    <a:moveTo>
                      <a:pt x="250" y="1"/>
                    </a:moveTo>
                    <a:cubicBezTo>
                      <a:pt x="107" y="1"/>
                      <a:pt x="0" y="120"/>
                      <a:pt x="0" y="251"/>
                    </a:cubicBezTo>
                    <a:cubicBezTo>
                      <a:pt x="0" y="394"/>
                      <a:pt x="107" y="501"/>
                      <a:pt x="250" y="501"/>
                    </a:cubicBezTo>
                    <a:cubicBezTo>
                      <a:pt x="393" y="501"/>
                      <a:pt x="500" y="394"/>
                      <a:pt x="500" y="251"/>
                    </a:cubicBezTo>
                    <a:cubicBezTo>
                      <a:pt x="500" y="120"/>
                      <a:pt x="393" y="1"/>
                      <a:pt x="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820;p22">
                <a:extLst>
                  <a:ext uri="{FF2B5EF4-FFF2-40B4-BE49-F238E27FC236}">
                    <a16:creationId xmlns:a16="http://schemas.microsoft.com/office/drawing/2014/main" id="{7CFED53A-1FB1-4078-A748-EF884752EFE3}"/>
                  </a:ext>
                </a:extLst>
              </p:cNvPr>
              <p:cNvSpPr/>
              <p:nvPr/>
            </p:nvSpPr>
            <p:spPr>
              <a:xfrm>
                <a:off x="1020821" y="2187045"/>
                <a:ext cx="45589" cy="45589"/>
              </a:xfrm>
              <a:custGeom>
                <a:avLst/>
                <a:gdLst/>
                <a:ahLst/>
                <a:cxnLst/>
                <a:rect l="l" t="t" r="r" b="b"/>
                <a:pathLst>
                  <a:path w="1227" h="1227" extrusionOk="0">
                    <a:moveTo>
                      <a:pt x="620" y="0"/>
                    </a:moveTo>
                    <a:cubicBezTo>
                      <a:pt x="274" y="0"/>
                      <a:pt x="1" y="274"/>
                      <a:pt x="1" y="619"/>
                    </a:cubicBezTo>
                    <a:cubicBezTo>
                      <a:pt x="1" y="953"/>
                      <a:pt x="274" y="1227"/>
                      <a:pt x="620" y="1227"/>
                    </a:cubicBezTo>
                    <a:cubicBezTo>
                      <a:pt x="953" y="1227"/>
                      <a:pt x="1227" y="953"/>
                      <a:pt x="1227" y="619"/>
                    </a:cubicBezTo>
                    <a:cubicBezTo>
                      <a:pt x="1227" y="274"/>
                      <a:pt x="953" y="0"/>
                      <a:pt x="6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821;p22">
                <a:extLst>
                  <a:ext uri="{FF2B5EF4-FFF2-40B4-BE49-F238E27FC236}">
                    <a16:creationId xmlns:a16="http://schemas.microsoft.com/office/drawing/2014/main" id="{D745D48B-9327-4F1D-A3CC-F760B37A4967}"/>
                  </a:ext>
                </a:extLst>
              </p:cNvPr>
              <p:cNvSpPr/>
              <p:nvPr/>
            </p:nvSpPr>
            <p:spPr>
              <a:xfrm>
                <a:off x="884123" y="2302935"/>
                <a:ext cx="27012" cy="27012"/>
              </a:xfrm>
              <a:custGeom>
                <a:avLst/>
                <a:gdLst/>
                <a:ahLst/>
                <a:cxnLst/>
                <a:rect l="l" t="t" r="r" b="b"/>
                <a:pathLst>
                  <a:path w="727" h="727" extrusionOk="0">
                    <a:moveTo>
                      <a:pt x="370" y="1"/>
                    </a:moveTo>
                    <a:cubicBezTo>
                      <a:pt x="167" y="1"/>
                      <a:pt x="1" y="167"/>
                      <a:pt x="1" y="358"/>
                    </a:cubicBezTo>
                    <a:cubicBezTo>
                      <a:pt x="1" y="560"/>
                      <a:pt x="167" y="727"/>
                      <a:pt x="370" y="727"/>
                    </a:cubicBezTo>
                    <a:cubicBezTo>
                      <a:pt x="572" y="727"/>
                      <a:pt x="727" y="560"/>
                      <a:pt x="727" y="358"/>
                    </a:cubicBezTo>
                    <a:cubicBezTo>
                      <a:pt x="727" y="167"/>
                      <a:pt x="572" y="1"/>
                      <a:pt x="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822;p22">
                <a:extLst>
                  <a:ext uri="{FF2B5EF4-FFF2-40B4-BE49-F238E27FC236}">
                    <a16:creationId xmlns:a16="http://schemas.microsoft.com/office/drawing/2014/main" id="{C2458DA9-4022-4450-A96D-C43729447E2E}"/>
                  </a:ext>
                </a:extLst>
              </p:cNvPr>
              <p:cNvSpPr/>
              <p:nvPr/>
            </p:nvSpPr>
            <p:spPr>
              <a:xfrm>
                <a:off x="633727" y="3342117"/>
                <a:ext cx="45589" cy="45589"/>
              </a:xfrm>
              <a:custGeom>
                <a:avLst/>
                <a:gdLst/>
                <a:ahLst/>
                <a:cxnLst/>
                <a:rect l="l" t="t" r="r" b="b"/>
                <a:pathLst>
                  <a:path w="1227" h="1227" extrusionOk="0">
                    <a:moveTo>
                      <a:pt x="620" y="0"/>
                    </a:moveTo>
                    <a:cubicBezTo>
                      <a:pt x="274" y="0"/>
                      <a:pt x="1" y="274"/>
                      <a:pt x="1" y="608"/>
                    </a:cubicBezTo>
                    <a:cubicBezTo>
                      <a:pt x="1" y="953"/>
                      <a:pt x="274" y="1227"/>
                      <a:pt x="620" y="1227"/>
                    </a:cubicBezTo>
                    <a:cubicBezTo>
                      <a:pt x="953" y="1227"/>
                      <a:pt x="1227" y="953"/>
                      <a:pt x="1227" y="608"/>
                    </a:cubicBezTo>
                    <a:cubicBezTo>
                      <a:pt x="1227" y="274"/>
                      <a:pt x="953" y="0"/>
                      <a:pt x="6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823;p22">
                <a:extLst>
                  <a:ext uri="{FF2B5EF4-FFF2-40B4-BE49-F238E27FC236}">
                    <a16:creationId xmlns:a16="http://schemas.microsoft.com/office/drawing/2014/main" id="{822A8A74-72B1-47DE-B739-92AFF4E1DC77}"/>
                  </a:ext>
                </a:extLst>
              </p:cNvPr>
              <p:cNvSpPr/>
              <p:nvPr/>
            </p:nvSpPr>
            <p:spPr>
              <a:xfrm>
                <a:off x="538607" y="3190817"/>
                <a:ext cx="16868" cy="16831"/>
              </a:xfrm>
              <a:custGeom>
                <a:avLst/>
                <a:gdLst/>
                <a:ahLst/>
                <a:cxnLst/>
                <a:rect l="l" t="t" r="r" b="b"/>
                <a:pathLst>
                  <a:path w="454" h="453" extrusionOk="0">
                    <a:moveTo>
                      <a:pt x="227" y="0"/>
                    </a:moveTo>
                    <a:cubicBezTo>
                      <a:pt x="96" y="0"/>
                      <a:pt x="1" y="108"/>
                      <a:pt x="1" y="227"/>
                    </a:cubicBezTo>
                    <a:cubicBezTo>
                      <a:pt x="1" y="346"/>
                      <a:pt x="96" y="453"/>
                      <a:pt x="227" y="453"/>
                    </a:cubicBezTo>
                    <a:cubicBezTo>
                      <a:pt x="346" y="453"/>
                      <a:pt x="453" y="346"/>
                      <a:pt x="453" y="227"/>
                    </a:cubicBezTo>
                    <a:cubicBezTo>
                      <a:pt x="453" y="108"/>
                      <a:pt x="346" y="0"/>
                      <a:pt x="2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824;p22">
                <a:extLst>
                  <a:ext uri="{FF2B5EF4-FFF2-40B4-BE49-F238E27FC236}">
                    <a16:creationId xmlns:a16="http://schemas.microsoft.com/office/drawing/2014/main" id="{937A2BBB-B6B9-4B14-93C2-BB2A29EC5230}"/>
                  </a:ext>
                </a:extLst>
              </p:cNvPr>
              <p:cNvSpPr/>
              <p:nvPr/>
            </p:nvSpPr>
            <p:spPr>
              <a:xfrm>
                <a:off x="470500" y="3607114"/>
                <a:ext cx="18615" cy="18615"/>
              </a:xfrm>
              <a:custGeom>
                <a:avLst/>
                <a:gdLst/>
                <a:ahLst/>
                <a:cxnLst/>
                <a:rect l="l" t="t" r="r" b="b"/>
                <a:pathLst>
                  <a:path w="501" h="501" extrusionOk="0">
                    <a:moveTo>
                      <a:pt x="250" y="0"/>
                    </a:moveTo>
                    <a:cubicBezTo>
                      <a:pt x="107" y="0"/>
                      <a:pt x="0" y="107"/>
                      <a:pt x="0" y="250"/>
                    </a:cubicBezTo>
                    <a:cubicBezTo>
                      <a:pt x="0" y="381"/>
                      <a:pt x="107" y="500"/>
                      <a:pt x="250" y="500"/>
                    </a:cubicBezTo>
                    <a:cubicBezTo>
                      <a:pt x="381" y="500"/>
                      <a:pt x="500" y="381"/>
                      <a:pt x="500" y="250"/>
                    </a:cubicBezTo>
                    <a:cubicBezTo>
                      <a:pt x="500" y="107"/>
                      <a:pt x="381" y="0"/>
                      <a:pt x="250" y="0"/>
                    </a:cubicBezTo>
                    <a:close/>
                  </a:path>
                </a:pathLst>
              </a:custGeom>
              <a:solidFill>
                <a:srgbClr val="447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825;p22">
                <a:extLst>
                  <a:ext uri="{FF2B5EF4-FFF2-40B4-BE49-F238E27FC236}">
                    <a16:creationId xmlns:a16="http://schemas.microsoft.com/office/drawing/2014/main" id="{4A738006-4F68-4DA4-AFE1-350243746BC9}"/>
                  </a:ext>
                </a:extLst>
              </p:cNvPr>
              <p:cNvSpPr/>
              <p:nvPr/>
            </p:nvSpPr>
            <p:spPr>
              <a:xfrm>
                <a:off x="869967" y="4043736"/>
                <a:ext cx="30987" cy="31024"/>
              </a:xfrm>
              <a:custGeom>
                <a:avLst/>
                <a:gdLst/>
                <a:ahLst/>
                <a:cxnLst/>
                <a:rect l="l" t="t" r="r" b="b"/>
                <a:pathLst>
                  <a:path w="834" h="835" extrusionOk="0">
                    <a:moveTo>
                      <a:pt x="417" y="1"/>
                    </a:moveTo>
                    <a:cubicBezTo>
                      <a:pt x="179" y="1"/>
                      <a:pt x="1" y="179"/>
                      <a:pt x="1" y="417"/>
                    </a:cubicBezTo>
                    <a:cubicBezTo>
                      <a:pt x="1" y="644"/>
                      <a:pt x="179" y="834"/>
                      <a:pt x="417" y="834"/>
                    </a:cubicBezTo>
                    <a:cubicBezTo>
                      <a:pt x="643" y="834"/>
                      <a:pt x="834" y="644"/>
                      <a:pt x="834" y="417"/>
                    </a:cubicBezTo>
                    <a:cubicBezTo>
                      <a:pt x="834" y="179"/>
                      <a:pt x="643" y="1"/>
                      <a:pt x="417" y="1"/>
                    </a:cubicBezTo>
                    <a:close/>
                  </a:path>
                </a:pathLst>
              </a:custGeom>
              <a:solidFill>
                <a:srgbClr val="447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826;p22">
                <a:extLst>
                  <a:ext uri="{FF2B5EF4-FFF2-40B4-BE49-F238E27FC236}">
                    <a16:creationId xmlns:a16="http://schemas.microsoft.com/office/drawing/2014/main" id="{7E4A6166-9479-415D-BD61-2D73FE1497E7}"/>
                  </a:ext>
                </a:extLst>
              </p:cNvPr>
              <p:cNvSpPr/>
              <p:nvPr/>
            </p:nvSpPr>
            <p:spPr>
              <a:xfrm>
                <a:off x="617379" y="4132651"/>
                <a:ext cx="22590" cy="22590"/>
              </a:xfrm>
              <a:custGeom>
                <a:avLst/>
                <a:gdLst/>
                <a:ahLst/>
                <a:cxnLst/>
                <a:rect l="l" t="t" r="r" b="b"/>
                <a:pathLst>
                  <a:path w="608" h="608" extrusionOk="0">
                    <a:moveTo>
                      <a:pt x="310" y="1"/>
                    </a:moveTo>
                    <a:cubicBezTo>
                      <a:pt x="131" y="1"/>
                      <a:pt x="0" y="132"/>
                      <a:pt x="0" y="310"/>
                    </a:cubicBezTo>
                    <a:cubicBezTo>
                      <a:pt x="0" y="477"/>
                      <a:pt x="131" y="608"/>
                      <a:pt x="310" y="608"/>
                    </a:cubicBezTo>
                    <a:cubicBezTo>
                      <a:pt x="476" y="608"/>
                      <a:pt x="607" y="477"/>
                      <a:pt x="607" y="310"/>
                    </a:cubicBezTo>
                    <a:cubicBezTo>
                      <a:pt x="607" y="132"/>
                      <a:pt x="476" y="1"/>
                      <a:pt x="3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827;p22">
                <a:extLst>
                  <a:ext uri="{FF2B5EF4-FFF2-40B4-BE49-F238E27FC236}">
                    <a16:creationId xmlns:a16="http://schemas.microsoft.com/office/drawing/2014/main" id="{B862ECEA-B9F0-4543-BBA9-082A940200EE}"/>
                  </a:ext>
                </a:extLst>
              </p:cNvPr>
              <p:cNvSpPr/>
              <p:nvPr/>
            </p:nvSpPr>
            <p:spPr>
              <a:xfrm>
                <a:off x="813787" y="4393227"/>
                <a:ext cx="29241" cy="29241"/>
              </a:xfrm>
              <a:custGeom>
                <a:avLst/>
                <a:gdLst/>
                <a:ahLst/>
                <a:cxnLst/>
                <a:rect l="l" t="t" r="r" b="b"/>
                <a:pathLst>
                  <a:path w="787" h="787" extrusionOk="0">
                    <a:moveTo>
                      <a:pt x="393" y="1"/>
                    </a:moveTo>
                    <a:cubicBezTo>
                      <a:pt x="179" y="1"/>
                      <a:pt x="0" y="179"/>
                      <a:pt x="0" y="393"/>
                    </a:cubicBezTo>
                    <a:cubicBezTo>
                      <a:pt x="0" y="608"/>
                      <a:pt x="179" y="786"/>
                      <a:pt x="393" y="786"/>
                    </a:cubicBezTo>
                    <a:cubicBezTo>
                      <a:pt x="608" y="786"/>
                      <a:pt x="786" y="608"/>
                      <a:pt x="786" y="393"/>
                    </a:cubicBezTo>
                    <a:cubicBezTo>
                      <a:pt x="786" y="179"/>
                      <a:pt x="608" y="1"/>
                      <a:pt x="3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828;p22">
                <a:extLst>
                  <a:ext uri="{FF2B5EF4-FFF2-40B4-BE49-F238E27FC236}">
                    <a16:creationId xmlns:a16="http://schemas.microsoft.com/office/drawing/2014/main" id="{4926A5BB-114E-42A9-BE6D-0B0BED918DFE}"/>
                  </a:ext>
                </a:extLst>
              </p:cNvPr>
              <p:cNvSpPr/>
              <p:nvPr/>
            </p:nvSpPr>
            <p:spPr>
              <a:xfrm>
                <a:off x="4672759" y="3340334"/>
                <a:ext cx="28349" cy="28349"/>
              </a:xfrm>
              <a:custGeom>
                <a:avLst/>
                <a:gdLst/>
                <a:ahLst/>
                <a:cxnLst/>
                <a:rect l="l" t="t" r="r" b="b"/>
                <a:pathLst>
                  <a:path w="763" h="763" extrusionOk="0">
                    <a:moveTo>
                      <a:pt x="382" y="1"/>
                    </a:moveTo>
                    <a:cubicBezTo>
                      <a:pt x="179" y="1"/>
                      <a:pt x="1" y="167"/>
                      <a:pt x="1" y="382"/>
                    </a:cubicBezTo>
                    <a:cubicBezTo>
                      <a:pt x="1" y="596"/>
                      <a:pt x="179" y="763"/>
                      <a:pt x="382" y="763"/>
                    </a:cubicBezTo>
                    <a:cubicBezTo>
                      <a:pt x="596" y="763"/>
                      <a:pt x="763" y="596"/>
                      <a:pt x="763" y="382"/>
                    </a:cubicBezTo>
                    <a:cubicBezTo>
                      <a:pt x="763" y="167"/>
                      <a:pt x="596" y="1"/>
                      <a:pt x="382" y="1"/>
                    </a:cubicBezTo>
                    <a:close/>
                  </a:path>
                </a:pathLst>
              </a:custGeom>
              <a:solidFill>
                <a:srgbClr val="447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829;p22">
                <a:extLst>
                  <a:ext uri="{FF2B5EF4-FFF2-40B4-BE49-F238E27FC236}">
                    <a16:creationId xmlns:a16="http://schemas.microsoft.com/office/drawing/2014/main" id="{F387C5AA-FB85-4E3A-B3F8-20D40CE6F9D3}"/>
                  </a:ext>
                </a:extLst>
              </p:cNvPr>
              <p:cNvSpPr/>
              <p:nvPr/>
            </p:nvSpPr>
            <p:spPr>
              <a:xfrm>
                <a:off x="4696205" y="3654897"/>
                <a:ext cx="51794" cy="51348"/>
              </a:xfrm>
              <a:custGeom>
                <a:avLst/>
                <a:gdLst/>
                <a:ahLst/>
                <a:cxnLst/>
                <a:rect l="l" t="t" r="r" b="b"/>
                <a:pathLst>
                  <a:path w="1394" h="1382" extrusionOk="0">
                    <a:moveTo>
                      <a:pt x="703" y="0"/>
                    </a:moveTo>
                    <a:cubicBezTo>
                      <a:pt x="310" y="0"/>
                      <a:pt x="1" y="310"/>
                      <a:pt x="1" y="691"/>
                    </a:cubicBezTo>
                    <a:cubicBezTo>
                      <a:pt x="1" y="1072"/>
                      <a:pt x="310" y="1381"/>
                      <a:pt x="703" y="1381"/>
                    </a:cubicBezTo>
                    <a:cubicBezTo>
                      <a:pt x="1084" y="1381"/>
                      <a:pt x="1394" y="1072"/>
                      <a:pt x="1394" y="691"/>
                    </a:cubicBezTo>
                    <a:cubicBezTo>
                      <a:pt x="1394" y="310"/>
                      <a:pt x="1084" y="0"/>
                      <a:pt x="7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830;p22">
                <a:extLst>
                  <a:ext uri="{FF2B5EF4-FFF2-40B4-BE49-F238E27FC236}">
                    <a16:creationId xmlns:a16="http://schemas.microsoft.com/office/drawing/2014/main" id="{11E5AE19-AE07-4AAD-826F-A2ABD0E18307}"/>
                  </a:ext>
                </a:extLst>
              </p:cNvPr>
              <p:cNvSpPr/>
              <p:nvPr/>
            </p:nvSpPr>
            <p:spPr>
              <a:xfrm>
                <a:off x="4672759" y="1919372"/>
                <a:ext cx="28349" cy="28349"/>
              </a:xfrm>
              <a:custGeom>
                <a:avLst/>
                <a:gdLst/>
                <a:ahLst/>
                <a:cxnLst/>
                <a:rect l="l" t="t" r="r" b="b"/>
                <a:pathLst>
                  <a:path w="763" h="763" extrusionOk="0">
                    <a:moveTo>
                      <a:pt x="382" y="1"/>
                    </a:moveTo>
                    <a:cubicBezTo>
                      <a:pt x="179" y="1"/>
                      <a:pt x="1" y="180"/>
                      <a:pt x="1" y="382"/>
                    </a:cubicBezTo>
                    <a:cubicBezTo>
                      <a:pt x="1" y="596"/>
                      <a:pt x="179" y="763"/>
                      <a:pt x="382" y="763"/>
                    </a:cubicBezTo>
                    <a:cubicBezTo>
                      <a:pt x="596" y="763"/>
                      <a:pt x="763" y="596"/>
                      <a:pt x="763" y="382"/>
                    </a:cubicBezTo>
                    <a:cubicBezTo>
                      <a:pt x="763" y="180"/>
                      <a:pt x="596" y="1"/>
                      <a:pt x="3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831;p22">
                <a:extLst>
                  <a:ext uri="{FF2B5EF4-FFF2-40B4-BE49-F238E27FC236}">
                    <a16:creationId xmlns:a16="http://schemas.microsoft.com/office/drawing/2014/main" id="{E9D91136-E69D-48EA-9F36-1947C2EC5BBA}"/>
                  </a:ext>
                </a:extLst>
              </p:cNvPr>
              <p:cNvSpPr/>
              <p:nvPr/>
            </p:nvSpPr>
            <p:spPr>
              <a:xfrm>
                <a:off x="3828681" y="1844614"/>
                <a:ext cx="56661" cy="56216"/>
              </a:xfrm>
              <a:custGeom>
                <a:avLst/>
                <a:gdLst/>
                <a:ahLst/>
                <a:cxnLst/>
                <a:rect l="l" t="t" r="r" b="b"/>
                <a:pathLst>
                  <a:path w="1525" h="1513" extrusionOk="0">
                    <a:moveTo>
                      <a:pt x="763" y="1"/>
                    </a:moveTo>
                    <a:cubicBezTo>
                      <a:pt x="346" y="1"/>
                      <a:pt x="1" y="334"/>
                      <a:pt x="1" y="751"/>
                    </a:cubicBezTo>
                    <a:cubicBezTo>
                      <a:pt x="1" y="1180"/>
                      <a:pt x="346" y="1513"/>
                      <a:pt x="763" y="1513"/>
                    </a:cubicBezTo>
                    <a:cubicBezTo>
                      <a:pt x="1179" y="1513"/>
                      <a:pt x="1525" y="1180"/>
                      <a:pt x="1525" y="751"/>
                    </a:cubicBezTo>
                    <a:cubicBezTo>
                      <a:pt x="1525" y="334"/>
                      <a:pt x="1179" y="1"/>
                      <a:pt x="7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832;p22">
                <a:extLst>
                  <a:ext uri="{FF2B5EF4-FFF2-40B4-BE49-F238E27FC236}">
                    <a16:creationId xmlns:a16="http://schemas.microsoft.com/office/drawing/2014/main" id="{0E11C551-EF64-4254-9D08-5F1A48BB83E6}"/>
                  </a:ext>
                </a:extLst>
              </p:cNvPr>
              <p:cNvSpPr/>
              <p:nvPr/>
            </p:nvSpPr>
            <p:spPr>
              <a:xfrm>
                <a:off x="4293208" y="1417727"/>
                <a:ext cx="46927" cy="46927"/>
              </a:xfrm>
              <a:custGeom>
                <a:avLst/>
                <a:gdLst/>
                <a:ahLst/>
                <a:cxnLst/>
                <a:rect l="l" t="t" r="r" b="b"/>
                <a:pathLst>
                  <a:path w="1263" h="1263" extrusionOk="0">
                    <a:moveTo>
                      <a:pt x="631" y="0"/>
                    </a:moveTo>
                    <a:cubicBezTo>
                      <a:pt x="274" y="0"/>
                      <a:pt x="0" y="286"/>
                      <a:pt x="0" y="631"/>
                    </a:cubicBezTo>
                    <a:cubicBezTo>
                      <a:pt x="0" y="977"/>
                      <a:pt x="274" y="1262"/>
                      <a:pt x="631" y="1262"/>
                    </a:cubicBezTo>
                    <a:cubicBezTo>
                      <a:pt x="976" y="1262"/>
                      <a:pt x="1262" y="977"/>
                      <a:pt x="1262" y="631"/>
                    </a:cubicBezTo>
                    <a:cubicBezTo>
                      <a:pt x="1262" y="286"/>
                      <a:pt x="976" y="0"/>
                      <a:pt x="6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833;p22">
                <a:extLst>
                  <a:ext uri="{FF2B5EF4-FFF2-40B4-BE49-F238E27FC236}">
                    <a16:creationId xmlns:a16="http://schemas.microsoft.com/office/drawing/2014/main" id="{FF5888E1-A3FF-4DD4-97BA-0DEA0B3565D7}"/>
                  </a:ext>
                </a:extLst>
              </p:cNvPr>
              <p:cNvSpPr/>
              <p:nvPr/>
            </p:nvSpPr>
            <p:spPr>
              <a:xfrm>
                <a:off x="1115604" y="4878581"/>
                <a:ext cx="15225" cy="78042"/>
              </a:xfrm>
              <a:custGeom>
                <a:avLst/>
                <a:gdLst/>
                <a:ahLst/>
                <a:cxnLst/>
                <a:rect l="l" t="t" r="r" b="b"/>
                <a:pathLst>
                  <a:path w="453" h="2322" extrusionOk="0">
                    <a:moveTo>
                      <a:pt x="0" y="0"/>
                    </a:moveTo>
                    <a:lnTo>
                      <a:pt x="0" y="2322"/>
                    </a:lnTo>
                    <a:lnTo>
                      <a:pt x="453" y="2322"/>
                    </a:lnTo>
                    <a:lnTo>
                      <a:pt x="4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834;p22">
                <a:extLst>
                  <a:ext uri="{FF2B5EF4-FFF2-40B4-BE49-F238E27FC236}">
                    <a16:creationId xmlns:a16="http://schemas.microsoft.com/office/drawing/2014/main" id="{83F085A2-0526-4A62-A2C0-66B50C380552}"/>
                  </a:ext>
                </a:extLst>
              </p:cNvPr>
              <p:cNvSpPr/>
              <p:nvPr/>
            </p:nvSpPr>
            <p:spPr>
              <a:xfrm>
                <a:off x="1084379" y="4909772"/>
                <a:ext cx="77673" cy="15259"/>
              </a:xfrm>
              <a:custGeom>
                <a:avLst/>
                <a:gdLst/>
                <a:ahLst/>
                <a:cxnLst/>
                <a:rect l="l" t="t" r="r" b="b"/>
                <a:pathLst>
                  <a:path w="2311" h="454" extrusionOk="0">
                    <a:moveTo>
                      <a:pt x="0" y="1"/>
                    </a:moveTo>
                    <a:lnTo>
                      <a:pt x="0" y="453"/>
                    </a:lnTo>
                    <a:lnTo>
                      <a:pt x="2310" y="453"/>
                    </a:lnTo>
                    <a:lnTo>
                      <a:pt x="23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835;p22">
                <a:extLst>
                  <a:ext uri="{FF2B5EF4-FFF2-40B4-BE49-F238E27FC236}">
                    <a16:creationId xmlns:a16="http://schemas.microsoft.com/office/drawing/2014/main" id="{00A15060-434E-49E8-8AA8-59DCDA9B934B}"/>
                  </a:ext>
                </a:extLst>
              </p:cNvPr>
              <p:cNvSpPr/>
              <p:nvPr/>
            </p:nvSpPr>
            <p:spPr>
              <a:xfrm>
                <a:off x="4423255" y="4679440"/>
                <a:ext cx="16831" cy="86311"/>
              </a:xfrm>
              <a:custGeom>
                <a:avLst/>
                <a:gdLst/>
                <a:ahLst/>
                <a:cxnLst/>
                <a:rect l="l" t="t" r="r" b="b"/>
                <a:pathLst>
                  <a:path w="453" h="2323" extrusionOk="0">
                    <a:moveTo>
                      <a:pt x="1" y="1"/>
                    </a:moveTo>
                    <a:lnTo>
                      <a:pt x="1" y="2323"/>
                    </a:lnTo>
                    <a:lnTo>
                      <a:pt x="453" y="2323"/>
                    </a:lnTo>
                    <a:lnTo>
                      <a:pt x="4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836;p22">
                <a:extLst>
                  <a:ext uri="{FF2B5EF4-FFF2-40B4-BE49-F238E27FC236}">
                    <a16:creationId xmlns:a16="http://schemas.microsoft.com/office/drawing/2014/main" id="{3046642A-92D8-465D-99B4-43D6FE64CC1E}"/>
                  </a:ext>
                </a:extLst>
              </p:cNvPr>
              <p:cNvSpPr/>
              <p:nvPr/>
            </p:nvSpPr>
            <p:spPr>
              <a:xfrm>
                <a:off x="4388291" y="4713958"/>
                <a:ext cx="86311" cy="16831"/>
              </a:xfrm>
              <a:custGeom>
                <a:avLst/>
                <a:gdLst/>
                <a:ahLst/>
                <a:cxnLst/>
                <a:rect l="l" t="t" r="r" b="b"/>
                <a:pathLst>
                  <a:path w="2323" h="453" extrusionOk="0">
                    <a:moveTo>
                      <a:pt x="1" y="1"/>
                    </a:moveTo>
                    <a:lnTo>
                      <a:pt x="1" y="453"/>
                    </a:lnTo>
                    <a:lnTo>
                      <a:pt x="2323" y="453"/>
                    </a:lnTo>
                    <a:lnTo>
                      <a:pt x="23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837;p22">
                <a:extLst>
                  <a:ext uri="{FF2B5EF4-FFF2-40B4-BE49-F238E27FC236}">
                    <a16:creationId xmlns:a16="http://schemas.microsoft.com/office/drawing/2014/main" id="{1201568A-EAFF-4B68-8B21-140540488F2E}"/>
                  </a:ext>
                </a:extLst>
              </p:cNvPr>
              <p:cNvSpPr/>
              <p:nvPr/>
            </p:nvSpPr>
            <p:spPr>
              <a:xfrm>
                <a:off x="1923273" y="1251245"/>
                <a:ext cx="16831" cy="86274"/>
              </a:xfrm>
              <a:custGeom>
                <a:avLst/>
                <a:gdLst/>
                <a:ahLst/>
                <a:cxnLst/>
                <a:rect l="l" t="t" r="r" b="b"/>
                <a:pathLst>
                  <a:path w="453" h="2322" extrusionOk="0">
                    <a:moveTo>
                      <a:pt x="1" y="0"/>
                    </a:moveTo>
                    <a:lnTo>
                      <a:pt x="1" y="2322"/>
                    </a:lnTo>
                    <a:lnTo>
                      <a:pt x="453" y="2322"/>
                    </a:lnTo>
                    <a:lnTo>
                      <a:pt x="4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838;p22">
                <a:extLst>
                  <a:ext uri="{FF2B5EF4-FFF2-40B4-BE49-F238E27FC236}">
                    <a16:creationId xmlns:a16="http://schemas.microsoft.com/office/drawing/2014/main" id="{C3AD75B1-8BD4-4795-BF77-4E770E7B7C32}"/>
                  </a:ext>
                </a:extLst>
              </p:cNvPr>
              <p:cNvSpPr/>
              <p:nvPr/>
            </p:nvSpPr>
            <p:spPr>
              <a:xfrm>
                <a:off x="1888309" y="1286171"/>
                <a:ext cx="86311" cy="16868"/>
              </a:xfrm>
              <a:custGeom>
                <a:avLst/>
                <a:gdLst/>
                <a:ahLst/>
                <a:cxnLst/>
                <a:rect l="l" t="t" r="r" b="b"/>
                <a:pathLst>
                  <a:path w="2323" h="454" extrusionOk="0">
                    <a:moveTo>
                      <a:pt x="1" y="1"/>
                    </a:moveTo>
                    <a:lnTo>
                      <a:pt x="1" y="453"/>
                    </a:lnTo>
                    <a:lnTo>
                      <a:pt x="2323" y="453"/>
                    </a:lnTo>
                    <a:lnTo>
                      <a:pt x="23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839;p22">
                <a:extLst>
                  <a:ext uri="{FF2B5EF4-FFF2-40B4-BE49-F238E27FC236}">
                    <a16:creationId xmlns:a16="http://schemas.microsoft.com/office/drawing/2014/main" id="{B92F4675-1562-4A46-9DFB-1AEECBE6C38D}"/>
                  </a:ext>
                </a:extLst>
              </p:cNvPr>
              <p:cNvSpPr/>
              <p:nvPr/>
            </p:nvSpPr>
            <p:spPr>
              <a:xfrm>
                <a:off x="3097855" y="1150745"/>
                <a:ext cx="16831" cy="85828"/>
              </a:xfrm>
              <a:custGeom>
                <a:avLst/>
                <a:gdLst/>
                <a:ahLst/>
                <a:cxnLst/>
                <a:rect l="l" t="t" r="r" b="b"/>
                <a:pathLst>
                  <a:path w="453" h="2310" extrusionOk="0">
                    <a:moveTo>
                      <a:pt x="0" y="0"/>
                    </a:moveTo>
                    <a:lnTo>
                      <a:pt x="0" y="2310"/>
                    </a:lnTo>
                    <a:lnTo>
                      <a:pt x="453" y="2310"/>
                    </a:lnTo>
                    <a:lnTo>
                      <a:pt x="4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840;p22">
                <a:extLst>
                  <a:ext uri="{FF2B5EF4-FFF2-40B4-BE49-F238E27FC236}">
                    <a16:creationId xmlns:a16="http://schemas.microsoft.com/office/drawing/2014/main" id="{32698087-5E97-49EE-ACC5-D05E9EF556AE}"/>
                  </a:ext>
                </a:extLst>
              </p:cNvPr>
              <p:cNvSpPr/>
              <p:nvPr/>
            </p:nvSpPr>
            <p:spPr>
              <a:xfrm>
                <a:off x="3062891" y="1185225"/>
                <a:ext cx="86311" cy="16868"/>
              </a:xfrm>
              <a:custGeom>
                <a:avLst/>
                <a:gdLst/>
                <a:ahLst/>
                <a:cxnLst/>
                <a:rect l="l" t="t" r="r" b="b"/>
                <a:pathLst>
                  <a:path w="2323" h="454" extrusionOk="0">
                    <a:moveTo>
                      <a:pt x="1" y="1"/>
                    </a:moveTo>
                    <a:lnTo>
                      <a:pt x="1" y="453"/>
                    </a:lnTo>
                    <a:lnTo>
                      <a:pt x="2323" y="453"/>
                    </a:lnTo>
                    <a:lnTo>
                      <a:pt x="23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841;p22">
                <a:extLst>
                  <a:ext uri="{FF2B5EF4-FFF2-40B4-BE49-F238E27FC236}">
                    <a16:creationId xmlns:a16="http://schemas.microsoft.com/office/drawing/2014/main" id="{9F2D3C48-0A91-4170-ABE5-8C85E01DB5DF}"/>
                  </a:ext>
                </a:extLst>
              </p:cNvPr>
              <p:cNvSpPr/>
              <p:nvPr/>
            </p:nvSpPr>
            <p:spPr>
              <a:xfrm>
                <a:off x="4455990" y="1713676"/>
                <a:ext cx="30133" cy="154416"/>
              </a:xfrm>
              <a:custGeom>
                <a:avLst/>
                <a:gdLst/>
                <a:ahLst/>
                <a:cxnLst/>
                <a:rect l="l" t="t" r="r" b="b"/>
                <a:pathLst>
                  <a:path w="811" h="4156" extrusionOk="0">
                    <a:moveTo>
                      <a:pt x="1" y="1"/>
                    </a:moveTo>
                    <a:lnTo>
                      <a:pt x="1" y="4156"/>
                    </a:lnTo>
                    <a:lnTo>
                      <a:pt x="810" y="4156"/>
                    </a:lnTo>
                    <a:lnTo>
                      <a:pt x="8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842;p22">
                <a:extLst>
                  <a:ext uri="{FF2B5EF4-FFF2-40B4-BE49-F238E27FC236}">
                    <a16:creationId xmlns:a16="http://schemas.microsoft.com/office/drawing/2014/main" id="{B3217F16-4CFA-48AE-8CBB-EE137B7CC474}"/>
                  </a:ext>
                </a:extLst>
              </p:cNvPr>
              <p:cNvSpPr/>
              <p:nvPr/>
            </p:nvSpPr>
            <p:spPr>
              <a:xfrm>
                <a:off x="4393605" y="1776061"/>
                <a:ext cx="154453" cy="30096"/>
              </a:xfrm>
              <a:custGeom>
                <a:avLst/>
                <a:gdLst/>
                <a:ahLst/>
                <a:cxnLst/>
                <a:rect l="l" t="t" r="r" b="b"/>
                <a:pathLst>
                  <a:path w="4157" h="810" extrusionOk="0">
                    <a:moveTo>
                      <a:pt x="1" y="0"/>
                    </a:moveTo>
                    <a:lnTo>
                      <a:pt x="1" y="810"/>
                    </a:lnTo>
                    <a:lnTo>
                      <a:pt x="4156" y="810"/>
                    </a:lnTo>
                    <a:lnTo>
                      <a:pt x="41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843;p22">
                <a:extLst>
                  <a:ext uri="{FF2B5EF4-FFF2-40B4-BE49-F238E27FC236}">
                    <a16:creationId xmlns:a16="http://schemas.microsoft.com/office/drawing/2014/main" id="{088BCA72-6107-4876-8028-3F8435EB444F}"/>
                  </a:ext>
                </a:extLst>
              </p:cNvPr>
              <p:cNvSpPr/>
              <p:nvPr/>
            </p:nvSpPr>
            <p:spPr>
              <a:xfrm>
                <a:off x="4789987" y="4308163"/>
                <a:ext cx="16423" cy="84973"/>
              </a:xfrm>
              <a:custGeom>
                <a:avLst/>
                <a:gdLst/>
                <a:ahLst/>
                <a:cxnLst/>
                <a:rect l="l" t="t" r="r" b="b"/>
                <a:pathLst>
                  <a:path w="442" h="2287" extrusionOk="0">
                    <a:moveTo>
                      <a:pt x="1" y="0"/>
                    </a:moveTo>
                    <a:lnTo>
                      <a:pt x="1" y="2286"/>
                    </a:lnTo>
                    <a:lnTo>
                      <a:pt x="441" y="2286"/>
                    </a:lnTo>
                    <a:lnTo>
                      <a:pt x="4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844;p22">
                <a:extLst>
                  <a:ext uri="{FF2B5EF4-FFF2-40B4-BE49-F238E27FC236}">
                    <a16:creationId xmlns:a16="http://schemas.microsoft.com/office/drawing/2014/main" id="{1C2261C2-90FD-4760-BFBC-FDDE0363E2D3}"/>
                  </a:ext>
                </a:extLst>
              </p:cNvPr>
              <p:cNvSpPr/>
              <p:nvPr/>
            </p:nvSpPr>
            <p:spPr>
              <a:xfrm>
                <a:off x="4755506" y="4342198"/>
                <a:ext cx="85419" cy="16868"/>
              </a:xfrm>
              <a:custGeom>
                <a:avLst/>
                <a:gdLst/>
                <a:ahLst/>
                <a:cxnLst/>
                <a:rect l="l" t="t" r="r" b="b"/>
                <a:pathLst>
                  <a:path w="2299" h="454" extrusionOk="0">
                    <a:moveTo>
                      <a:pt x="0" y="1"/>
                    </a:moveTo>
                    <a:lnTo>
                      <a:pt x="0" y="453"/>
                    </a:lnTo>
                    <a:lnTo>
                      <a:pt x="2298" y="453"/>
                    </a:lnTo>
                    <a:lnTo>
                      <a:pt x="22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845;p22">
                <a:extLst>
                  <a:ext uri="{FF2B5EF4-FFF2-40B4-BE49-F238E27FC236}">
                    <a16:creationId xmlns:a16="http://schemas.microsoft.com/office/drawing/2014/main" id="{F2F90B6A-08DF-418C-B8C4-F13517B35D99}"/>
                  </a:ext>
                </a:extLst>
              </p:cNvPr>
              <p:cNvSpPr/>
              <p:nvPr/>
            </p:nvSpPr>
            <p:spPr>
              <a:xfrm>
                <a:off x="697004" y="1448678"/>
                <a:ext cx="30096" cy="154416"/>
              </a:xfrm>
              <a:custGeom>
                <a:avLst/>
                <a:gdLst/>
                <a:ahLst/>
                <a:cxnLst/>
                <a:rect l="l" t="t" r="r" b="b"/>
                <a:pathLst>
                  <a:path w="810" h="4156" extrusionOk="0">
                    <a:moveTo>
                      <a:pt x="0" y="1"/>
                    </a:moveTo>
                    <a:lnTo>
                      <a:pt x="0" y="4156"/>
                    </a:lnTo>
                    <a:lnTo>
                      <a:pt x="810" y="4156"/>
                    </a:lnTo>
                    <a:lnTo>
                      <a:pt x="8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846;p22">
                <a:extLst>
                  <a:ext uri="{FF2B5EF4-FFF2-40B4-BE49-F238E27FC236}">
                    <a16:creationId xmlns:a16="http://schemas.microsoft.com/office/drawing/2014/main" id="{6C6E53CE-F115-4E8D-958A-3B1F704F0CC0}"/>
                  </a:ext>
                </a:extLst>
              </p:cNvPr>
              <p:cNvSpPr/>
              <p:nvPr/>
            </p:nvSpPr>
            <p:spPr>
              <a:xfrm>
                <a:off x="635065" y="1510617"/>
                <a:ext cx="154416" cy="30133"/>
              </a:xfrm>
              <a:custGeom>
                <a:avLst/>
                <a:gdLst/>
                <a:ahLst/>
                <a:cxnLst/>
                <a:rect l="l" t="t" r="r" b="b"/>
                <a:pathLst>
                  <a:path w="4156" h="811" extrusionOk="0">
                    <a:moveTo>
                      <a:pt x="0" y="1"/>
                    </a:moveTo>
                    <a:lnTo>
                      <a:pt x="0" y="810"/>
                    </a:lnTo>
                    <a:lnTo>
                      <a:pt x="4156" y="810"/>
                    </a:lnTo>
                    <a:lnTo>
                      <a:pt x="41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3" name="Picture 262">
              <a:extLst>
                <a:ext uri="{FF2B5EF4-FFF2-40B4-BE49-F238E27FC236}">
                  <a16:creationId xmlns:a16="http://schemas.microsoft.com/office/drawing/2014/main" id="{6DFB7F16-ED47-4747-8BE8-E4F0FEC75CD0}"/>
                </a:ext>
              </a:extLst>
            </p:cNvPr>
            <p:cNvPicPr>
              <a:picLocks noChangeAspect="1"/>
            </p:cNvPicPr>
            <p:nvPr/>
          </p:nvPicPr>
          <p:blipFill>
            <a:blip r:embed="rId2"/>
            <a:stretch>
              <a:fillRect/>
            </a:stretch>
          </p:blipFill>
          <p:spPr>
            <a:xfrm>
              <a:off x="4565441" y="2144930"/>
              <a:ext cx="3689271" cy="2175838"/>
            </a:xfrm>
            <a:prstGeom prst="rect">
              <a:avLst/>
            </a:prstGeom>
            <a:ln>
              <a:noFill/>
            </a:ln>
          </p:spPr>
        </p:pic>
        <p:sp>
          <p:nvSpPr>
            <p:cNvPr id="262" name="Rectangle 261">
              <a:extLst>
                <a:ext uri="{FF2B5EF4-FFF2-40B4-BE49-F238E27FC236}">
                  <a16:creationId xmlns:a16="http://schemas.microsoft.com/office/drawing/2014/main" id="{24650441-6C57-42C4-86EF-43FED5616400}"/>
                </a:ext>
              </a:extLst>
            </p:cNvPr>
            <p:cNvSpPr/>
            <p:nvPr/>
          </p:nvSpPr>
          <p:spPr>
            <a:xfrm>
              <a:off x="4578191" y="2153924"/>
              <a:ext cx="3672362" cy="2180300"/>
            </a:xfrm>
            <a:prstGeom prst="rect">
              <a:avLst/>
            </a:prstGeom>
            <a:solidFill>
              <a:srgbClr val="2E294E">
                <a:alpha val="20000"/>
              </a:srgbClr>
            </a:solidFill>
            <a:ln>
              <a:solidFill>
                <a:srgbClr val="DD90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44" name="TextBox 43">
            <a:extLst>
              <a:ext uri="{FF2B5EF4-FFF2-40B4-BE49-F238E27FC236}">
                <a16:creationId xmlns:a16="http://schemas.microsoft.com/office/drawing/2014/main" id="{11D6E506-9464-4BF9-8BEF-F6FA5D4E86EC}"/>
              </a:ext>
            </a:extLst>
          </p:cNvPr>
          <p:cNvSpPr txBox="1"/>
          <p:nvPr/>
        </p:nvSpPr>
        <p:spPr>
          <a:xfrm>
            <a:off x="439046" y="1488426"/>
            <a:ext cx="3412868" cy="2800767"/>
          </a:xfrm>
          <a:prstGeom prst="rect">
            <a:avLst/>
          </a:prstGeom>
          <a:noFill/>
        </p:spPr>
        <p:txBody>
          <a:bodyPr wrap="square" rtlCol="0">
            <a:spAutoFit/>
          </a:bodyPr>
          <a:lstStyle/>
          <a:p>
            <a:pPr algn="ctr"/>
            <a:r>
              <a:rPr lang="en-US" sz="1600" dirty="0">
                <a:latin typeface="Fira Sans" panose="020B0604020202020204" charset="0"/>
              </a:rPr>
              <a:t>The Estonian government was thinking of moving the Bronze Soldier of Tallinn, a Soviet World War II memorial, from its current location to the Tallinn Military Cemetery. The decision became a flashpoint for Estonian citizens, and Russian-Estonian relationships were strained as the number of rallies and counter-protests swelled.</a:t>
            </a:r>
            <a:endParaRPr lang="en-PH" sz="1600" dirty="0">
              <a:latin typeface="Fira Sans" panose="020B0604020202020204" charset="0"/>
            </a:endParaRPr>
          </a:p>
        </p:txBody>
      </p:sp>
    </p:spTree>
    <p:extLst>
      <p:ext uri="{BB962C8B-B14F-4D97-AF65-F5344CB8AC3E}">
        <p14:creationId xmlns:p14="http://schemas.microsoft.com/office/powerpoint/2010/main" val="310643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Google Shape;3936;p42">
            <a:extLst>
              <a:ext uri="{FF2B5EF4-FFF2-40B4-BE49-F238E27FC236}">
                <a16:creationId xmlns:a16="http://schemas.microsoft.com/office/drawing/2014/main" id="{F4168684-BCEC-4EBD-BBA5-DB6B9C22F8EA}"/>
              </a:ext>
            </a:extLst>
          </p:cNvPr>
          <p:cNvSpPr/>
          <p:nvPr/>
        </p:nvSpPr>
        <p:spPr>
          <a:xfrm>
            <a:off x="460579" y="2512102"/>
            <a:ext cx="8229656" cy="159250"/>
          </a:xfrm>
          <a:custGeom>
            <a:avLst/>
            <a:gdLst/>
            <a:ahLst/>
            <a:cxnLst/>
            <a:rect l="l" t="t" r="r" b="b"/>
            <a:pathLst>
              <a:path w="181250" h="6370" extrusionOk="0">
                <a:moveTo>
                  <a:pt x="3179" y="0"/>
                </a:moveTo>
                <a:cubicBezTo>
                  <a:pt x="1429" y="0"/>
                  <a:pt x="0" y="1429"/>
                  <a:pt x="0" y="3191"/>
                </a:cubicBezTo>
                <a:cubicBezTo>
                  <a:pt x="0" y="4941"/>
                  <a:pt x="1429" y="6370"/>
                  <a:pt x="3179" y="6370"/>
                </a:cubicBezTo>
                <a:lnTo>
                  <a:pt x="178070" y="6370"/>
                </a:lnTo>
                <a:cubicBezTo>
                  <a:pt x="179820" y="6370"/>
                  <a:pt x="181249" y="4941"/>
                  <a:pt x="181249" y="3191"/>
                </a:cubicBezTo>
                <a:cubicBezTo>
                  <a:pt x="181249" y="1429"/>
                  <a:pt x="179844" y="0"/>
                  <a:pt x="1780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3BCAD65B-BAAF-420F-B868-4821D18FF0DD}"/>
              </a:ext>
            </a:extLst>
          </p:cNvPr>
          <p:cNvSpPr>
            <a:spLocks noGrp="1"/>
          </p:cNvSpPr>
          <p:nvPr>
            <p:ph type="title"/>
          </p:nvPr>
        </p:nvSpPr>
        <p:spPr>
          <a:xfrm>
            <a:off x="453821" y="2105886"/>
            <a:ext cx="8229600" cy="572700"/>
          </a:xfrm>
        </p:spPr>
        <p:txBody>
          <a:bodyPr/>
          <a:lstStyle/>
          <a:p>
            <a:r>
              <a:rPr lang="en-US" dirty="0"/>
              <a:t>THE TWO PHASES OF THE ATTACK</a:t>
            </a:r>
            <a:endParaRPr lang="en-PH" dirty="0"/>
          </a:p>
        </p:txBody>
      </p:sp>
      <p:grpSp>
        <p:nvGrpSpPr>
          <p:cNvPr id="3" name="Google Shape;448;p20">
            <a:extLst>
              <a:ext uri="{FF2B5EF4-FFF2-40B4-BE49-F238E27FC236}">
                <a16:creationId xmlns:a16="http://schemas.microsoft.com/office/drawing/2014/main" id="{0387A0BA-9AF7-4FA2-8BEB-92FA866A3B24}"/>
              </a:ext>
            </a:extLst>
          </p:cNvPr>
          <p:cNvGrpSpPr/>
          <p:nvPr/>
        </p:nvGrpSpPr>
        <p:grpSpPr>
          <a:xfrm>
            <a:off x="2572837" y="3631359"/>
            <a:ext cx="3998325" cy="3391010"/>
            <a:chOff x="733900" y="1708125"/>
            <a:chExt cx="3561605" cy="3020624"/>
          </a:xfrm>
        </p:grpSpPr>
        <p:sp>
          <p:nvSpPr>
            <p:cNvPr id="4" name="Google Shape;449;p20">
              <a:extLst>
                <a:ext uri="{FF2B5EF4-FFF2-40B4-BE49-F238E27FC236}">
                  <a16:creationId xmlns:a16="http://schemas.microsoft.com/office/drawing/2014/main" id="{1A53DDAE-9506-492C-804A-5A3A1DD8F20D}"/>
                </a:ext>
              </a:extLst>
            </p:cNvPr>
            <p:cNvSpPr/>
            <p:nvPr/>
          </p:nvSpPr>
          <p:spPr>
            <a:xfrm>
              <a:off x="733900" y="4490375"/>
              <a:ext cx="3561605" cy="238374"/>
            </a:xfrm>
            <a:custGeom>
              <a:avLst/>
              <a:gdLst/>
              <a:ahLst/>
              <a:cxnLst/>
              <a:rect l="l" t="t" r="r" b="b"/>
              <a:pathLst>
                <a:path w="81618" h="4728" extrusionOk="0">
                  <a:moveTo>
                    <a:pt x="40803" y="0"/>
                  </a:moveTo>
                  <a:cubicBezTo>
                    <a:pt x="18265" y="0"/>
                    <a:pt x="1" y="1060"/>
                    <a:pt x="1" y="2370"/>
                  </a:cubicBezTo>
                  <a:cubicBezTo>
                    <a:pt x="1" y="3679"/>
                    <a:pt x="18265" y="4727"/>
                    <a:pt x="40803" y="4727"/>
                  </a:cubicBezTo>
                  <a:cubicBezTo>
                    <a:pt x="63342" y="4727"/>
                    <a:pt x="81618" y="3679"/>
                    <a:pt x="81618" y="2370"/>
                  </a:cubicBezTo>
                  <a:cubicBezTo>
                    <a:pt x="81618" y="1060"/>
                    <a:pt x="63342" y="0"/>
                    <a:pt x="408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50;p20">
              <a:extLst>
                <a:ext uri="{FF2B5EF4-FFF2-40B4-BE49-F238E27FC236}">
                  <a16:creationId xmlns:a16="http://schemas.microsoft.com/office/drawing/2014/main" id="{010DF168-ED4F-4CC7-A940-2939685AB15C}"/>
                </a:ext>
              </a:extLst>
            </p:cNvPr>
            <p:cNvSpPr/>
            <p:nvPr/>
          </p:nvSpPr>
          <p:spPr>
            <a:xfrm>
              <a:off x="733939" y="1708125"/>
              <a:ext cx="3561543" cy="2379555"/>
            </a:xfrm>
            <a:custGeom>
              <a:avLst/>
              <a:gdLst/>
              <a:ahLst/>
              <a:cxnLst/>
              <a:rect l="l" t="t" r="r" b="b"/>
              <a:pathLst>
                <a:path w="70641" h="47197" extrusionOk="0">
                  <a:moveTo>
                    <a:pt x="953" y="0"/>
                  </a:moveTo>
                  <a:cubicBezTo>
                    <a:pt x="417" y="0"/>
                    <a:pt x="0" y="429"/>
                    <a:pt x="0" y="953"/>
                  </a:cubicBezTo>
                  <a:lnTo>
                    <a:pt x="0" y="46244"/>
                  </a:lnTo>
                  <a:cubicBezTo>
                    <a:pt x="0" y="46780"/>
                    <a:pt x="429" y="47196"/>
                    <a:pt x="953" y="47196"/>
                  </a:cubicBezTo>
                  <a:lnTo>
                    <a:pt x="69688" y="47196"/>
                  </a:lnTo>
                  <a:cubicBezTo>
                    <a:pt x="70223" y="47196"/>
                    <a:pt x="70640" y="46780"/>
                    <a:pt x="70640" y="46256"/>
                  </a:cubicBezTo>
                  <a:lnTo>
                    <a:pt x="70640" y="953"/>
                  </a:lnTo>
                  <a:cubicBezTo>
                    <a:pt x="70640" y="417"/>
                    <a:pt x="70200" y="0"/>
                    <a:pt x="696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51;p20">
              <a:extLst>
                <a:ext uri="{FF2B5EF4-FFF2-40B4-BE49-F238E27FC236}">
                  <a16:creationId xmlns:a16="http://schemas.microsoft.com/office/drawing/2014/main" id="{DF252563-E0B8-4756-BAD7-7D147FC0CD66}"/>
                </a:ext>
              </a:extLst>
            </p:cNvPr>
            <p:cNvSpPr/>
            <p:nvPr/>
          </p:nvSpPr>
          <p:spPr>
            <a:xfrm>
              <a:off x="2514364" y="1708125"/>
              <a:ext cx="1781099" cy="2379555"/>
            </a:xfrm>
            <a:custGeom>
              <a:avLst/>
              <a:gdLst/>
              <a:ahLst/>
              <a:cxnLst/>
              <a:rect l="l" t="t" r="r" b="b"/>
              <a:pathLst>
                <a:path w="35327" h="47197" extrusionOk="0">
                  <a:moveTo>
                    <a:pt x="0" y="0"/>
                  </a:moveTo>
                  <a:lnTo>
                    <a:pt x="0" y="47196"/>
                  </a:lnTo>
                  <a:lnTo>
                    <a:pt x="33481" y="47196"/>
                  </a:lnTo>
                  <a:cubicBezTo>
                    <a:pt x="34493" y="47196"/>
                    <a:pt x="35326" y="46363"/>
                    <a:pt x="35326" y="45351"/>
                  </a:cubicBezTo>
                  <a:lnTo>
                    <a:pt x="35326" y="1846"/>
                  </a:lnTo>
                  <a:cubicBezTo>
                    <a:pt x="35326" y="834"/>
                    <a:pt x="34493" y="0"/>
                    <a:pt x="33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52;p20">
              <a:extLst>
                <a:ext uri="{FF2B5EF4-FFF2-40B4-BE49-F238E27FC236}">
                  <a16:creationId xmlns:a16="http://schemas.microsoft.com/office/drawing/2014/main" id="{54BD2AEA-BD08-4823-B5AF-7B922BF474CB}"/>
                </a:ext>
              </a:extLst>
            </p:cNvPr>
            <p:cNvSpPr/>
            <p:nvPr/>
          </p:nvSpPr>
          <p:spPr>
            <a:xfrm>
              <a:off x="814354" y="1787935"/>
              <a:ext cx="3401265" cy="1904773"/>
            </a:xfrm>
            <a:custGeom>
              <a:avLst/>
              <a:gdLst/>
              <a:ahLst/>
              <a:cxnLst/>
              <a:rect l="l" t="t" r="r" b="b"/>
              <a:pathLst>
                <a:path w="67462" h="37780" extrusionOk="0">
                  <a:moveTo>
                    <a:pt x="358" y="1"/>
                  </a:moveTo>
                  <a:cubicBezTo>
                    <a:pt x="167" y="1"/>
                    <a:pt x="1" y="155"/>
                    <a:pt x="1" y="358"/>
                  </a:cubicBezTo>
                  <a:lnTo>
                    <a:pt x="1" y="37422"/>
                  </a:lnTo>
                  <a:cubicBezTo>
                    <a:pt x="1" y="37624"/>
                    <a:pt x="167" y="37779"/>
                    <a:pt x="358" y="37779"/>
                  </a:cubicBezTo>
                  <a:lnTo>
                    <a:pt x="67104" y="37779"/>
                  </a:lnTo>
                  <a:cubicBezTo>
                    <a:pt x="67295" y="37779"/>
                    <a:pt x="67462" y="37624"/>
                    <a:pt x="67462" y="37422"/>
                  </a:cubicBezTo>
                  <a:lnTo>
                    <a:pt x="67462" y="358"/>
                  </a:lnTo>
                  <a:cubicBezTo>
                    <a:pt x="67462" y="155"/>
                    <a:pt x="67295" y="1"/>
                    <a:pt x="67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3;p20">
              <a:extLst>
                <a:ext uri="{FF2B5EF4-FFF2-40B4-BE49-F238E27FC236}">
                  <a16:creationId xmlns:a16="http://schemas.microsoft.com/office/drawing/2014/main" id="{D3E23CF1-B409-4003-A63E-FEF15E0CD116}"/>
                </a:ext>
              </a:extLst>
            </p:cNvPr>
            <p:cNvSpPr/>
            <p:nvPr/>
          </p:nvSpPr>
          <p:spPr>
            <a:xfrm>
              <a:off x="2514364" y="1787935"/>
              <a:ext cx="1701238" cy="1904773"/>
            </a:xfrm>
            <a:custGeom>
              <a:avLst/>
              <a:gdLst/>
              <a:ahLst/>
              <a:cxnLst/>
              <a:rect l="l" t="t" r="r" b="b"/>
              <a:pathLst>
                <a:path w="33743" h="37780" extrusionOk="0">
                  <a:moveTo>
                    <a:pt x="0" y="1"/>
                  </a:moveTo>
                  <a:lnTo>
                    <a:pt x="0" y="37779"/>
                  </a:lnTo>
                  <a:lnTo>
                    <a:pt x="33040" y="37779"/>
                  </a:lnTo>
                  <a:cubicBezTo>
                    <a:pt x="33433" y="37779"/>
                    <a:pt x="33731" y="37470"/>
                    <a:pt x="33731" y="37100"/>
                  </a:cubicBezTo>
                  <a:lnTo>
                    <a:pt x="33731" y="691"/>
                  </a:lnTo>
                  <a:cubicBezTo>
                    <a:pt x="33743" y="310"/>
                    <a:pt x="33433" y="1"/>
                    <a:pt x="33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4;p20">
              <a:extLst>
                <a:ext uri="{FF2B5EF4-FFF2-40B4-BE49-F238E27FC236}">
                  <a16:creationId xmlns:a16="http://schemas.microsoft.com/office/drawing/2014/main" id="{AB48F5D2-5347-42F4-B922-523A43951314}"/>
                </a:ext>
              </a:extLst>
            </p:cNvPr>
            <p:cNvSpPr/>
            <p:nvPr/>
          </p:nvSpPr>
          <p:spPr>
            <a:xfrm>
              <a:off x="1883446" y="4518012"/>
              <a:ext cx="1263664" cy="91861"/>
            </a:xfrm>
            <a:custGeom>
              <a:avLst/>
              <a:gdLst/>
              <a:ahLst/>
              <a:cxnLst/>
              <a:rect l="l" t="t" r="r" b="b"/>
              <a:pathLst>
                <a:path w="25064" h="1822" extrusionOk="0">
                  <a:moveTo>
                    <a:pt x="906" y="0"/>
                  </a:moveTo>
                  <a:cubicBezTo>
                    <a:pt x="406" y="0"/>
                    <a:pt x="1" y="417"/>
                    <a:pt x="1" y="917"/>
                  </a:cubicBezTo>
                  <a:cubicBezTo>
                    <a:pt x="1" y="1417"/>
                    <a:pt x="418" y="1822"/>
                    <a:pt x="906" y="1822"/>
                  </a:cubicBezTo>
                  <a:lnTo>
                    <a:pt x="24147" y="1822"/>
                  </a:lnTo>
                  <a:cubicBezTo>
                    <a:pt x="24647" y="1822"/>
                    <a:pt x="25052" y="1417"/>
                    <a:pt x="25063" y="917"/>
                  </a:cubicBezTo>
                  <a:cubicBezTo>
                    <a:pt x="25063" y="405"/>
                    <a:pt x="24647" y="0"/>
                    <a:pt x="24159" y="0"/>
                  </a:cubicBezTo>
                  <a:close/>
                </a:path>
              </a:pathLst>
            </a:custGeom>
            <a:solidFill>
              <a:srgbClr val="2D5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5;p20">
              <a:extLst>
                <a:ext uri="{FF2B5EF4-FFF2-40B4-BE49-F238E27FC236}">
                  <a16:creationId xmlns:a16="http://schemas.microsoft.com/office/drawing/2014/main" id="{1A074914-9488-4F13-80DE-D5B69506240B}"/>
                </a:ext>
              </a:extLst>
            </p:cNvPr>
            <p:cNvSpPr/>
            <p:nvPr/>
          </p:nvSpPr>
          <p:spPr>
            <a:xfrm>
              <a:off x="1989120" y="4087602"/>
              <a:ext cx="1052314" cy="430465"/>
            </a:xfrm>
            <a:custGeom>
              <a:avLst/>
              <a:gdLst/>
              <a:ahLst/>
              <a:cxnLst/>
              <a:rect l="l" t="t" r="r" b="b"/>
              <a:pathLst>
                <a:path w="20872" h="8538" extrusionOk="0">
                  <a:moveTo>
                    <a:pt x="4608" y="0"/>
                  </a:moveTo>
                  <a:cubicBezTo>
                    <a:pt x="4608" y="2763"/>
                    <a:pt x="4608" y="8537"/>
                    <a:pt x="0" y="8537"/>
                  </a:cubicBezTo>
                  <a:lnTo>
                    <a:pt x="20815" y="8537"/>
                  </a:lnTo>
                  <a:cubicBezTo>
                    <a:pt x="16240" y="8513"/>
                    <a:pt x="16240" y="2751"/>
                    <a:pt x="16240" y="0"/>
                  </a:cubicBezTo>
                  <a:close/>
                  <a:moveTo>
                    <a:pt x="20815" y="8537"/>
                  </a:moveTo>
                  <a:lnTo>
                    <a:pt x="20815" y="8537"/>
                  </a:lnTo>
                  <a:cubicBezTo>
                    <a:pt x="20825" y="8537"/>
                    <a:pt x="20834" y="8537"/>
                    <a:pt x="20844" y="8537"/>
                  </a:cubicBezTo>
                  <a:cubicBezTo>
                    <a:pt x="20853" y="8537"/>
                    <a:pt x="20862" y="8537"/>
                    <a:pt x="20872" y="85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6;p20">
              <a:extLst>
                <a:ext uri="{FF2B5EF4-FFF2-40B4-BE49-F238E27FC236}">
                  <a16:creationId xmlns:a16="http://schemas.microsoft.com/office/drawing/2014/main" id="{937A49AF-BC75-444B-8A3C-85BAF13D863F}"/>
                </a:ext>
              </a:extLst>
            </p:cNvPr>
            <p:cNvSpPr/>
            <p:nvPr/>
          </p:nvSpPr>
          <p:spPr>
            <a:xfrm>
              <a:off x="2423109" y="3798865"/>
              <a:ext cx="183116" cy="183116"/>
            </a:xfrm>
            <a:custGeom>
              <a:avLst/>
              <a:gdLst/>
              <a:ahLst/>
              <a:cxnLst/>
              <a:rect l="l" t="t" r="r" b="b"/>
              <a:pathLst>
                <a:path w="3632" h="3632" extrusionOk="0">
                  <a:moveTo>
                    <a:pt x="1810" y="0"/>
                  </a:moveTo>
                  <a:cubicBezTo>
                    <a:pt x="810" y="0"/>
                    <a:pt x="1" y="810"/>
                    <a:pt x="1" y="1810"/>
                  </a:cubicBezTo>
                  <a:cubicBezTo>
                    <a:pt x="1" y="2810"/>
                    <a:pt x="810" y="3632"/>
                    <a:pt x="1810" y="3632"/>
                  </a:cubicBezTo>
                  <a:cubicBezTo>
                    <a:pt x="2810" y="3632"/>
                    <a:pt x="3632" y="2810"/>
                    <a:pt x="3632" y="1810"/>
                  </a:cubicBezTo>
                  <a:cubicBezTo>
                    <a:pt x="3632" y="810"/>
                    <a:pt x="2810" y="0"/>
                    <a:pt x="18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7;p20">
              <a:extLst>
                <a:ext uri="{FF2B5EF4-FFF2-40B4-BE49-F238E27FC236}">
                  <a16:creationId xmlns:a16="http://schemas.microsoft.com/office/drawing/2014/main" id="{812B4B24-07C4-41B3-89A9-FD9E1DF2AB73}"/>
                </a:ext>
              </a:extLst>
            </p:cNvPr>
            <p:cNvSpPr/>
            <p:nvPr/>
          </p:nvSpPr>
          <p:spPr>
            <a:xfrm>
              <a:off x="2514364" y="3798865"/>
              <a:ext cx="91861" cy="183116"/>
            </a:xfrm>
            <a:custGeom>
              <a:avLst/>
              <a:gdLst/>
              <a:ahLst/>
              <a:cxnLst/>
              <a:rect l="l" t="t" r="r" b="b"/>
              <a:pathLst>
                <a:path w="1822" h="3632" extrusionOk="0">
                  <a:moveTo>
                    <a:pt x="0" y="0"/>
                  </a:moveTo>
                  <a:lnTo>
                    <a:pt x="0" y="3632"/>
                  </a:lnTo>
                  <a:cubicBezTo>
                    <a:pt x="1000" y="3632"/>
                    <a:pt x="1822" y="2810"/>
                    <a:pt x="1822" y="1810"/>
                  </a:cubicBezTo>
                  <a:cubicBezTo>
                    <a:pt x="1822" y="810"/>
                    <a:pt x="1012"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8;p20">
              <a:extLst>
                <a:ext uri="{FF2B5EF4-FFF2-40B4-BE49-F238E27FC236}">
                  <a16:creationId xmlns:a16="http://schemas.microsoft.com/office/drawing/2014/main" id="{923EAFFA-537A-4936-93EE-40540F4E251F}"/>
                </a:ext>
              </a:extLst>
            </p:cNvPr>
            <p:cNvSpPr/>
            <p:nvPr/>
          </p:nvSpPr>
          <p:spPr>
            <a:xfrm>
              <a:off x="2514364" y="4087602"/>
              <a:ext cx="526510" cy="430465"/>
            </a:xfrm>
            <a:custGeom>
              <a:avLst/>
              <a:gdLst/>
              <a:ahLst/>
              <a:cxnLst/>
              <a:rect l="l" t="t" r="r" b="b"/>
              <a:pathLst>
                <a:path w="10443" h="8538" extrusionOk="0">
                  <a:moveTo>
                    <a:pt x="0" y="0"/>
                  </a:moveTo>
                  <a:lnTo>
                    <a:pt x="0" y="8537"/>
                  </a:lnTo>
                  <a:lnTo>
                    <a:pt x="10386" y="8537"/>
                  </a:lnTo>
                  <a:cubicBezTo>
                    <a:pt x="5822" y="8513"/>
                    <a:pt x="5822" y="2751"/>
                    <a:pt x="5822" y="0"/>
                  </a:cubicBezTo>
                  <a:close/>
                  <a:moveTo>
                    <a:pt x="10386" y="8537"/>
                  </a:moveTo>
                  <a:cubicBezTo>
                    <a:pt x="10395" y="8537"/>
                    <a:pt x="10404" y="8537"/>
                    <a:pt x="10414" y="8537"/>
                  </a:cubicBezTo>
                  <a:cubicBezTo>
                    <a:pt x="10423" y="8537"/>
                    <a:pt x="10433" y="8537"/>
                    <a:pt x="10442" y="8537"/>
                  </a:cubicBezTo>
                  <a:close/>
                </a:path>
              </a:pathLst>
            </a:custGeom>
            <a:solidFill>
              <a:srgbClr val="1C3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9;p20">
              <a:extLst>
                <a:ext uri="{FF2B5EF4-FFF2-40B4-BE49-F238E27FC236}">
                  <a16:creationId xmlns:a16="http://schemas.microsoft.com/office/drawing/2014/main" id="{AC7E52AA-0E13-42C0-8109-FA2666899A36}"/>
                </a:ext>
              </a:extLst>
            </p:cNvPr>
            <p:cNvSpPr/>
            <p:nvPr/>
          </p:nvSpPr>
          <p:spPr>
            <a:xfrm>
              <a:off x="2514364" y="4519171"/>
              <a:ext cx="632135" cy="90701"/>
            </a:xfrm>
            <a:custGeom>
              <a:avLst/>
              <a:gdLst/>
              <a:ahLst/>
              <a:cxnLst/>
              <a:rect l="l" t="t" r="r" b="b"/>
              <a:pathLst>
                <a:path w="12538" h="1799" extrusionOk="0">
                  <a:moveTo>
                    <a:pt x="0" y="1"/>
                  </a:moveTo>
                  <a:lnTo>
                    <a:pt x="0" y="1799"/>
                  </a:lnTo>
                  <a:lnTo>
                    <a:pt x="11633" y="1799"/>
                  </a:lnTo>
                  <a:cubicBezTo>
                    <a:pt x="12121" y="1799"/>
                    <a:pt x="12538" y="1394"/>
                    <a:pt x="12538" y="894"/>
                  </a:cubicBezTo>
                  <a:cubicBezTo>
                    <a:pt x="12538" y="394"/>
                    <a:pt x="12133" y="1"/>
                    <a:pt x="116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0;p20">
              <a:extLst>
                <a:ext uri="{FF2B5EF4-FFF2-40B4-BE49-F238E27FC236}">
                  <a16:creationId xmlns:a16="http://schemas.microsoft.com/office/drawing/2014/main" id="{AAB08E79-98A3-42C4-B28B-A6735BF2BA22}"/>
                </a:ext>
              </a:extLst>
            </p:cNvPr>
            <p:cNvSpPr/>
            <p:nvPr/>
          </p:nvSpPr>
          <p:spPr>
            <a:xfrm>
              <a:off x="2100138" y="2137324"/>
              <a:ext cx="829670" cy="1228221"/>
            </a:xfrm>
            <a:custGeom>
              <a:avLst/>
              <a:gdLst/>
              <a:ahLst/>
              <a:cxnLst/>
              <a:rect l="l" t="t" r="r" b="b"/>
              <a:pathLst>
                <a:path w="16456" h="24361" extrusionOk="0">
                  <a:moveTo>
                    <a:pt x="8240" y="869"/>
                  </a:moveTo>
                  <a:cubicBezTo>
                    <a:pt x="10157" y="869"/>
                    <a:pt x="11729" y="2429"/>
                    <a:pt x="11729" y="4358"/>
                  </a:cubicBezTo>
                  <a:lnTo>
                    <a:pt x="11729" y="9299"/>
                  </a:lnTo>
                  <a:lnTo>
                    <a:pt x="4740" y="9299"/>
                  </a:lnTo>
                  <a:lnTo>
                    <a:pt x="4740" y="4358"/>
                  </a:lnTo>
                  <a:cubicBezTo>
                    <a:pt x="4740" y="2441"/>
                    <a:pt x="6299" y="869"/>
                    <a:pt x="8240" y="869"/>
                  </a:cubicBezTo>
                  <a:close/>
                  <a:moveTo>
                    <a:pt x="8216" y="0"/>
                  </a:moveTo>
                  <a:cubicBezTo>
                    <a:pt x="5811" y="0"/>
                    <a:pt x="3859" y="1965"/>
                    <a:pt x="3859" y="4358"/>
                  </a:cubicBezTo>
                  <a:lnTo>
                    <a:pt x="3859" y="9299"/>
                  </a:lnTo>
                  <a:lnTo>
                    <a:pt x="1168" y="9299"/>
                  </a:lnTo>
                  <a:cubicBezTo>
                    <a:pt x="525" y="9299"/>
                    <a:pt x="1" y="9823"/>
                    <a:pt x="1" y="10466"/>
                  </a:cubicBezTo>
                  <a:lnTo>
                    <a:pt x="1" y="23205"/>
                  </a:lnTo>
                  <a:cubicBezTo>
                    <a:pt x="1" y="23836"/>
                    <a:pt x="525" y="24360"/>
                    <a:pt x="1168" y="24360"/>
                  </a:cubicBezTo>
                  <a:lnTo>
                    <a:pt x="15277" y="24360"/>
                  </a:lnTo>
                  <a:cubicBezTo>
                    <a:pt x="15920" y="24360"/>
                    <a:pt x="16432" y="23836"/>
                    <a:pt x="16432" y="23205"/>
                  </a:cubicBezTo>
                  <a:lnTo>
                    <a:pt x="16432" y="10466"/>
                  </a:lnTo>
                  <a:cubicBezTo>
                    <a:pt x="16455" y="9823"/>
                    <a:pt x="15932" y="9299"/>
                    <a:pt x="15277" y="9299"/>
                  </a:cubicBezTo>
                  <a:lnTo>
                    <a:pt x="12586" y="9299"/>
                  </a:lnTo>
                  <a:lnTo>
                    <a:pt x="12586" y="4358"/>
                  </a:lnTo>
                  <a:cubicBezTo>
                    <a:pt x="12586" y="1953"/>
                    <a:pt x="10609" y="0"/>
                    <a:pt x="8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1;p20">
              <a:extLst>
                <a:ext uri="{FF2B5EF4-FFF2-40B4-BE49-F238E27FC236}">
                  <a16:creationId xmlns:a16="http://schemas.microsoft.com/office/drawing/2014/main" id="{E7417413-FD75-4E5C-9C34-F87303088AEA}"/>
                </a:ext>
              </a:extLst>
            </p:cNvPr>
            <p:cNvSpPr/>
            <p:nvPr/>
          </p:nvSpPr>
          <p:spPr>
            <a:xfrm>
              <a:off x="2514364" y="2137324"/>
              <a:ext cx="415440" cy="1228826"/>
            </a:xfrm>
            <a:custGeom>
              <a:avLst/>
              <a:gdLst/>
              <a:ahLst/>
              <a:cxnLst/>
              <a:rect l="l" t="t" r="r" b="b"/>
              <a:pathLst>
                <a:path w="8240" h="24373" extrusionOk="0">
                  <a:moveTo>
                    <a:pt x="0" y="0"/>
                  </a:moveTo>
                  <a:lnTo>
                    <a:pt x="0" y="881"/>
                  </a:lnTo>
                  <a:cubicBezTo>
                    <a:pt x="1929" y="881"/>
                    <a:pt x="3501" y="2441"/>
                    <a:pt x="3501" y="4370"/>
                  </a:cubicBezTo>
                  <a:lnTo>
                    <a:pt x="3501" y="9311"/>
                  </a:lnTo>
                  <a:lnTo>
                    <a:pt x="0" y="9311"/>
                  </a:lnTo>
                  <a:lnTo>
                    <a:pt x="0" y="24372"/>
                  </a:lnTo>
                  <a:lnTo>
                    <a:pt x="7061" y="24372"/>
                  </a:lnTo>
                  <a:cubicBezTo>
                    <a:pt x="7704" y="24372"/>
                    <a:pt x="8216" y="23860"/>
                    <a:pt x="8216" y="23217"/>
                  </a:cubicBezTo>
                  <a:lnTo>
                    <a:pt x="8216" y="10478"/>
                  </a:lnTo>
                  <a:cubicBezTo>
                    <a:pt x="8239" y="9823"/>
                    <a:pt x="7716" y="9299"/>
                    <a:pt x="7061" y="9299"/>
                  </a:cubicBezTo>
                  <a:lnTo>
                    <a:pt x="4370" y="9299"/>
                  </a:lnTo>
                  <a:lnTo>
                    <a:pt x="4370" y="4358"/>
                  </a:lnTo>
                  <a:cubicBezTo>
                    <a:pt x="4370" y="1953"/>
                    <a:pt x="2393"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2;p20">
              <a:extLst>
                <a:ext uri="{FF2B5EF4-FFF2-40B4-BE49-F238E27FC236}">
                  <a16:creationId xmlns:a16="http://schemas.microsoft.com/office/drawing/2014/main" id="{03F6AE9B-1B80-4C57-B960-9DA537C0C5FC}"/>
                </a:ext>
              </a:extLst>
            </p:cNvPr>
            <p:cNvSpPr/>
            <p:nvPr/>
          </p:nvSpPr>
          <p:spPr>
            <a:xfrm>
              <a:off x="2399111" y="2764813"/>
              <a:ext cx="225165" cy="441052"/>
            </a:xfrm>
            <a:custGeom>
              <a:avLst/>
              <a:gdLst/>
              <a:ahLst/>
              <a:cxnLst/>
              <a:rect l="l" t="t" r="r" b="b"/>
              <a:pathLst>
                <a:path w="4466" h="8748" extrusionOk="0">
                  <a:moveTo>
                    <a:pt x="2295" y="0"/>
                  </a:moveTo>
                  <a:cubicBezTo>
                    <a:pt x="2152" y="0"/>
                    <a:pt x="2006" y="14"/>
                    <a:pt x="1858" y="44"/>
                  </a:cubicBezTo>
                  <a:cubicBezTo>
                    <a:pt x="1000" y="210"/>
                    <a:pt x="310" y="925"/>
                    <a:pt x="167" y="1782"/>
                  </a:cubicBezTo>
                  <a:cubicBezTo>
                    <a:pt x="0" y="2711"/>
                    <a:pt x="429" y="3556"/>
                    <a:pt x="1143" y="3997"/>
                  </a:cubicBezTo>
                  <a:lnTo>
                    <a:pt x="286" y="8045"/>
                  </a:lnTo>
                  <a:cubicBezTo>
                    <a:pt x="203" y="8402"/>
                    <a:pt x="477" y="8747"/>
                    <a:pt x="846" y="8747"/>
                  </a:cubicBezTo>
                  <a:lnTo>
                    <a:pt x="3739" y="8747"/>
                  </a:lnTo>
                  <a:cubicBezTo>
                    <a:pt x="4108" y="8747"/>
                    <a:pt x="4370" y="8402"/>
                    <a:pt x="4298" y="8045"/>
                  </a:cubicBezTo>
                  <a:lnTo>
                    <a:pt x="3441" y="3997"/>
                  </a:lnTo>
                  <a:cubicBezTo>
                    <a:pt x="4060" y="3627"/>
                    <a:pt x="4465" y="2949"/>
                    <a:pt x="4465" y="2175"/>
                  </a:cubicBezTo>
                  <a:cubicBezTo>
                    <a:pt x="4465" y="974"/>
                    <a:pt x="3488" y="0"/>
                    <a:pt x="22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3;p20">
              <a:extLst>
                <a:ext uri="{FF2B5EF4-FFF2-40B4-BE49-F238E27FC236}">
                  <a16:creationId xmlns:a16="http://schemas.microsoft.com/office/drawing/2014/main" id="{CBAC9F28-BAC8-4F76-BECE-65FF34851A06}"/>
                </a:ext>
              </a:extLst>
            </p:cNvPr>
            <p:cNvSpPr/>
            <p:nvPr/>
          </p:nvSpPr>
          <p:spPr>
            <a:xfrm>
              <a:off x="2514364" y="2765771"/>
              <a:ext cx="109305" cy="440699"/>
            </a:xfrm>
            <a:custGeom>
              <a:avLst/>
              <a:gdLst/>
              <a:ahLst/>
              <a:cxnLst/>
              <a:rect l="l" t="t" r="r" b="b"/>
              <a:pathLst>
                <a:path w="2168" h="8741" extrusionOk="0">
                  <a:moveTo>
                    <a:pt x="0" y="1"/>
                  </a:moveTo>
                  <a:lnTo>
                    <a:pt x="0" y="8740"/>
                  </a:lnTo>
                  <a:lnTo>
                    <a:pt x="1453" y="8740"/>
                  </a:lnTo>
                  <a:cubicBezTo>
                    <a:pt x="1822" y="8740"/>
                    <a:pt x="2084" y="8407"/>
                    <a:pt x="2012" y="8038"/>
                  </a:cubicBezTo>
                  <a:lnTo>
                    <a:pt x="1155" y="3989"/>
                  </a:lnTo>
                  <a:cubicBezTo>
                    <a:pt x="1762" y="3608"/>
                    <a:pt x="2167" y="2942"/>
                    <a:pt x="2167" y="2168"/>
                  </a:cubicBezTo>
                  <a:cubicBezTo>
                    <a:pt x="2167" y="977"/>
                    <a:pt x="1191"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448;p20">
            <a:extLst>
              <a:ext uri="{FF2B5EF4-FFF2-40B4-BE49-F238E27FC236}">
                <a16:creationId xmlns:a16="http://schemas.microsoft.com/office/drawing/2014/main" id="{F7B120BE-B51F-4623-8BC9-0B0485E99A9A}"/>
              </a:ext>
            </a:extLst>
          </p:cNvPr>
          <p:cNvGrpSpPr/>
          <p:nvPr/>
        </p:nvGrpSpPr>
        <p:grpSpPr>
          <a:xfrm>
            <a:off x="2572881" y="-1970160"/>
            <a:ext cx="3998255" cy="3257558"/>
            <a:chOff x="733939" y="1708125"/>
            <a:chExt cx="3561543" cy="2901748"/>
          </a:xfrm>
        </p:grpSpPr>
        <p:sp>
          <p:nvSpPr>
            <p:cNvPr id="21" name="Google Shape;450;p20">
              <a:extLst>
                <a:ext uri="{FF2B5EF4-FFF2-40B4-BE49-F238E27FC236}">
                  <a16:creationId xmlns:a16="http://schemas.microsoft.com/office/drawing/2014/main" id="{F05A34F3-BA19-487C-8FC4-4506486FCB1F}"/>
                </a:ext>
              </a:extLst>
            </p:cNvPr>
            <p:cNvSpPr/>
            <p:nvPr/>
          </p:nvSpPr>
          <p:spPr>
            <a:xfrm>
              <a:off x="733939" y="1708125"/>
              <a:ext cx="3561543" cy="2379555"/>
            </a:xfrm>
            <a:custGeom>
              <a:avLst/>
              <a:gdLst/>
              <a:ahLst/>
              <a:cxnLst/>
              <a:rect l="l" t="t" r="r" b="b"/>
              <a:pathLst>
                <a:path w="70641" h="47197" extrusionOk="0">
                  <a:moveTo>
                    <a:pt x="953" y="0"/>
                  </a:moveTo>
                  <a:cubicBezTo>
                    <a:pt x="417" y="0"/>
                    <a:pt x="0" y="429"/>
                    <a:pt x="0" y="953"/>
                  </a:cubicBezTo>
                  <a:lnTo>
                    <a:pt x="0" y="46244"/>
                  </a:lnTo>
                  <a:cubicBezTo>
                    <a:pt x="0" y="46780"/>
                    <a:pt x="429" y="47196"/>
                    <a:pt x="953" y="47196"/>
                  </a:cubicBezTo>
                  <a:lnTo>
                    <a:pt x="69688" y="47196"/>
                  </a:lnTo>
                  <a:cubicBezTo>
                    <a:pt x="70223" y="47196"/>
                    <a:pt x="70640" y="46780"/>
                    <a:pt x="70640" y="46256"/>
                  </a:cubicBezTo>
                  <a:lnTo>
                    <a:pt x="70640" y="953"/>
                  </a:lnTo>
                  <a:cubicBezTo>
                    <a:pt x="70640" y="417"/>
                    <a:pt x="70200" y="0"/>
                    <a:pt x="696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1;p20">
              <a:extLst>
                <a:ext uri="{FF2B5EF4-FFF2-40B4-BE49-F238E27FC236}">
                  <a16:creationId xmlns:a16="http://schemas.microsoft.com/office/drawing/2014/main" id="{2DACAE73-0EF4-48E3-8AA0-147976B620BE}"/>
                </a:ext>
              </a:extLst>
            </p:cNvPr>
            <p:cNvSpPr/>
            <p:nvPr/>
          </p:nvSpPr>
          <p:spPr>
            <a:xfrm>
              <a:off x="2514364" y="1708125"/>
              <a:ext cx="1781099" cy="2379555"/>
            </a:xfrm>
            <a:custGeom>
              <a:avLst/>
              <a:gdLst/>
              <a:ahLst/>
              <a:cxnLst/>
              <a:rect l="l" t="t" r="r" b="b"/>
              <a:pathLst>
                <a:path w="35327" h="47197" extrusionOk="0">
                  <a:moveTo>
                    <a:pt x="0" y="0"/>
                  </a:moveTo>
                  <a:lnTo>
                    <a:pt x="0" y="47196"/>
                  </a:lnTo>
                  <a:lnTo>
                    <a:pt x="33481" y="47196"/>
                  </a:lnTo>
                  <a:cubicBezTo>
                    <a:pt x="34493" y="47196"/>
                    <a:pt x="35326" y="46363"/>
                    <a:pt x="35326" y="45351"/>
                  </a:cubicBezTo>
                  <a:lnTo>
                    <a:pt x="35326" y="1846"/>
                  </a:lnTo>
                  <a:cubicBezTo>
                    <a:pt x="35326" y="834"/>
                    <a:pt x="34493" y="0"/>
                    <a:pt x="33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2;p20">
              <a:extLst>
                <a:ext uri="{FF2B5EF4-FFF2-40B4-BE49-F238E27FC236}">
                  <a16:creationId xmlns:a16="http://schemas.microsoft.com/office/drawing/2014/main" id="{D00E6A29-1CE0-4241-A6E8-EB8054A790CE}"/>
                </a:ext>
              </a:extLst>
            </p:cNvPr>
            <p:cNvSpPr/>
            <p:nvPr/>
          </p:nvSpPr>
          <p:spPr>
            <a:xfrm>
              <a:off x="814354" y="1787935"/>
              <a:ext cx="3401265" cy="1904773"/>
            </a:xfrm>
            <a:custGeom>
              <a:avLst/>
              <a:gdLst/>
              <a:ahLst/>
              <a:cxnLst/>
              <a:rect l="l" t="t" r="r" b="b"/>
              <a:pathLst>
                <a:path w="67462" h="37780" extrusionOk="0">
                  <a:moveTo>
                    <a:pt x="358" y="1"/>
                  </a:moveTo>
                  <a:cubicBezTo>
                    <a:pt x="167" y="1"/>
                    <a:pt x="1" y="155"/>
                    <a:pt x="1" y="358"/>
                  </a:cubicBezTo>
                  <a:lnTo>
                    <a:pt x="1" y="37422"/>
                  </a:lnTo>
                  <a:cubicBezTo>
                    <a:pt x="1" y="37624"/>
                    <a:pt x="167" y="37779"/>
                    <a:pt x="358" y="37779"/>
                  </a:cubicBezTo>
                  <a:lnTo>
                    <a:pt x="67104" y="37779"/>
                  </a:lnTo>
                  <a:cubicBezTo>
                    <a:pt x="67295" y="37779"/>
                    <a:pt x="67462" y="37624"/>
                    <a:pt x="67462" y="37422"/>
                  </a:cubicBezTo>
                  <a:lnTo>
                    <a:pt x="67462" y="358"/>
                  </a:lnTo>
                  <a:cubicBezTo>
                    <a:pt x="67462" y="155"/>
                    <a:pt x="67295" y="1"/>
                    <a:pt x="67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3;p20">
              <a:extLst>
                <a:ext uri="{FF2B5EF4-FFF2-40B4-BE49-F238E27FC236}">
                  <a16:creationId xmlns:a16="http://schemas.microsoft.com/office/drawing/2014/main" id="{8EDFB3E4-F81B-45C4-9BD1-63A1E08D1F01}"/>
                </a:ext>
              </a:extLst>
            </p:cNvPr>
            <p:cNvSpPr/>
            <p:nvPr/>
          </p:nvSpPr>
          <p:spPr>
            <a:xfrm>
              <a:off x="2514364" y="1787935"/>
              <a:ext cx="1701238" cy="1904773"/>
            </a:xfrm>
            <a:custGeom>
              <a:avLst/>
              <a:gdLst/>
              <a:ahLst/>
              <a:cxnLst/>
              <a:rect l="l" t="t" r="r" b="b"/>
              <a:pathLst>
                <a:path w="33743" h="37780" extrusionOk="0">
                  <a:moveTo>
                    <a:pt x="0" y="1"/>
                  </a:moveTo>
                  <a:lnTo>
                    <a:pt x="0" y="37779"/>
                  </a:lnTo>
                  <a:lnTo>
                    <a:pt x="33040" y="37779"/>
                  </a:lnTo>
                  <a:cubicBezTo>
                    <a:pt x="33433" y="37779"/>
                    <a:pt x="33731" y="37470"/>
                    <a:pt x="33731" y="37100"/>
                  </a:cubicBezTo>
                  <a:lnTo>
                    <a:pt x="33731" y="691"/>
                  </a:lnTo>
                  <a:cubicBezTo>
                    <a:pt x="33743" y="310"/>
                    <a:pt x="33433" y="1"/>
                    <a:pt x="33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4;p20">
              <a:extLst>
                <a:ext uri="{FF2B5EF4-FFF2-40B4-BE49-F238E27FC236}">
                  <a16:creationId xmlns:a16="http://schemas.microsoft.com/office/drawing/2014/main" id="{4A47A584-67D7-451F-9D73-EBA8160CF6E9}"/>
                </a:ext>
              </a:extLst>
            </p:cNvPr>
            <p:cNvSpPr/>
            <p:nvPr/>
          </p:nvSpPr>
          <p:spPr>
            <a:xfrm>
              <a:off x="1883446" y="4518012"/>
              <a:ext cx="1263664" cy="91861"/>
            </a:xfrm>
            <a:custGeom>
              <a:avLst/>
              <a:gdLst/>
              <a:ahLst/>
              <a:cxnLst/>
              <a:rect l="l" t="t" r="r" b="b"/>
              <a:pathLst>
                <a:path w="25064" h="1822" extrusionOk="0">
                  <a:moveTo>
                    <a:pt x="906" y="0"/>
                  </a:moveTo>
                  <a:cubicBezTo>
                    <a:pt x="406" y="0"/>
                    <a:pt x="1" y="417"/>
                    <a:pt x="1" y="917"/>
                  </a:cubicBezTo>
                  <a:cubicBezTo>
                    <a:pt x="1" y="1417"/>
                    <a:pt x="418" y="1822"/>
                    <a:pt x="906" y="1822"/>
                  </a:cubicBezTo>
                  <a:lnTo>
                    <a:pt x="24147" y="1822"/>
                  </a:lnTo>
                  <a:cubicBezTo>
                    <a:pt x="24647" y="1822"/>
                    <a:pt x="25052" y="1417"/>
                    <a:pt x="25063" y="917"/>
                  </a:cubicBezTo>
                  <a:cubicBezTo>
                    <a:pt x="25063" y="405"/>
                    <a:pt x="24647" y="0"/>
                    <a:pt x="24159" y="0"/>
                  </a:cubicBezTo>
                  <a:close/>
                </a:path>
              </a:pathLst>
            </a:custGeom>
            <a:solidFill>
              <a:srgbClr val="2D5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5;p20">
              <a:extLst>
                <a:ext uri="{FF2B5EF4-FFF2-40B4-BE49-F238E27FC236}">
                  <a16:creationId xmlns:a16="http://schemas.microsoft.com/office/drawing/2014/main" id="{7238F295-49A8-4795-B0FD-B872CF6DCE41}"/>
                </a:ext>
              </a:extLst>
            </p:cNvPr>
            <p:cNvSpPr/>
            <p:nvPr/>
          </p:nvSpPr>
          <p:spPr>
            <a:xfrm>
              <a:off x="1989120" y="4087602"/>
              <a:ext cx="1052314" cy="430465"/>
            </a:xfrm>
            <a:custGeom>
              <a:avLst/>
              <a:gdLst/>
              <a:ahLst/>
              <a:cxnLst/>
              <a:rect l="l" t="t" r="r" b="b"/>
              <a:pathLst>
                <a:path w="20872" h="8538" extrusionOk="0">
                  <a:moveTo>
                    <a:pt x="4608" y="0"/>
                  </a:moveTo>
                  <a:cubicBezTo>
                    <a:pt x="4608" y="2763"/>
                    <a:pt x="4608" y="8537"/>
                    <a:pt x="0" y="8537"/>
                  </a:cubicBezTo>
                  <a:lnTo>
                    <a:pt x="20815" y="8537"/>
                  </a:lnTo>
                  <a:cubicBezTo>
                    <a:pt x="16240" y="8513"/>
                    <a:pt x="16240" y="2751"/>
                    <a:pt x="16240" y="0"/>
                  </a:cubicBezTo>
                  <a:close/>
                  <a:moveTo>
                    <a:pt x="20815" y="8537"/>
                  </a:moveTo>
                  <a:lnTo>
                    <a:pt x="20815" y="8537"/>
                  </a:lnTo>
                  <a:cubicBezTo>
                    <a:pt x="20825" y="8537"/>
                    <a:pt x="20834" y="8537"/>
                    <a:pt x="20844" y="8537"/>
                  </a:cubicBezTo>
                  <a:cubicBezTo>
                    <a:pt x="20853" y="8537"/>
                    <a:pt x="20862" y="8537"/>
                    <a:pt x="20872" y="85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6;p20">
              <a:extLst>
                <a:ext uri="{FF2B5EF4-FFF2-40B4-BE49-F238E27FC236}">
                  <a16:creationId xmlns:a16="http://schemas.microsoft.com/office/drawing/2014/main" id="{75C3DFB1-EA7F-4EBB-A7F5-52CF859A1199}"/>
                </a:ext>
              </a:extLst>
            </p:cNvPr>
            <p:cNvSpPr/>
            <p:nvPr/>
          </p:nvSpPr>
          <p:spPr>
            <a:xfrm>
              <a:off x="2423109" y="3798865"/>
              <a:ext cx="183116" cy="183116"/>
            </a:xfrm>
            <a:custGeom>
              <a:avLst/>
              <a:gdLst/>
              <a:ahLst/>
              <a:cxnLst/>
              <a:rect l="l" t="t" r="r" b="b"/>
              <a:pathLst>
                <a:path w="3632" h="3632" extrusionOk="0">
                  <a:moveTo>
                    <a:pt x="1810" y="0"/>
                  </a:moveTo>
                  <a:cubicBezTo>
                    <a:pt x="810" y="0"/>
                    <a:pt x="1" y="810"/>
                    <a:pt x="1" y="1810"/>
                  </a:cubicBezTo>
                  <a:cubicBezTo>
                    <a:pt x="1" y="2810"/>
                    <a:pt x="810" y="3632"/>
                    <a:pt x="1810" y="3632"/>
                  </a:cubicBezTo>
                  <a:cubicBezTo>
                    <a:pt x="2810" y="3632"/>
                    <a:pt x="3632" y="2810"/>
                    <a:pt x="3632" y="1810"/>
                  </a:cubicBezTo>
                  <a:cubicBezTo>
                    <a:pt x="3632" y="810"/>
                    <a:pt x="2810" y="0"/>
                    <a:pt x="18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7;p20">
              <a:extLst>
                <a:ext uri="{FF2B5EF4-FFF2-40B4-BE49-F238E27FC236}">
                  <a16:creationId xmlns:a16="http://schemas.microsoft.com/office/drawing/2014/main" id="{376B9069-0AA8-458F-944B-7BAF698C183C}"/>
                </a:ext>
              </a:extLst>
            </p:cNvPr>
            <p:cNvSpPr/>
            <p:nvPr/>
          </p:nvSpPr>
          <p:spPr>
            <a:xfrm>
              <a:off x="2514364" y="3798865"/>
              <a:ext cx="91861" cy="183116"/>
            </a:xfrm>
            <a:custGeom>
              <a:avLst/>
              <a:gdLst/>
              <a:ahLst/>
              <a:cxnLst/>
              <a:rect l="l" t="t" r="r" b="b"/>
              <a:pathLst>
                <a:path w="1822" h="3632" extrusionOk="0">
                  <a:moveTo>
                    <a:pt x="0" y="0"/>
                  </a:moveTo>
                  <a:lnTo>
                    <a:pt x="0" y="3632"/>
                  </a:lnTo>
                  <a:cubicBezTo>
                    <a:pt x="1000" y="3632"/>
                    <a:pt x="1822" y="2810"/>
                    <a:pt x="1822" y="1810"/>
                  </a:cubicBezTo>
                  <a:cubicBezTo>
                    <a:pt x="1822" y="810"/>
                    <a:pt x="1012"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8;p20">
              <a:extLst>
                <a:ext uri="{FF2B5EF4-FFF2-40B4-BE49-F238E27FC236}">
                  <a16:creationId xmlns:a16="http://schemas.microsoft.com/office/drawing/2014/main" id="{7E52A680-E0E9-4A95-AE87-2CB3A7E5DDB6}"/>
                </a:ext>
              </a:extLst>
            </p:cNvPr>
            <p:cNvSpPr/>
            <p:nvPr/>
          </p:nvSpPr>
          <p:spPr>
            <a:xfrm>
              <a:off x="2514364" y="4087602"/>
              <a:ext cx="526510" cy="430465"/>
            </a:xfrm>
            <a:custGeom>
              <a:avLst/>
              <a:gdLst/>
              <a:ahLst/>
              <a:cxnLst/>
              <a:rect l="l" t="t" r="r" b="b"/>
              <a:pathLst>
                <a:path w="10443" h="8538" extrusionOk="0">
                  <a:moveTo>
                    <a:pt x="0" y="0"/>
                  </a:moveTo>
                  <a:lnTo>
                    <a:pt x="0" y="8537"/>
                  </a:lnTo>
                  <a:lnTo>
                    <a:pt x="10386" y="8537"/>
                  </a:lnTo>
                  <a:cubicBezTo>
                    <a:pt x="5822" y="8513"/>
                    <a:pt x="5822" y="2751"/>
                    <a:pt x="5822" y="0"/>
                  </a:cubicBezTo>
                  <a:close/>
                  <a:moveTo>
                    <a:pt x="10386" y="8537"/>
                  </a:moveTo>
                  <a:cubicBezTo>
                    <a:pt x="10395" y="8537"/>
                    <a:pt x="10404" y="8537"/>
                    <a:pt x="10414" y="8537"/>
                  </a:cubicBezTo>
                  <a:cubicBezTo>
                    <a:pt x="10423" y="8537"/>
                    <a:pt x="10433" y="8537"/>
                    <a:pt x="10442" y="8537"/>
                  </a:cubicBezTo>
                  <a:close/>
                </a:path>
              </a:pathLst>
            </a:custGeom>
            <a:solidFill>
              <a:srgbClr val="1C3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9;p20">
              <a:extLst>
                <a:ext uri="{FF2B5EF4-FFF2-40B4-BE49-F238E27FC236}">
                  <a16:creationId xmlns:a16="http://schemas.microsoft.com/office/drawing/2014/main" id="{7118EC6D-6425-435E-AE34-28DBE9A51825}"/>
                </a:ext>
              </a:extLst>
            </p:cNvPr>
            <p:cNvSpPr/>
            <p:nvPr/>
          </p:nvSpPr>
          <p:spPr>
            <a:xfrm>
              <a:off x="2514364" y="4519171"/>
              <a:ext cx="632135" cy="90701"/>
            </a:xfrm>
            <a:custGeom>
              <a:avLst/>
              <a:gdLst/>
              <a:ahLst/>
              <a:cxnLst/>
              <a:rect l="l" t="t" r="r" b="b"/>
              <a:pathLst>
                <a:path w="12538" h="1799" extrusionOk="0">
                  <a:moveTo>
                    <a:pt x="0" y="1"/>
                  </a:moveTo>
                  <a:lnTo>
                    <a:pt x="0" y="1799"/>
                  </a:lnTo>
                  <a:lnTo>
                    <a:pt x="11633" y="1799"/>
                  </a:lnTo>
                  <a:cubicBezTo>
                    <a:pt x="12121" y="1799"/>
                    <a:pt x="12538" y="1394"/>
                    <a:pt x="12538" y="894"/>
                  </a:cubicBezTo>
                  <a:cubicBezTo>
                    <a:pt x="12538" y="394"/>
                    <a:pt x="12133" y="1"/>
                    <a:pt x="116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60;p20">
              <a:extLst>
                <a:ext uri="{FF2B5EF4-FFF2-40B4-BE49-F238E27FC236}">
                  <a16:creationId xmlns:a16="http://schemas.microsoft.com/office/drawing/2014/main" id="{723F6E81-6604-4BF0-8442-A2BC719AB2F7}"/>
                </a:ext>
              </a:extLst>
            </p:cNvPr>
            <p:cNvSpPr/>
            <p:nvPr/>
          </p:nvSpPr>
          <p:spPr>
            <a:xfrm>
              <a:off x="2100138" y="2137324"/>
              <a:ext cx="829670" cy="1228221"/>
            </a:xfrm>
            <a:custGeom>
              <a:avLst/>
              <a:gdLst/>
              <a:ahLst/>
              <a:cxnLst/>
              <a:rect l="l" t="t" r="r" b="b"/>
              <a:pathLst>
                <a:path w="16456" h="24361" extrusionOk="0">
                  <a:moveTo>
                    <a:pt x="8240" y="869"/>
                  </a:moveTo>
                  <a:cubicBezTo>
                    <a:pt x="10157" y="869"/>
                    <a:pt x="11729" y="2429"/>
                    <a:pt x="11729" y="4358"/>
                  </a:cubicBezTo>
                  <a:lnTo>
                    <a:pt x="11729" y="9299"/>
                  </a:lnTo>
                  <a:lnTo>
                    <a:pt x="4740" y="9299"/>
                  </a:lnTo>
                  <a:lnTo>
                    <a:pt x="4740" y="4358"/>
                  </a:lnTo>
                  <a:cubicBezTo>
                    <a:pt x="4740" y="2441"/>
                    <a:pt x="6299" y="869"/>
                    <a:pt x="8240" y="869"/>
                  </a:cubicBezTo>
                  <a:close/>
                  <a:moveTo>
                    <a:pt x="8216" y="0"/>
                  </a:moveTo>
                  <a:cubicBezTo>
                    <a:pt x="5811" y="0"/>
                    <a:pt x="3859" y="1965"/>
                    <a:pt x="3859" y="4358"/>
                  </a:cubicBezTo>
                  <a:lnTo>
                    <a:pt x="3859" y="9299"/>
                  </a:lnTo>
                  <a:lnTo>
                    <a:pt x="1168" y="9299"/>
                  </a:lnTo>
                  <a:cubicBezTo>
                    <a:pt x="525" y="9299"/>
                    <a:pt x="1" y="9823"/>
                    <a:pt x="1" y="10466"/>
                  </a:cubicBezTo>
                  <a:lnTo>
                    <a:pt x="1" y="23205"/>
                  </a:lnTo>
                  <a:cubicBezTo>
                    <a:pt x="1" y="23836"/>
                    <a:pt x="525" y="24360"/>
                    <a:pt x="1168" y="24360"/>
                  </a:cubicBezTo>
                  <a:lnTo>
                    <a:pt x="15277" y="24360"/>
                  </a:lnTo>
                  <a:cubicBezTo>
                    <a:pt x="15920" y="24360"/>
                    <a:pt x="16432" y="23836"/>
                    <a:pt x="16432" y="23205"/>
                  </a:cubicBezTo>
                  <a:lnTo>
                    <a:pt x="16432" y="10466"/>
                  </a:lnTo>
                  <a:cubicBezTo>
                    <a:pt x="16455" y="9823"/>
                    <a:pt x="15932" y="9299"/>
                    <a:pt x="15277" y="9299"/>
                  </a:cubicBezTo>
                  <a:lnTo>
                    <a:pt x="12586" y="9299"/>
                  </a:lnTo>
                  <a:lnTo>
                    <a:pt x="12586" y="4358"/>
                  </a:lnTo>
                  <a:cubicBezTo>
                    <a:pt x="12586" y="1953"/>
                    <a:pt x="10609" y="0"/>
                    <a:pt x="8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61;p20">
              <a:extLst>
                <a:ext uri="{FF2B5EF4-FFF2-40B4-BE49-F238E27FC236}">
                  <a16:creationId xmlns:a16="http://schemas.microsoft.com/office/drawing/2014/main" id="{DCE9689F-08C4-4756-8799-1C1DFEF26E52}"/>
                </a:ext>
              </a:extLst>
            </p:cNvPr>
            <p:cNvSpPr/>
            <p:nvPr/>
          </p:nvSpPr>
          <p:spPr>
            <a:xfrm>
              <a:off x="2514364" y="2137324"/>
              <a:ext cx="415440" cy="1228826"/>
            </a:xfrm>
            <a:custGeom>
              <a:avLst/>
              <a:gdLst/>
              <a:ahLst/>
              <a:cxnLst/>
              <a:rect l="l" t="t" r="r" b="b"/>
              <a:pathLst>
                <a:path w="8240" h="24373" extrusionOk="0">
                  <a:moveTo>
                    <a:pt x="0" y="0"/>
                  </a:moveTo>
                  <a:lnTo>
                    <a:pt x="0" y="881"/>
                  </a:lnTo>
                  <a:cubicBezTo>
                    <a:pt x="1929" y="881"/>
                    <a:pt x="3501" y="2441"/>
                    <a:pt x="3501" y="4370"/>
                  </a:cubicBezTo>
                  <a:lnTo>
                    <a:pt x="3501" y="9311"/>
                  </a:lnTo>
                  <a:lnTo>
                    <a:pt x="0" y="9311"/>
                  </a:lnTo>
                  <a:lnTo>
                    <a:pt x="0" y="24372"/>
                  </a:lnTo>
                  <a:lnTo>
                    <a:pt x="7061" y="24372"/>
                  </a:lnTo>
                  <a:cubicBezTo>
                    <a:pt x="7704" y="24372"/>
                    <a:pt x="8216" y="23860"/>
                    <a:pt x="8216" y="23217"/>
                  </a:cubicBezTo>
                  <a:lnTo>
                    <a:pt x="8216" y="10478"/>
                  </a:lnTo>
                  <a:cubicBezTo>
                    <a:pt x="8239" y="9823"/>
                    <a:pt x="7716" y="9299"/>
                    <a:pt x="7061" y="9299"/>
                  </a:cubicBezTo>
                  <a:lnTo>
                    <a:pt x="4370" y="9299"/>
                  </a:lnTo>
                  <a:lnTo>
                    <a:pt x="4370" y="4358"/>
                  </a:lnTo>
                  <a:cubicBezTo>
                    <a:pt x="4370" y="1953"/>
                    <a:pt x="2393"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62;p20">
              <a:extLst>
                <a:ext uri="{FF2B5EF4-FFF2-40B4-BE49-F238E27FC236}">
                  <a16:creationId xmlns:a16="http://schemas.microsoft.com/office/drawing/2014/main" id="{0A9E1B93-DFE6-45EC-B6FD-7D36C97CE454}"/>
                </a:ext>
              </a:extLst>
            </p:cNvPr>
            <p:cNvSpPr/>
            <p:nvPr/>
          </p:nvSpPr>
          <p:spPr>
            <a:xfrm>
              <a:off x="2399111" y="2764813"/>
              <a:ext cx="225165" cy="441052"/>
            </a:xfrm>
            <a:custGeom>
              <a:avLst/>
              <a:gdLst/>
              <a:ahLst/>
              <a:cxnLst/>
              <a:rect l="l" t="t" r="r" b="b"/>
              <a:pathLst>
                <a:path w="4466" h="8748" extrusionOk="0">
                  <a:moveTo>
                    <a:pt x="2295" y="0"/>
                  </a:moveTo>
                  <a:cubicBezTo>
                    <a:pt x="2152" y="0"/>
                    <a:pt x="2006" y="14"/>
                    <a:pt x="1858" y="44"/>
                  </a:cubicBezTo>
                  <a:cubicBezTo>
                    <a:pt x="1000" y="210"/>
                    <a:pt x="310" y="925"/>
                    <a:pt x="167" y="1782"/>
                  </a:cubicBezTo>
                  <a:cubicBezTo>
                    <a:pt x="0" y="2711"/>
                    <a:pt x="429" y="3556"/>
                    <a:pt x="1143" y="3997"/>
                  </a:cubicBezTo>
                  <a:lnTo>
                    <a:pt x="286" y="8045"/>
                  </a:lnTo>
                  <a:cubicBezTo>
                    <a:pt x="203" y="8402"/>
                    <a:pt x="477" y="8747"/>
                    <a:pt x="846" y="8747"/>
                  </a:cubicBezTo>
                  <a:lnTo>
                    <a:pt x="3739" y="8747"/>
                  </a:lnTo>
                  <a:cubicBezTo>
                    <a:pt x="4108" y="8747"/>
                    <a:pt x="4370" y="8402"/>
                    <a:pt x="4298" y="8045"/>
                  </a:cubicBezTo>
                  <a:lnTo>
                    <a:pt x="3441" y="3997"/>
                  </a:lnTo>
                  <a:cubicBezTo>
                    <a:pt x="4060" y="3627"/>
                    <a:pt x="4465" y="2949"/>
                    <a:pt x="4465" y="2175"/>
                  </a:cubicBezTo>
                  <a:cubicBezTo>
                    <a:pt x="4465" y="974"/>
                    <a:pt x="3488" y="0"/>
                    <a:pt x="22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63;p20">
              <a:extLst>
                <a:ext uri="{FF2B5EF4-FFF2-40B4-BE49-F238E27FC236}">
                  <a16:creationId xmlns:a16="http://schemas.microsoft.com/office/drawing/2014/main" id="{0624484B-FB19-4A38-99AF-7B254D93E0DF}"/>
                </a:ext>
              </a:extLst>
            </p:cNvPr>
            <p:cNvSpPr/>
            <p:nvPr/>
          </p:nvSpPr>
          <p:spPr>
            <a:xfrm>
              <a:off x="2514364" y="2765771"/>
              <a:ext cx="109305" cy="440699"/>
            </a:xfrm>
            <a:custGeom>
              <a:avLst/>
              <a:gdLst/>
              <a:ahLst/>
              <a:cxnLst/>
              <a:rect l="l" t="t" r="r" b="b"/>
              <a:pathLst>
                <a:path w="2168" h="8741" extrusionOk="0">
                  <a:moveTo>
                    <a:pt x="0" y="1"/>
                  </a:moveTo>
                  <a:lnTo>
                    <a:pt x="0" y="8740"/>
                  </a:lnTo>
                  <a:lnTo>
                    <a:pt x="1453" y="8740"/>
                  </a:lnTo>
                  <a:cubicBezTo>
                    <a:pt x="1822" y="8740"/>
                    <a:pt x="2084" y="8407"/>
                    <a:pt x="2012" y="8038"/>
                  </a:cubicBezTo>
                  <a:lnTo>
                    <a:pt x="1155" y="3989"/>
                  </a:lnTo>
                  <a:cubicBezTo>
                    <a:pt x="1762" y="3608"/>
                    <a:pt x="2167" y="2942"/>
                    <a:pt x="2167" y="2168"/>
                  </a:cubicBezTo>
                  <a:cubicBezTo>
                    <a:pt x="2167" y="977"/>
                    <a:pt x="1191"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34913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7616-FA8D-4B8E-A518-F15DDA359678}"/>
              </a:ext>
            </a:extLst>
          </p:cNvPr>
          <p:cNvSpPr>
            <a:spLocks noGrp="1"/>
          </p:cNvSpPr>
          <p:nvPr>
            <p:ph type="title"/>
          </p:nvPr>
        </p:nvSpPr>
        <p:spPr>
          <a:xfrm>
            <a:off x="875188" y="499057"/>
            <a:ext cx="4846320" cy="572700"/>
          </a:xfrm>
        </p:spPr>
        <p:txBody>
          <a:bodyPr/>
          <a:lstStyle/>
          <a:p>
            <a:r>
              <a:rPr lang="en-US" dirty="0"/>
              <a:t>First Phase</a:t>
            </a:r>
            <a:endParaRPr lang="en-PH" dirty="0"/>
          </a:p>
        </p:txBody>
      </p:sp>
      <p:grpSp>
        <p:nvGrpSpPr>
          <p:cNvPr id="3" name="Google Shape;448;p20">
            <a:extLst>
              <a:ext uri="{FF2B5EF4-FFF2-40B4-BE49-F238E27FC236}">
                <a16:creationId xmlns:a16="http://schemas.microsoft.com/office/drawing/2014/main" id="{CE284935-AED7-43C1-8D35-B97233D83862}"/>
              </a:ext>
            </a:extLst>
          </p:cNvPr>
          <p:cNvGrpSpPr/>
          <p:nvPr/>
        </p:nvGrpSpPr>
        <p:grpSpPr>
          <a:xfrm>
            <a:off x="6906648" y="1205133"/>
            <a:ext cx="4474704" cy="3645742"/>
            <a:chOff x="733939" y="1708125"/>
            <a:chExt cx="3561543" cy="2901748"/>
          </a:xfrm>
        </p:grpSpPr>
        <p:sp>
          <p:nvSpPr>
            <p:cNvPr id="5" name="Google Shape;450;p20">
              <a:extLst>
                <a:ext uri="{FF2B5EF4-FFF2-40B4-BE49-F238E27FC236}">
                  <a16:creationId xmlns:a16="http://schemas.microsoft.com/office/drawing/2014/main" id="{8AF7CD39-48E8-4B48-9543-EF4B50A6A437}"/>
                </a:ext>
              </a:extLst>
            </p:cNvPr>
            <p:cNvSpPr/>
            <p:nvPr/>
          </p:nvSpPr>
          <p:spPr>
            <a:xfrm>
              <a:off x="733939" y="1708125"/>
              <a:ext cx="3561543" cy="2379555"/>
            </a:xfrm>
            <a:custGeom>
              <a:avLst/>
              <a:gdLst/>
              <a:ahLst/>
              <a:cxnLst/>
              <a:rect l="l" t="t" r="r" b="b"/>
              <a:pathLst>
                <a:path w="70641" h="47197" extrusionOk="0">
                  <a:moveTo>
                    <a:pt x="953" y="0"/>
                  </a:moveTo>
                  <a:cubicBezTo>
                    <a:pt x="417" y="0"/>
                    <a:pt x="0" y="429"/>
                    <a:pt x="0" y="953"/>
                  </a:cubicBezTo>
                  <a:lnTo>
                    <a:pt x="0" y="46244"/>
                  </a:lnTo>
                  <a:cubicBezTo>
                    <a:pt x="0" y="46780"/>
                    <a:pt x="429" y="47196"/>
                    <a:pt x="953" y="47196"/>
                  </a:cubicBezTo>
                  <a:lnTo>
                    <a:pt x="69688" y="47196"/>
                  </a:lnTo>
                  <a:cubicBezTo>
                    <a:pt x="70223" y="47196"/>
                    <a:pt x="70640" y="46780"/>
                    <a:pt x="70640" y="46256"/>
                  </a:cubicBezTo>
                  <a:lnTo>
                    <a:pt x="70640" y="953"/>
                  </a:lnTo>
                  <a:cubicBezTo>
                    <a:pt x="70640" y="417"/>
                    <a:pt x="70200" y="0"/>
                    <a:pt x="696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51;p20">
              <a:extLst>
                <a:ext uri="{FF2B5EF4-FFF2-40B4-BE49-F238E27FC236}">
                  <a16:creationId xmlns:a16="http://schemas.microsoft.com/office/drawing/2014/main" id="{4A758A27-0A20-44A1-B1EC-BE848147CD4E}"/>
                </a:ext>
              </a:extLst>
            </p:cNvPr>
            <p:cNvSpPr/>
            <p:nvPr/>
          </p:nvSpPr>
          <p:spPr>
            <a:xfrm>
              <a:off x="2514364" y="1708125"/>
              <a:ext cx="1781099" cy="2379555"/>
            </a:xfrm>
            <a:custGeom>
              <a:avLst/>
              <a:gdLst/>
              <a:ahLst/>
              <a:cxnLst/>
              <a:rect l="l" t="t" r="r" b="b"/>
              <a:pathLst>
                <a:path w="35327" h="47197" extrusionOk="0">
                  <a:moveTo>
                    <a:pt x="0" y="0"/>
                  </a:moveTo>
                  <a:lnTo>
                    <a:pt x="0" y="47196"/>
                  </a:lnTo>
                  <a:lnTo>
                    <a:pt x="33481" y="47196"/>
                  </a:lnTo>
                  <a:cubicBezTo>
                    <a:pt x="34493" y="47196"/>
                    <a:pt x="35326" y="46363"/>
                    <a:pt x="35326" y="45351"/>
                  </a:cubicBezTo>
                  <a:lnTo>
                    <a:pt x="35326" y="1846"/>
                  </a:lnTo>
                  <a:cubicBezTo>
                    <a:pt x="35326" y="834"/>
                    <a:pt x="34493" y="0"/>
                    <a:pt x="33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52;p20">
              <a:extLst>
                <a:ext uri="{FF2B5EF4-FFF2-40B4-BE49-F238E27FC236}">
                  <a16:creationId xmlns:a16="http://schemas.microsoft.com/office/drawing/2014/main" id="{FC8C3EFE-5570-483C-BA16-EB49BE5B573C}"/>
                </a:ext>
              </a:extLst>
            </p:cNvPr>
            <p:cNvSpPr/>
            <p:nvPr/>
          </p:nvSpPr>
          <p:spPr>
            <a:xfrm>
              <a:off x="814354" y="1787935"/>
              <a:ext cx="3401265" cy="1904773"/>
            </a:xfrm>
            <a:custGeom>
              <a:avLst/>
              <a:gdLst/>
              <a:ahLst/>
              <a:cxnLst/>
              <a:rect l="l" t="t" r="r" b="b"/>
              <a:pathLst>
                <a:path w="67462" h="37780" extrusionOk="0">
                  <a:moveTo>
                    <a:pt x="358" y="1"/>
                  </a:moveTo>
                  <a:cubicBezTo>
                    <a:pt x="167" y="1"/>
                    <a:pt x="1" y="155"/>
                    <a:pt x="1" y="358"/>
                  </a:cubicBezTo>
                  <a:lnTo>
                    <a:pt x="1" y="37422"/>
                  </a:lnTo>
                  <a:cubicBezTo>
                    <a:pt x="1" y="37624"/>
                    <a:pt x="167" y="37779"/>
                    <a:pt x="358" y="37779"/>
                  </a:cubicBezTo>
                  <a:lnTo>
                    <a:pt x="67104" y="37779"/>
                  </a:lnTo>
                  <a:cubicBezTo>
                    <a:pt x="67295" y="37779"/>
                    <a:pt x="67462" y="37624"/>
                    <a:pt x="67462" y="37422"/>
                  </a:cubicBezTo>
                  <a:lnTo>
                    <a:pt x="67462" y="358"/>
                  </a:lnTo>
                  <a:cubicBezTo>
                    <a:pt x="67462" y="155"/>
                    <a:pt x="67295" y="1"/>
                    <a:pt x="67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53;p20">
              <a:extLst>
                <a:ext uri="{FF2B5EF4-FFF2-40B4-BE49-F238E27FC236}">
                  <a16:creationId xmlns:a16="http://schemas.microsoft.com/office/drawing/2014/main" id="{976AA361-FA23-41F6-A9E7-77A720D270D3}"/>
                </a:ext>
              </a:extLst>
            </p:cNvPr>
            <p:cNvSpPr/>
            <p:nvPr/>
          </p:nvSpPr>
          <p:spPr>
            <a:xfrm>
              <a:off x="2514364" y="1787935"/>
              <a:ext cx="1701238" cy="1904773"/>
            </a:xfrm>
            <a:custGeom>
              <a:avLst/>
              <a:gdLst/>
              <a:ahLst/>
              <a:cxnLst/>
              <a:rect l="l" t="t" r="r" b="b"/>
              <a:pathLst>
                <a:path w="33743" h="37780" extrusionOk="0">
                  <a:moveTo>
                    <a:pt x="0" y="1"/>
                  </a:moveTo>
                  <a:lnTo>
                    <a:pt x="0" y="37779"/>
                  </a:lnTo>
                  <a:lnTo>
                    <a:pt x="33040" y="37779"/>
                  </a:lnTo>
                  <a:cubicBezTo>
                    <a:pt x="33433" y="37779"/>
                    <a:pt x="33731" y="37470"/>
                    <a:pt x="33731" y="37100"/>
                  </a:cubicBezTo>
                  <a:lnTo>
                    <a:pt x="33731" y="691"/>
                  </a:lnTo>
                  <a:cubicBezTo>
                    <a:pt x="33743" y="310"/>
                    <a:pt x="33433" y="1"/>
                    <a:pt x="33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4;p20">
              <a:extLst>
                <a:ext uri="{FF2B5EF4-FFF2-40B4-BE49-F238E27FC236}">
                  <a16:creationId xmlns:a16="http://schemas.microsoft.com/office/drawing/2014/main" id="{3B9871EB-68D3-4FA3-8393-E024AA32D529}"/>
                </a:ext>
              </a:extLst>
            </p:cNvPr>
            <p:cNvSpPr/>
            <p:nvPr/>
          </p:nvSpPr>
          <p:spPr>
            <a:xfrm>
              <a:off x="1883446" y="4518012"/>
              <a:ext cx="1263664" cy="91861"/>
            </a:xfrm>
            <a:custGeom>
              <a:avLst/>
              <a:gdLst/>
              <a:ahLst/>
              <a:cxnLst/>
              <a:rect l="l" t="t" r="r" b="b"/>
              <a:pathLst>
                <a:path w="25064" h="1822" extrusionOk="0">
                  <a:moveTo>
                    <a:pt x="906" y="0"/>
                  </a:moveTo>
                  <a:cubicBezTo>
                    <a:pt x="406" y="0"/>
                    <a:pt x="1" y="417"/>
                    <a:pt x="1" y="917"/>
                  </a:cubicBezTo>
                  <a:cubicBezTo>
                    <a:pt x="1" y="1417"/>
                    <a:pt x="418" y="1822"/>
                    <a:pt x="906" y="1822"/>
                  </a:cubicBezTo>
                  <a:lnTo>
                    <a:pt x="24147" y="1822"/>
                  </a:lnTo>
                  <a:cubicBezTo>
                    <a:pt x="24647" y="1822"/>
                    <a:pt x="25052" y="1417"/>
                    <a:pt x="25063" y="917"/>
                  </a:cubicBezTo>
                  <a:cubicBezTo>
                    <a:pt x="25063" y="405"/>
                    <a:pt x="24647" y="0"/>
                    <a:pt x="24159" y="0"/>
                  </a:cubicBezTo>
                  <a:close/>
                </a:path>
              </a:pathLst>
            </a:custGeom>
            <a:solidFill>
              <a:srgbClr val="2D5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5;p20">
              <a:extLst>
                <a:ext uri="{FF2B5EF4-FFF2-40B4-BE49-F238E27FC236}">
                  <a16:creationId xmlns:a16="http://schemas.microsoft.com/office/drawing/2014/main" id="{969B6655-9B62-4D15-B687-7E7DB93928A4}"/>
                </a:ext>
              </a:extLst>
            </p:cNvPr>
            <p:cNvSpPr/>
            <p:nvPr/>
          </p:nvSpPr>
          <p:spPr>
            <a:xfrm>
              <a:off x="1989120" y="4087602"/>
              <a:ext cx="1052314" cy="430465"/>
            </a:xfrm>
            <a:custGeom>
              <a:avLst/>
              <a:gdLst/>
              <a:ahLst/>
              <a:cxnLst/>
              <a:rect l="l" t="t" r="r" b="b"/>
              <a:pathLst>
                <a:path w="20872" h="8538" extrusionOk="0">
                  <a:moveTo>
                    <a:pt x="4608" y="0"/>
                  </a:moveTo>
                  <a:cubicBezTo>
                    <a:pt x="4608" y="2763"/>
                    <a:pt x="4608" y="8537"/>
                    <a:pt x="0" y="8537"/>
                  </a:cubicBezTo>
                  <a:lnTo>
                    <a:pt x="20815" y="8537"/>
                  </a:lnTo>
                  <a:cubicBezTo>
                    <a:pt x="16240" y="8513"/>
                    <a:pt x="16240" y="2751"/>
                    <a:pt x="16240" y="0"/>
                  </a:cubicBezTo>
                  <a:close/>
                  <a:moveTo>
                    <a:pt x="20815" y="8537"/>
                  </a:moveTo>
                  <a:lnTo>
                    <a:pt x="20815" y="8537"/>
                  </a:lnTo>
                  <a:cubicBezTo>
                    <a:pt x="20825" y="8537"/>
                    <a:pt x="20834" y="8537"/>
                    <a:pt x="20844" y="8537"/>
                  </a:cubicBezTo>
                  <a:cubicBezTo>
                    <a:pt x="20853" y="8537"/>
                    <a:pt x="20862" y="8537"/>
                    <a:pt x="20872" y="85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6;p20">
              <a:extLst>
                <a:ext uri="{FF2B5EF4-FFF2-40B4-BE49-F238E27FC236}">
                  <a16:creationId xmlns:a16="http://schemas.microsoft.com/office/drawing/2014/main" id="{6B0C0537-FD1B-42EC-ADE6-014D782B8E2A}"/>
                </a:ext>
              </a:extLst>
            </p:cNvPr>
            <p:cNvSpPr/>
            <p:nvPr/>
          </p:nvSpPr>
          <p:spPr>
            <a:xfrm>
              <a:off x="2423109" y="3798865"/>
              <a:ext cx="183116" cy="183116"/>
            </a:xfrm>
            <a:custGeom>
              <a:avLst/>
              <a:gdLst/>
              <a:ahLst/>
              <a:cxnLst/>
              <a:rect l="l" t="t" r="r" b="b"/>
              <a:pathLst>
                <a:path w="3632" h="3632" extrusionOk="0">
                  <a:moveTo>
                    <a:pt x="1810" y="0"/>
                  </a:moveTo>
                  <a:cubicBezTo>
                    <a:pt x="810" y="0"/>
                    <a:pt x="1" y="810"/>
                    <a:pt x="1" y="1810"/>
                  </a:cubicBezTo>
                  <a:cubicBezTo>
                    <a:pt x="1" y="2810"/>
                    <a:pt x="810" y="3632"/>
                    <a:pt x="1810" y="3632"/>
                  </a:cubicBezTo>
                  <a:cubicBezTo>
                    <a:pt x="2810" y="3632"/>
                    <a:pt x="3632" y="2810"/>
                    <a:pt x="3632" y="1810"/>
                  </a:cubicBezTo>
                  <a:cubicBezTo>
                    <a:pt x="3632" y="810"/>
                    <a:pt x="2810" y="0"/>
                    <a:pt x="18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7;p20">
              <a:extLst>
                <a:ext uri="{FF2B5EF4-FFF2-40B4-BE49-F238E27FC236}">
                  <a16:creationId xmlns:a16="http://schemas.microsoft.com/office/drawing/2014/main" id="{E6214096-432B-4E79-8DDD-C80F2D56F12B}"/>
                </a:ext>
              </a:extLst>
            </p:cNvPr>
            <p:cNvSpPr/>
            <p:nvPr/>
          </p:nvSpPr>
          <p:spPr>
            <a:xfrm>
              <a:off x="2514364" y="3798865"/>
              <a:ext cx="91861" cy="183116"/>
            </a:xfrm>
            <a:custGeom>
              <a:avLst/>
              <a:gdLst/>
              <a:ahLst/>
              <a:cxnLst/>
              <a:rect l="l" t="t" r="r" b="b"/>
              <a:pathLst>
                <a:path w="1822" h="3632" extrusionOk="0">
                  <a:moveTo>
                    <a:pt x="0" y="0"/>
                  </a:moveTo>
                  <a:lnTo>
                    <a:pt x="0" y="3632"/>
                  </a:lnTo>
                  <a:cubicBezTo>
                    <a:pt x="1000" y="3632"/>
                    <a:pt x="1822" y="2810"/>
                    <a:pt x="1822" y="1810"/>
                  </a:cubicBezTo>
                  <a:cubicBezTo>
                    <a:pt x="1822" y="810"/>
                    <a:pt x="1012"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8;p20">
              <a:extLst>
                <a:ext uri="{FF2B5EF4-FFF2-40B4-BE49-F238E27FC236}">
                  <a16:creationId xmlns:a16="http://schemas.microsoft.com/office/drawing/2014/main" id="{176DD30F-6FD1-4763-A0C6-2AC55AF7CDED}"/>
                </a:ext>
              </a:extLst>
            </p:cNvPr>
            <p:cNvSpPr/>
            <p:nvPr/>
          </p:nvSpPr>
          <p:spPr>
            <a:xfrm>
              <a:off x="2514364" y="4087602"/>
              <a:ext cx="526510" cy="430465"/>
            </a:xfrm>
            <a:custGeom>
              <a:avLst/>
              <a:gdLst/>
              <a:ahLst/>
              <a:cxnLst/>
              <a:rect l="l" t="t" r="r" b="b"/>
              <a:pathLst>
                <a:path w="10443" h="8538" extrusionOk="0">
                  <a:moveTo>
                    <a:pt x="0" y="0"/>
                  </a:moveTo>
                  <a:lnTo>
                    <a:pt x="0" y="8537"/>
                  </a:lnTo>
                  <a:lnTo>
                    <a:pt x="10386" y="8537"/>
                  </a:lnTo>
                  <a:cubicBezTo>
                    <a:pt x="5822" y="8513"/>
                    <a:pt x="5822" y="2751"/>
                    <a:pt x="5822" y="0"/>
                  </a:cubicBezTo>
                  <a:close/>
                  <a:moveTo>
                    <a:pt x="10386" y="8537"/>
                  </a:moveTo>
                  <a:cubicBezTo>
                    <a:pt x="10395" y="8537"/>
                    <a:pt x="10404" y="8537"/>
                    <a:pt x="10414" y="8537"/>
                  </a:cubicBezTo>
                  <a:cubicBezTo>
                    <a:pt x="10423" y="8537"/>
                    <a:pt x="10433" y="8537"/>
                    <a:pt x="10442" y="8537"/>
                  </a:cubicBezTo>
                  <a:close/>
                </a:path>
              </a:pathLst>
            </a:custGeom>
            <a:solidFill>
              <a:srgbClr val="1C3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9;p20">
              <a:extLst>
                <a:ext uri="{FF2B5EF4-FFF2-40B4-BE49-F238E27FC236}">
                  <a16:creationId xmlns:a16="http://schemas.microsoft.com/office/drawing/2014/main" id="{2C9F52B8-437F-47F3-A9EC-ECE1FAF3CBCC}"/>
                </a:ext>
              </a:extLst>
            </p:cNvPr>
            <p:cNvSpPr/>
            <p:nvPr/>
          </p:nvSpPr>
          <p:spPr>
            <a:xfrm>
              <a:off x="2514364" y="4519171"/>
              <a:ext cx="632135" cy="90701"/>
            </a:xfrm>
            <a:custGeom>
              <a:avLst/>
              <a:gdLst/>
              <a:ahLst/>
              <a:cxnLst/>
              <a:rect l="l" t="t" r="r" b="b"/>
              <a:pathLst>
                <a:path w="12538" h="1799" extrusionOk="0">
                  <a:moveTo>
                    <a:pt x="0" y="1"/>
                  </a:moveTo>
                  <a:lnTo>
                    <a:pt x="0" y="1799"/>
                  </a:lnTo>
                  <a:lnTo>
                    <a:pt x="11633" y="1799"/>
                  </a:lnTo>
                  <a:cubicBezTo>
                    <a:pt x="12121" y="1799"/>
                    <a:pt x="12538" y="1394"/>
                    <a:pt x="12538" y="894"/>
                  </a:cubicBezTo>
                  <a:cubicBezTo>
                    <a:pt x="12538" y="394"/>
                    <a:pt x="12133" y="1"/>
                    <a:pt x="116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1;p20">
              <a:extLst>
                <a:ext uri="{FF2B5EF4-FFF2-40B4-BE49-F238E27FC236}">
                  <a16:creationId xmlns:a16="http://schemas.microsoft.com/office/drawing/2014/main" id="{B5336CCF-1361-4F83-AA78-F44B93DF6A0A}"/>
                </a:ext>
              </a:extLst>
            </p:cNvPr>
            <p:cNvSpPr/>
            <p:nvPr/>
          </p:nvSpPr>
          <p:spPr>
            <a:xfrm>
              <a:off x="2514364" y="2137324"/>
              <a:ext cx="415440" cy="1228826"/>
            </a:xfrm>
            <a:custGeom>
              <a:avLst/>
              <a:gdLst/>
              <a:ahLst/>
              <a:cxnLst/>
              <a:rect l="l" t="t" r="r" b="b"/>
              <a:pathLst>
                <a:path w="8240" h="24373" extrusionOk="0">
                  <a:moveTo>
                    <a:pt x="0" y="0"/>
                  </a:moveTo>
                  <a:lnTo>
                    <a:pt x="0" y="881"/>
                  </a:lnTo>
                  <a:cubicBezTo>
                    <a:pt x="1929" y="881"/>
                    <a:pt x="3501" y="2441"/>
                    <a:pt x="3501" y="4370"/>
                  </a:cubicBezTo>
                  <a:lnTo>
                    <a:pt x="3501" y="9311"/>
                  </a:lnTo>
                  <a:lnTo>
                    <a:pt x="0" y="9311"/>
                  </a:lnTo>
                  <a:lnTo>
                    <a:pt x="0" y="24372"/>
                  </a:lnTo>
                  <a:lnTo>
                    <a:pt x="7061" y="24372"/>
                  </a:lnTo>
                  <a:cubicBezTo>
                    <a:pt x="7704" y="24372"/>
                    <a:pt x="8216" y="23860"/>
                    <a:pt x="8216" y="23217"/>
                  </a:cubicBezTo>
                  <a:lnTo>
                    <a:pt x="8216" y="10478"/>
                  </a:lnTo>
                  <a:cubicBezTo>
                    <a:pt x="8239" y="9823"/>
                    <a:pt x="7716" y="9299"/>
                    <a:pt x="7061" y="9299"/>
                  </a:cubicBezTo>
                  <a:lnTo>
                    <a:pt x="4370" y="9299"/>
                  </a:lnTo>
                  <a:lnTo>
                    <a:pt x="4370" y="4358"/>
                  </a:lnTo>
                  <a:cubicBezTo>
                    <a:pt x="4370" y="1953"/>
                    <a:pt x="2393"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TextBox 18">
            <a:extLst>
              <a:ext uri="{FF2B5EF4-FFF2-40B4-BE49-F238E27FC236}">
                <a16:creationId xmlns:a16="http://schemas.microsoft.com/office/drawing/2014/main" id="{C5BEC0E9-2276-49AC-8705-E7963AFC683A}"/>
              </a:ext>
            </a:extLst>
          </p:cNvPr>
          <p:cNvSpPr txBox="1"/>
          <p:nvPr/>
        </p:nvSpPr>
        <p:spPr>
          <a:xfrm>
            <a:off x="966628" y="1616039"/>
            <a:ext cx="4754880" cy="2308324"/>
          </a:xfrm>
          <a:prstGeom prst="rect">
            <a:avLst/>
          </a:prstGeom>
          <a:noFill/>
        </p:spPr>
        <p:txBody>
          <a:bodyPr wrap="square" rtlCol="0">
            <a:spAutoFit/>
          </a:bodyPr>
          <a:lstStyle/>
          <a:p>
            <a:endParaRPr lang="en-PH" sz="1600" dirty="0">
              <a:latin typeface="Fira Sans" panose="020B0604020202020204" charset="0"/>
            </a:endParaRPr>
          </a:p>
          <a:p>
            <a:pPr algn="ctr"/>
            <a:r>
              <a:rPr lang="en-US" sz="1600" dirty="0">
                <a:latin typeface="Fira Sans" panose="020B0604020202020204" charset="0"/>
              </a:rPr>
              <a:t> Estonian enterprises were subjected to a variety of attacks on their servers, which were used for e-mail, the Web, domain name resolution, and other Internet services. Under abnormally heavy data traffic, systems slowed or stopped. Web defacement occurred on several websites. Even more spam and fraudulent emails arrived in inboxes. </a:t>
            </a:r>
            <a:endParaRPr lang="en-PH" sz="1600" dirty="0">
              <a:latin typeface="Fira Sans" panose="020B0604020202020204" charset="0"/>
            </a:endParaRPr>
          </a:p>
        </p:txBody>
      </p:sp>
      <p:sp>
        <p:nvSpPr>
          <p:cNvPr id="21" name="Google Shape;3204;p36">
            <a:extLst>
              <a:ext uri="{FF2B5EF4-FFF2-40B4-BE49-F238E27FC236}">
                <a16:creationId xmlns:a16="http://schemas.microsoft.com/office/drawing/2014/main" id="{B69A91E6-A0DC-4F2F-B9A8-EF3680915FB0}"/>
              </a:ext>
            </a:extLst>
          </p:cNvPr>
          <p:cNvSpPr/>
          <p:nvPr/>
        </p:nvSpPr>
        <p:spPr>
          <a:xfrm>
            <a:off x="2022411" y="1056528"/>
            <a:ext cx="1090077" cy="191580"/>
          </a:xfrm>
          <a:custGeom>
            <a:avLst/>
            <a:gdLst/>
            <a:ahLst/>
            <a:cxnLst/>
            <a:rect l="l" t="t" r="r" b="b"/>
            <a:pathLst>
              <a:path w="35231" h="9074" extrusionOk="0">
                <a:moveTo>
                  <a:pt x="23979" y="0"/>
                </a:moveTo>
                <a:cubicBezTo>
                  <a:pt x="21134" y="0"/>
                  <a:pt x="18276" y="48"/>
                  <a:pt x="15443" y="143"/>
                </a:cubicBezTo>
                <a:cubicBezTo>
                  <a:pt x="13490" y="203"/>
                  <a:pt x="11549" y="346"/>
                  <a:pt x="9609" y="465"/>
                </a:cubicBezTo>
                <a:cubicBezTo>
                  <a:pt x="7561" y="584"/>
                  <a:pt x="5537" y="524"/>
                  <a:pt x="3501" y="643"/>
                </a:cubicBezTo>
                <a:cubicBezTo>
                  <a:pt x="2572" y="691"/>
                  <a:pt x="1655" y="715"/>
                  <a:pt x="738" y="881"/>
                </a:cubicBezTo>
                <a:cubicBezTo>
                  <a:pt x="274" y="953"/>
                  <a:pt x="167" y="1108"/>
                  <a:pt x="143" y="1572"/>
                </a:cubicBezTo>
                <a:cubicBezTo>
                  <a:pt x="0" y="3429"/>
                  <a:pt x="0" y="5275"/>
                  <a:pt x="179" y="7132"/>
                </a:cubicBezTo>
                <a:cubicBezTo>
                  <a:pt x="226" y="7525"/>
                  <a:pt x="226" y="7906"/>
                  <a:pt x="334" y="8275"/>
                </a:cubicBezTo>
                <a:cubicBezTo>
                  <a:pt x="476" y="8811"/>
                  <a:pt x="607" y="8954"/>
                  <a:pt x="1143" y="8978"/>
                </a:cubicBezTo>
                <a:cubicBezTo>
                  <a:pt x="1739" y="9013"/>
                  <a:pt x="2322" y="9037"/>
                  <a:pt x="2917" y="9049"/>
                </a:cubicBezTo>
                <a:cubicBezTo>
                  <a:pt x="3594" y="9067"/>
                  <a:pt x="4268" y="9074"/>
                  <a:pt x="4942" y="9074"/>
                </a:cubicBezTo>
                <a:cubicBezTo>
                  <a:pt x="6568" y="9074"/>
                  <a:pt x="8190" y="9032"/>
                  <a:pt x="9823" y="8990"/>
                </a:cubicBezTo>
                <a:cubicBezTo>
                  <a:pt x="11823" y="8954"/>
                  <a:pt x="13823" y="8990"/>
                  <a:pt x="15836" y="8906"/>
                </a:cubicBezTo>
                <a:cubicBezTo>
                  <a:pt x="17794" y="8819"/>
                  <a:pt x="19744" y="8811"/>
                  <a:pt x="21705" y="8811"/>
                </a:cubicBezTo>
                <a:cubicBezTo>
                  <a:pt x="22141" y="8811"/>
                  <a:pt x="22578" y="8811"/>
                  <a:pt x="23015" y="8811"/>
                </a:cubicBezTo>
                <a:cubicBezTo>
                  <a:pt x="25182" y="8811"/>
                  <a:pt x="27349" y="8621"/>
                  <a:pt x="29516" y="8621"/>
                </a:cubicBezTo>
                <a:cubicBezTo>
                  <a:pt x="30337" y="8621"/>
                  <a:pt x="31171" y="8621"/>
                  <a:pt x="31992" y="8597"/>
                </a:cubicBezTo>
                <a:cubicBezTo>
                  <a:pt x="32838" y="8597"/>
                  <a:pt x="33695" y="8549"/>
                  <a:pt x="34552" y="8490"/>
                </a:cubicBezTo>
                <a:cubicBezTo>
                  <a:pt x="35028" y="8454"/>
                  <a:pt x="35159" y="8323"/>
                  <a:pt x="35207" y="7882"/>
                </a:cubicBezTo>
                <a:cubicBezTo>
                  <a:pt x="35219" y="7608"/>
                  <a:pt x="35231" y="7323"/>
                  <a:pt x="35231" y="7049"/>
                </a:cubicBezTo>
                <a:cubicBezTo>
                  <a:pt x="35207" y="5799"/>
                  <a:pt x="35183" y="4560"/>
                  <a:pt x="35124" y="3322"/>
                </a:cubicBezTo>
                <a:cubicBezTo>
                  <a:pt x="35100" y="2441"/>
                  <a:pt x="35052" y="1572"/>
                  <a:pt x="34886" y="691"/>
                </a:cubicBezTo>
                <a:cubicBezTo>
                  <a:pt x="34802" y="239"/>
                  <a:pt x="34671" y="119"/>
                  <a:pt x="34207" y="96"/>
                </a:cubicBezTo>
                <a:cubicBezTo>
                  <a:pt x="33326" y="24"/>
                  <a:pt x="32433" y="0"/>
                  <a:pt x="31552" y="0"/>
                </a:cubicBezTo>
                <a:cubicBezTo>
                  <a:pt x="29869" y="0"/>
                  <a:pt x="28192" y="11"/>
                  <a:pt x="26509" y="11"/>
                </a:cubicBezTo>
                <a:cubicBezTo>
                  <a:pt x="25667" y="11"/>
                  <a:pt x="24825" y="8"/>
                  <a:pt x="239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TextBox 21">
            <a:extLst>
              <a:ext uri="{FF2B5EF4-FFF2-40B4-BE49-F238E27FC236}">
                <a16:creationId xmlns:a16="http://schemas.microsoft.com/office/drawing/2014/main" id="{50C72DB2-FA62-489A-A67E-7B5359BACE9B}"/>
              </a:ext>
            </a:extLst>
          </p:cNvPr>
          <p:cNvSpPr txBox="1"/>
          <p:nvPr/>
        </p:nvSpPr>
        <p:spPr>
          <a:xfrm>
            <a:off x="7444103" y="1277485"/>
            <a:ext cx="1813560" cy="2646878"/>
          </a:xfrm>
          <a:prstGeom prst="rect">
            <a:avLst/>
          </a:prstGeom>
          <a:noFill/>
        </p:spPr>
        <p:txBody>
          <a:bodyPr wrap="square" rtlCol="0">
            <a:spAutoFit/>
          </a:bodyPr>
          <a:lstStyle/>
          <a:p>
            <a:r>
              <a:rPr lang="en-US" sz="16600" b="1" dirty="0">
                <a:solidFill>
                  <a:srgbClr val="424B66"/>
                </a:solidFill>
                <a:latin typeface="Fira Sans" panose="020B0604020202020204" charset="0"/>
              </a:rPr>
              <a:t>1</a:t>
            </a:r>
            <a:endParaRPr lang="en-PH" sz="16600" b="1" dirty="0">
              <a:solidFill>
                <a:srgbClr val="424B66"/>
              </a:solidFill>
              <a:latin typeface="Fira Sans" panose="020B0604020202020204" charset="0"/>
            </a:endParaRPr>
          </a:p>
        </p:txBody>
      </p:sp>
    </p:spTree>
    <p:extLst>
      <p:ext uri="{BB962C8B-B14F-4D97-AF65-F5344CB8AC3E}">
        <p14:creationId xmlns:p14="http://schemas.microsoft.com/office/powerpoint/2010/main" val="1445718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oogle Shape;448;p20">
            <a:extLst>
              <a:ext uri="{FF2B5EF4-FFF2-40B4-BE49-F238E27FC236}">
                <a16:creationId xmlns:a16="http://schemas.microsoft.com/office/drawing/2014/main" id="{3A8F715B-9B17-4975-AE2B-20BCC5582142}"/>
              </a:ext>
            </a:extLst>
          </p:cNvPr>
          <p:cNvGrpSpPr/>
          <p:nvPr/>
        </p:nvGrpSpPr>
        <p:grpSpPr>
          <a:xfrm>
            <a:off x="-2238291" y="1205133"/>
            <a:ext cx="4474704" cy="3645742"/>
            <a:chOff x="733939" y="1708125"/>
            <a:chExt cx="3561543" cy="2901748"/>
          </a:xfrm>
        </p:grpSpPr>
        <p:sp>
          <p:nvSpPr>
            <p:cNvPr id="20" name="Google Shape;450;p20">
              <a:extLst>
                <a:ext uri="{FF2B5EF4-FFF2-40B4-BE49-F238E27FC236}">
                  <a16:creationId xmlns:a16="http://schemas.microsoft.com/office/drawing/2014/main" id="{40DA48D1-2F83-488B-9133-566A805A5D8E}"/>
                </a:ext>
              </a:extLst>
            </p:cNvPr>
            <p:cNvSpPr/>
            <p:nvPr/>
          </p:nvSpPr>
          <p:spPr>
            <a:xfrm>
              <a:off x="733939" y="1708125"/>
              <a:ext cx="3561543" cy="2379555"/>
            </a:xfrm>
            <a:custGeom>
              <a:avLst/>
              <a:gdLst/>
              <a:ahLst/>
              <a:cxnLst/>
              <a:rect l="l" t="t" r="r" b="b"/>
              <a:pathLst>
                <a:path w="70641" h="47197" extrusionOk="0">
                  <a:moveTo>
                    <a:pt x="953" y="0"/>
                  </a:moveTo>
                  <a:cubicBezTo>
                    <a:pt x="417" y="0"/>
                    <a:pt x="0" y="429"/>
                    <a:pt x="0" y="953"/>
                  </a:cubicBezTo>
                  <a:lnTo>
                    <a:pt x="0" y="46244"/>
                  </a:lnTo>
                  <a:cubicBezTo>
                    <a:pt x="0" y="46780"/>
                    <a:pt x="429" y="47196"/>
                    <a:pt x="953" y="47196"/>
                  </a:cubicBezTo>
                  <a:lnTo>
                    <a:pt x="69688" y="47196"/>
                  </a:lnTo>
                  <a:cubicBezTo>
                    <a:pt x="70223" y="47196"/>
                    <a:pt x="70640" y="46780"/>
                    <a:pt x="70640" y="46256"/>
                  </a:cubicBezTo>
                  <a:lnTo>
                    <a:pt x="70640" y="953"/>
                  </a:lnTo>
                  <a:cubicBezTo>
                    <a:pt x="70640" y="417"/>
                    <a:pt x="70200" y="0"/>
                    <a:pt x="696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1;p20">
              <a:extLst>
                <a:ext uri="{FF2B5EF4-FFF2-40B4-BE49-F238E27FC236}">
                  <a16:creationId xmlns:a16="http://schemas.microsoft.com/office/drawing/2014/main" id="{017194DA-42CF-4069-8491-B8CC9044205D}"/>
                </a:ext>
              </a:extLst>
            </p:cNvPr>
            <p:cNvSpPr/>
            <p:nvPr/>
          </p:nvSpPr>
          <p:spPr>
            <a:xfrm>
              <a:off x="2514364" y="1708125"/>
              <a:ext cx="1781099" cy="2379555"/>
            </a:xfrm>
            <a:custGeom>
              <a:avLst/>
              <a:gdLst/>
              <a:ahLst/>
              <a:cxnLst/>
              <a:rect l="l" t="t" r="r" b="b"/>
              <a:pathLst>
                <a:path w="35327" h="47197" extrusionOk="0">
                  <a:moveTo>
                    <a:pt x="0" y="0"/>
                  </a:moveTo>
                  <a:lnTo>
                    <a:pt x="0" y="47196"/>
                  </a:lnTo>
                  <a:lnTo>
                    <a:pt x="33481" y="47196"/>
                  </a:lnTo>
                  <a:cubicBezTo>
                    <a:pt x="34493" y="47196"/>
                    <a:pt x="35326" y="46363"/>
                    <a:pt x="35326" y="45351"/>
                  </a:cubicBezTo>
                  <a:lnTo>
                    <a:pt x="35326" y="1846"/>
                  </a:lnTo>
                  <a:cubicBezTo>
                    <a:pt x="35326" y="834"/>
                    <a:pt x="34493" y="0"/>
                    <a:pt x="33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p20">
              <a:extLst>
                <a:ext uri="{FF2B5EF4-FFF2-40B4-BE49-F238E27FC236}">
                  <a16:creationId xmlns:a16="http://schemas.microsoft.com/office/drawing/2014/main" id="{E5FBFA75-9A8F-49A5-89F6-E41E52B64D66}"/>
                </a:ext>
              </a:extLst>
            </p:cNvPr>
            <p:cNvSpPr/>
            <p:nvPr/>
          </p:nvSpPr>
          <p:spPr>
            <a:xfrm>
              <a:off x="814354" y="1787935"/>
              <a:ext cx="3401265" cy="1904773"/>
            </a:xfrm>
            <a:custGeom>
              <a:avLst/>
              <a:gdLst/>
              <a:ahLst/>
              <a:cxnLst/>
              <a:rect l="l" t="t" r="r" b="b"/>
              <a:pathLst>
                <a:path w="67462" h="37780" extrusionOk="0">
                  <a:moveTo>
                    <a:pt x="358" y="1"/>
                  </a:moveTo>
                  <a:cubicBezTo>
                    <a:pt x="167" y="1"/>
                    <a:pt x="1" y="155"/>
                    <a:pt x="1" y="358"/>
                  </a:cubicBezTo>
                  <a:lnTo>
                    <a:pt x="1" y="37422"/>
                  </a:lnTo>
                  <a:cubicBezTo>
                    <a:pt x="1" y="37624"/>
                    <a:pt x="167" y="37779"/>
                    <a:pt x="358" y="37779"/>
                  </a:cubicBezTo>
                  <a:lnTo>
                    <a:pt x="67104" y="37779"/>
                  </a:lnTo>
                  <a:cubicBezTo>
                    <a:pt x="67295" y="37779"/>
                    <a:pt x="67462" y="37624"/>
                    <a:pt x="67462" y="37422"/>
                  </a:cubicBezTo>
                  <a:lnTo>
                    <a:pt x="67462" y="358"/>
                  </a:lnTo>
                  <a:cubicBezTo>
                    <a:pt x="67462" y="155"/>
                    <a:pt x="67295" y="1"/>
                    <a:pt x="67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53;p20">
              <a:extLst>
                <a:ext uri="{FF2B5EF4-FFF2-40B4-BE49-F238E27FC236}">
                  <a16:creationId xmlns:a16="http://schemas.microsoft.com/office/drawing/2014/main" id="{F8CD87FF-A76D-48A9-96D2-7100A7B46049}"/>
                </a:ext>
              </a:extLst>
            </p:cNvPr>
            <p:cNvSpPr/>
            <p:nvPr/>
          </p:nvSpPr>
          <p:spPr>
            <a:xfrm>
              <a:off x="2514364" y="1787935"/>
              <a:ext cx="1701238" cy="1904773"/>
            </a:xfrm>
            <a:custGeom>
              <a:avLst/>
              <a:gdLst/>
              <a:ahLst/>
              <a:cxnLst/>
              <a:rect l="l" t="t" r="r" b="b"/>
              <a:pathLst>
                <a:path w="33743" h="37780" extrusionOk="0">
                  <a:moveTo>
                    <a:pt x="0" y="1"/>
                  </a:moveTo>
                  <a:lnTo>
                    <a:pt x="0" y="37779"/>
                  </a:lnTo>
                  <a:lnTo>
                    <a:pt x="33040" y="37779"/>
                  </a:lnTo>
                  <a:cubicBezTo>
                    <a:pt x="33433" y="37779"/>
                    <a:pt x="33731" y="37470"/>
                    <a:pt x="33731" y="37100"/>
                  </a:cubicBezTo>
                  <a:lnTo>
                    <a:pt x="33731" y="691"/>
                  </a:lnTo>
                  <a:cubicBezTo>
                    <a:pt x="33743" y="310"/>
                    <a:pt x="33433" y="1"/>
                    <a:pt x="33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4;p20">
              <a:extLst>
                <a:ext uri="{FF2B5EF4-FFF2-40B4-BE49-F238E27FC236}">
                  <a16:creationId xmlns:a16="http://schemas.microsoft.com/office/drawing/2014/main" id="{0B7AC4A0-8D7B-4BFE-9054-40ED6F0E9161}"/>
                </a:ext>
              </a:extLst>
            </p:cNvPr>
            <p:cNvSpPr/>
            <p:nvPr/>
          </p:nvSpPr>
          <p:spPr>
            <a:xfrm>
              <a:off x="1883446" y="4518012"/>
              <a:ext cx="1263664" cy="91861"/>
            </a:xfrm>
            <a:custGeom>
              <a:avLst/>
              <a:gdLst/>
              <a:ahLst/>
              <a:cxnLst/>
              <a:rect l="l" t="t" r="r" b="b"/>
              <a:pathLst>
                <a:path w="25064" h="1822" extrusionOk="0">
                  <a:moveTo>
                    <a:pt x="906" y="0"/>
                  </a:moveTo>
                  <a:cubicBezTo>
                    <a:pt x="406" y="0"/>
                    <a:pt x="1" y="417"/>
                    <a:pt x="1" y="917"/>
                  </a:cubicBezTo>
                  <a:cubicBezTo>
                    <a:pt x="1" y="1417"/>
                    <a:pt x="418" y="1822"/>
                    <a:pt x="906" y="1822"/>
                  </a:cubicBezTo>
                  <a:lnTo>
                    <a:pt x="24147" y="1822"/>
                  </a:lnTo>
                  <a:cubicBezTo>
                    <a:pt x="24647" y="1822"/>
                    <a:pt x="25052" y="1417"/>
                    <a:pt x="25063" y="917"/>
                  </a:cubicBezTo>
                  <a:cubicBezTo>
                    <a:pt x="25063" y="405"/>
                    <a:pt x="24647" y="0"/>
                    <a:pt x="24159" y="0"/>
                  </a:cubicBezTo>
                  <a:close/>
                </a:path>
              </a:pathLst>
            </a:custGeom>
            <a:solidFill>
              <a:srgbClr val="2D5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5;p20">
              <a:extLst>
                <a:ext uri="{FF2B5EF4-FFF2-40B4-BE49-F238E27FC236}">
                  <a16:creationId xmlns:a16="http://schemas.microsoft.com/office/drawing/2014/main" id="{EB5FB304-038E-41C2-B735-88B4CD0D4184}"/>
                </a:ext>
              </a:extLst>
            </p:cNvPr>
            <p:cNvSpPr/>
            <p:nvPr/>
          </p:nvSpPr>
          <p:spPr>
            <a:xfrm>
              <a:off x="1989120" y="4087602"/>
              <a:ext cx="1052314" cy="430465"/>
            </a:xfrm>
            <a:custGeom>
              <a:avLst/>
              <a:gdLst/>
              <a:ahLst/>
              <a:cxnLst/>
              <a:rect l="l" t="t" r="r" b="b"/>
              <a:pathLst>
                <a:path w="20872" h="8538" extrusionOk="0">
                  <a:moveTo>
                    <a:pt x="4608" y="0"/>
                  </a:moveTo>
                  <a:cubicBezTo>
                    <a:pt x="4608" y="2763"/>
                    <a:pt x="4608" y="8537"/>
                    <a:pt x="0" y="8537"/>
                  </a:cubicBezTo>
                  <a:lnTo>
                    <a:pt x="20815" y="8537"/>
                  </a:lnTo>
                  <a:cubicBezTo>
                    <a:pt x="16240" y="8513"/>
                    <a:pt x="16240" y="2751"/>
                    <a:pt x="16240" y="0"/>
                  </a:cubicBezTo>
                  <a:close/>
                  <a:moveTo>
                    <a:pt x="20815" y="8537"/>
                  </a:moveTo>
                  <a:lnTo>
                    <a:pt x="20815" y="8537"/>
                  </a:lnTo>
                  <a:cubicBezTo>
                    <a:pt x="20825" y="8537"/>
                    <a:pt x="20834" y="8537"/>
                    <a:pt x="20844" y="8537"/>
                  </a:cubicBezTo>
                  <a:cubicBezTo>
                    <a:pt x="20853" y="8537"/>
                    <a:pt x="20862" y="8537"/>
                    <a:pt x="20872" y="85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6;p20">
              <a:extLst>
                <a:ext uri="{FF2B5EF4-FFF2-40B4-BE49-F238E27FC236}">
                  <a16:creationId xmlns:a16="http://schemas.microsoft.com/office/drawing/2014/main" id="{B3C3FD34-3859-40A5-BBE3-4FD99B90006D}"/>
                </a:ext>
              </a:extLst>
            </p:cNvPr>
            <p:cNvSpPr/>
            <p:nvPr/>
          </p:nvSpPr>
          <p:spPr>
            <a:xfrm>
              <a:off x="2423109" y="3798865"/>
              <a:ext cx="183116" cy="183116"/>
            </a:xfrm>
            <a:custGeom>
              <a:avLst/>
              <a:gdLst/>
              <a:ahLst/>
              <a:cxnLst/>
              <a:rect l="l" t="t" r="r" b="b"/>
              <a:pathLst>
                <a:path w="3632" h="3632" extrusionOk="0">
                  <a:moveTo>
                    <a:pt x="1810" y="0"/>
                  </a:moveTo>
                  <a:cubicBezTo>
                    <a:pt x="810" y="0"/>
                    <a:pt x="1" y="810"/>
                    <a:pt x="1" y="1810"/>
                  </a:cubicBezTo>
                  <a:cubicBezTo>
                    <a:pt x="1" y="2810"/>
                    <a:pt x="810" y="3632"/>
                    <a:pt x="1810" y="3632"/>
                  </a:cubicBezTo>
                  <a:cubicBezTo>
                    <a:pt x="2810" y="3632"/>
                    <a:pt x="3632" y="2810"/>
                    <a:pt x="3632" y="1810"/>
                  </a:cubicBezTo>
                  <a:cubicBezTo>
                    <a:pt x="3632" y="810"/>
                    <a:pt x="2810" y="0"/>
                    <a:pt x="18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7;p20">
              <a:extLst>
                <a:ext uri="{FF2B5EF4-FFF2-40B4-BE49-F238E27FC236}">
                  <a16:creationId xmlns:a16="http://schemas.microsoft.com/office/drawing/2014/main" id="{B1261FF3-3407-40F4-87AE-A0E963A9BFAB}"/>
                </a:ext>
              </a:extLst>
            </p:cNvPr>
            <p:cNvSpPr/>
            <p:nvPr/>
          </p:nvSpPr>
          <p:spPr>
            <a:xfrm>
              <a:off x="2514364" y="3798865"/>
              <a:ext cx="91861" cy="183116"/>
            </a:xfrm>
            <a:custGeom>
              <a:avLst/>
              <a:gdLst/>
              <a:ahLst/>
              <a:cxnLst/>
              <a:rect l="l" t="t" r="r" b="b"/>
              <a:pathLst>
                <a:path w="1822" h="3632" extrusionOk="0">
                  <a:moveTo>
                    <a:pt x="0" y="0"/>
                  </a:moveTo>
                  <a:lnTo>
                    <a:pt x="0" y="3632"/>
                  </a:lnTo>
                  <a:cubicBezTo>
                    <a:pt x="1000" y="3632"/>
                    <a:pt x="1822" y="2810"/>
                    <a:pt x="1822" y="1810"/>
                  </a:cubicBezTo>
                  <a:cubicBezTo>
                    <a:pt x="1822" y="810"/>
                    <a:pt x="1012"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8;p20">
              <a:extLst>
                <a:ext uri="{FF2B5EF4-FFF2-40B4-BE49-F238E27FC236}">
                  <a16:creationId xmlns:a16="http://schemas.microsoft.com/office/drawing/2014/main" id="{C9CF213B-CA9F-4034-BC86-933A382DF47C}"/>
                </a:ext>
              </a:extLst>
            </p:cNvPr>
            <p:cNvSpPr/>
            <p:nvPr/>
          </p:nvSpPr>
          <p:spPr>
            <a:xfrm>
              <a:off x="2514364" y="4087602"/>
              <a:ext cx="526510" cy="430465"/>
            </a:xfrm>
            <a:custGeom>
              <a:avLst/>
              <a:gdLst/>
              <a:ahLst/>
              <a:cxnLst/>
              <a:rect l="l" t="t" r="r" b="b"/>
              <a:pathLst>
                <a:path w="10443" h="8538" extrusionOk="0">
                  <a:moveTo>
                    <a:pt x="0" y="0"/>
                  </a:moveTo>
                  <a:lnTo>
                    <a:pt x="0" y="8537"/>
                  </a:lnTo>
                  <a:lnTo>
                    <a:pt x="10386" y="8537"/>
                  </a:lnTo>
                  <a:cubicBezTo>
                    <a:pt x="5822" y="8513"/>
                    <a:pt x="5822" y="2751"/>
                    <a:pt x="5822" y="0"/>
                  </a:cubicBezTo>
                  <a:close/>
                  <a:moveTo>
                    <a:pt x="10386" y="8537"/>
                  </a:moveTo>
                  <a:cubicBezTo>
                    <a:pt x="10395" y="8537"/>
                    <a:pt x="10404" y="8537"/>
                    <a:pt x="10414" y="8537"/>
                  </a:cubicBezTo>
                  <a:cubicBezTo>
                    <a:pt x="10423" y="8537"/>
                    <a:pt x="10433" y="8537"/>
                    <a:pt x="10442" y="8537"/>
                  </a:cubicBezTo>
                  <a:close/>
                </a:path>
              </a:pathLst>
            </a:custGeom>
            <a:solidFill>
              <a:srgbClr val="1C3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9;p20">
              <a:extLst>
                <a:ext uri="{FF2B5EF4-FFF2-40B4-BE49-F238E27FC236}">
                  <a16:creationId xmlns:a16="http://schemas.microsoft.com/office/drawing/2014/main" id="{0E4E3F06-859F-44EE-A7C7-A107828AA900}"/>
                </a:ext>
              </a:extLst>
            </p:cNvPr>
            <p:cNvSpPr/>
            <p:nvPr/>
          </p:nvSpPr>
          <p:spPr>
            <a:xfrm>
              <a:off x="2514364" y="4519171"/>
              <a:ext cx="632135" cy="90701"/>
            </a:xfrm>
            <a:custGeom>
              <a:avLst/>
              <a:gdLst/>
              <a:ahLst/>
              <a:cxnLst/>
              <a:rect l="l" t="t" r="r" b="b"/>
              <a:pathLst>
                <a:path w="12538" h="1799" extrusionOk="0">
                  <a:moveTo>
                    <a:pt x="0" y="1"/>
                  </a:moveTo>
                  <a:lnTo>
                    <a:pt x="0" y="1799"/>
                  </a:lnTo>
                  <a:lnTo>
                    <a:pt x="11633" y="1799"/>
                  </a:lnTo>
                  <a:cubicBezTo>
                    <a:pt x="12121" y="1799"/>
                    <a:pt x="12538" y="1394"/>
                    <a:pt x="12538" y="894"/>
                  </a:cubicBezTo>
                  <a:cubicBezTo>
                    <a:pt x="12538" y="394"/>
                    <a:pt x="12133" y="1"/>
                    <a:pt x="116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TextBox 18">
            <a:extLst>
              <a:ext uri="{FF2B5EF4-FFF2-40B4-BE49-F238E27FC236}">
                <a16:creationId xmlns:a16="http://schemas.microsoft.com/office/drawing/2014/main" id="{C5BEC0E9-2276-49AC-8705-E7963AFC683A}"/>
              </a:ext>
            </a:extLst>
          </p:cNvPr>
          <p:cNvSpPr txBox="1"/>
          <p:nvPr/>
        </p:nvSpPr>
        <p:spPr>
          <a:xfrm>
            <a:off x="3298348" y="1638638"/>
            <a:ext cx="4754880" cy="1569660"/>
          </a:xfrm>
          <a:prstGeom prst="rect">
            <a:avLst/>
          </a:prstGeom>
          <a:noFill/>
        </p:spPr>
        <p:txBody>
          <a:bodyPr wrap="square" rtlCol="0">
            <a:spAutoFit/>
          </a:bodyPr>
          <a:lstStyle/>
          <a:p>
            <a:pPr algn="ctr"/>
            <a:endParaRPr lang="en-PH" sz="1600" dirty="0">
              <a:latin typeface="Fira Sans" panose="020B0604020202020204" charset="0"/>
            </a:endParaRPr>
          </a:p>
          <a:p>
            <a:pPr algn="ctr"/>
            <a:r>
              <a:rPr lang="en-US" sz="1600" dirty="0">
                <a:latin typeface="Fira Sans" panose="020B0604020202020204" charset="0"/>
              </a:rPr>
              <a:t> The coordination of the attacks in the second and major attack phase no longer relied on forum communication and synchronized human activities. This phase began on April 30 and ended on May 18, 2007. </a:t>
            </a:r>
            <a:endParaRPr lang="en-PH" sz="1800" dirty="0">
              <a:latin typeface="Fira Sans" panose="020B0604020202020204" charset="0"/>
            </a:endParaRPr>
          </a:p>
        </p:txBody>
      </p:sp>
      <p:sp>
        <p:nvSpPr>
          <p:cNvPr id="21" name="Google Shape;3204;p36">
            <a:extLst>
              <a:ext uri="{FF2B5EF4-FFF2-40B4-BE49-F238E27FC236}">
                <a16:creationId xmlns:a16="http://schemas.microsoft.com/office/drawing/2014/main" id="{B69A91E6-A0DC-4F2F-B9A8-EF3680915FB0}"/>
              </a:ext>
            </a:extLst>
          </p:cNvPr>
          <p:cNvSpPr/>
          <p:nvPr/>
        </p:nvSpPr>
        <p:spPr>
          <a:xfrm>
            <a:off x="4714245" y="1067827"/>
            <a:ext cx="1090077" cy="191580"/>
          </a:xfrm>
          <a:custGeom>
            <a:avLst/>
            <a:gdLst/>
            <a:ahLst/>
            <a:cxnLst/>
            <a:rect l="l" t="t" r="r" b="b"/>
            <a:pathLst>
              <a:path w="35231" h="9074" extrusionOk="0">
                <a:moveTo>
                  <a:pt x="23979" y="0"/>
                </a:moveTo>
                <a:cubicBezTo>
                  <a:pt x="21134" y="0"/>
                  <a:pt x="18276" y="48"/>
                  <a:pt x="15443" y="143"/>
                </a:cubicBezTo>
                <a:cubicBezTo>
                  <a:pt x="13490" y="203"/>
                  <a:pt x="11549" y="346"/>
                  <a:pt x="9609" y="465"/>
                </a:cubicBezTo>
                <a:cubicBezTo>
                  <a:pt x="7561" y="584"/>
                  <a:pt x="5537" y="524"/>
                  <a:pt x="3501" y="643"/>
                </a:cubicBezTo>
                <a:cubicBezTo>
                  <a:pt x="2572" y="691"/>
                  <a:pt x="1655" y="715"/>
                  <a:pt x="738" y="881"/>
                </a:cubicBezTo>
                <a:cubicBezTo>
                  <a:pt x="274" y="953"/>
                  <a:pt x="167" y="1108"/>
                  <a:pt x="143" y="1572"/>
                </a:cubicBezTo>
                <a:cubicBezTo>
                  <a:pt x="0" y="3429"/>
                  <a:pt x="0" y="5275"/>
                  <a:pt x="179" y="7132"/>
                </a:cubicBezTo>
                <a:cubicBezTo>
                  <a:pt x="226" y="7525"/>
                  <a:pt x="226" y="7906"/>
                  <a:pt x="334" y="8275"/>
                </a:cubicBezTo>
                <a:cubicBezTo>
                  <a:pt x="476" y="8811"/>
                  <a:pt x="607" y="8954"/>
                  <a:pt x="1143" y="8978"/>
                </a:cubicBezTo>
                <a:cubicBezTo>
                  <a:pt x="1739" y="9013"/>
                  <a:pt x="2322" y="9037"/>
                  <a:pt x="2917" y="9049"/>
                </a:cubicBezTo>
                <a:cubicBezTo>
                  <a:pt x="3594" y="9067"/>
                  <a:pt x="4268" y="9074"/>
                  <a:pt x="4942" y="9074"/>
                </a:cubicBezTo>
                <a:cubicBezTo>
                  <a:pt x="6568" y="9074"/>
                  <a:pt x="8190" y="9032"/>
                  <a:pt x="9823" y="8990"/>
                </a:cubicBezTo>
                <a:cubicBezTo>
                  <a:pt x="11823" y="8954"/>
                  <a:pt x="13823" y="8990"/>
                  <a:pt x="15836" y="8906"/>
                </a:cubicBezTo>
                <a:cubicBezTo>
                  <a:pt x="17794" y="8819"/>
                  <a:pt x="19744" y="8811"/>
                  <a:pt x="21705" y="8811"/>
                </a:cubicBezTo>
                <a:cubicBezTo>
                  <a:pt x="22141" y="8811"/>
                  <a:pt x="22578" y="8811"/>
                  <a:pt x="23015" y="8811"/>
                </a:cubicBezTo>
                <a:cubicBezTo>
                  <a:pt x="25182" y="8811"/>
                  <a:pt x="27349" y="8621"/>
                  <a:pt x="29516" y="8621"/>
                </a:cubicBezTo>
                <a:cubicBezTo>
                  <a:pt x="30337" y="8621"/>
                  <a:pt x="31171" y="8621"/>
                  <a:pt x="31992" y="8597"/>
                </a:cubicBezTo>
                <a:cubicBezTo>
                  <a:pt x="32838" y="8597"/>
                  <a:pt x="33695" y="8549"/>
                  <a:pt x="34552" y="8490"/>
                </a:cubicBezTo>
                <a:cubicBezTo>
                  <a:pt x="35028" y="8454"/>
                  <a:pt x="35159" y="8323"/>
                  <a:pt x="35207" y="7882"/>
                </a:cubicBezTo>
                <a:cubicBezTo>
                  <a:pt x="35219" y="7608"/>
                  <a:pt x="35231" y="7323"/>
                  <a:pt x="35231" y="7049"/>
                </a:cubicBezTo>
                <a:cubicBezTo>
                  <a:pt x="35207" y="5799"/>
                  <a:pt x="35183" y="4560"/>
                  <a:pt x="35124" y="3322"/>
                </a:cubicBezTo>
                <a:cubicBezTo>
                  <a:pt x="35100" y="2441"/>
                  <a:pt x="35052" y="1572"/>
                  <a:pt x="34886" y="691"/>
                </a:cubicBezTo>
                <a:cubicBezTo>
                  <a:pt x="34802" y="239"/>
                  <a:pt x="34671" y="119"/>
                  <a:pt x="34207" y="96"/>
                </a:cubicBezTo>
                <a:cubicBezTo>
                  <a:pt x="33326" y="24"/>
                  <a:pt x="32433" y="0"/>
                  <a:pt x="31552" y="0"/>
                </a:cubicBezTo>
                <a:cubicBezTo>
                  <a:pt x="29869" y="0"/>
                  <a:pt x="28192" y="11"/>
                  <a:pt x="26509" y="11"/>
                </a:cubicBezTo>
                <a:cubicBezTo>
                  <a:pt x="25667" y="11"/>
                  <a:pt x="24825" y="8"/>
                  <a:pt x="23979" y="0"/>
                </a:cubicBezTo>
                <a:close/>
              </a:path>
            </a:pathLst>
          </a:custGeom>
          <a:solidFill>
            <a:srgbClr val="DD9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TextBox 21">
            <a:extLst>
              <a:ext uri="{FF2B5EF4-FFF2-40B4-BE49-F238E27FC236}">
                <a16:creationId xmlns:a16="http://schemas.microsoft.com/office/drawing/2014/main" id="{50C72DB2-FA62-489A-A67E-7B5359BACE9B}"/>
              </a:ext>
            </a:extLst>
          </p:cNvPr>
          <p:cNvSpPr txBox="1"/>
          <p:nvPr/>
        </p:nvSpPr>
        <p:spPr>
          <a:xfrm>
            <a:off x="422829" y="1171243"/>
            <a:ext cx="1813560" cy="2646878"/>
          </a:xfrm>
          <a:prstGeom prst="rect">
            <a:avLst/>
          </a:prstGeom>
          <a:noFill/>
        </p:spPr>
        <p:txBody>
          <a:bodyPr wrap="square" rtlCol="0">
            <a:spAutoFit/>
          </a:bodyPr>
          <a:lstStyle/>
          <a:p>
            <a:r>
              <a:rPr lang="en-US" sz="16600" b="1" dirty="0">
                <a:solidFill>
                  <a:srgbClr val="424B66"/>
                </a:solidFill>
                <a:latin typeface="Fira Sans" panose="020B0604020202020204" charset="0"/>
              </a:rPr>
              <a:t>2</a:t>
            </a:r>
            <a:endParaRPr lang="en-PH" sz="16600" b="1" dirty="0">
              <a:solidFill>
                <a:srgbClr val="424B66"/>
              </a:solidFill>
              <a:latin typeface="Fira Sans" panose="020B0604020202020204" charset="0"/>
            </a:endParaRPr>
          </a:p>
        </p:txBody>
      </p:sp>
      <p:sp>
        <p:nvSpPr>
          <p:cNvPr id="33" name="Title 1">
            <a:extLst>
              <a:ext uri="{FF2B5EF4-FFF2-40B4-BE49-F238E27FC236}">
                <a16:creationId xmlns:a16="http://schemas.microsoft.com/office/drawing/2014/main" id="{156ADC0F-B85F-4084-84D4-9EE1D6E40D4F}"/>
              </a:ext>
            </a:extLst>
          </p:cNvPr>
          <p:cNvSpPr txBox="1">
            <a:spLocks/>
          </p:cNvSpPr>
          <p:nvPr/>
        </p:nvSpPr>
        <p:spPr>
          <a:xfrm>
            <a:off x="3353044" y="499057"/>
            <a:ext cx="484632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1pPr>
            <a:lvl2pPr marR="0" lvl="1"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r>
              <a:rPr lang="en-US" dirty="0"/>
              <a:t>Second Phase</a:t>
            </a:r>
            <a:endParaRPr lang="en-PH" dirty="0"/>
          </a:p>
        </p:txBody>
      </p:sp>
    </p:spTree>
    <p:extLst>
      <p:ext uri="{BB962C8B-B14F-4D97-AF65-F5344CB8AC3E}">
        <p14:creationId xmlns:p14="http://schemas.microsoft.com/office/powerpoint/2010/main" val="519851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6E04-A1A2-494D-8605-610CABCD7196}"/>
              </a:ext>
            </a:extLst>
          </p:cNvPr>
          <p:cNvSpPr>
            <a:spLocks noGrp="1"/>
          </p:cNvSpPr>
          <p:nvPr>
            <p:ph type="title"/>
          </p:nvPr>
        </p:nvSpPr>
        <p:spPr>
          <a:xfrm>
            <a:off x="457200" y="420820"/>
            <a:ext cx="8229600" cy="572700"/>
          </a:xfrm>
        </p:spPr>
        <p:txBody>
          <a:bodyPr/>
          <a:lstStyle/>
          <a:p>
            <a:r>
              <a:rPr lang="en-US" dirty="0"/>
              <a:t>Waves of Second Phase</a:t>
            </a:r>
            <a:endParaRPr lang="en-PH" dirty="0"/>
          </a:p>
        </p:txBody>
      </p:sp>
      <p:grpSp>
        <p:nvGrpSpPr>
          <p:cNvPr id="3" name="Google Shape;3935;p42">
            <a:extLst>
              <a:ext uri="{FF2B5EF4-FFF2-40B4-BE49-F238E27FC236}">
                <a16:creationId xmlns:a16="http://schemas.microsoft.com/office/drawing/2014/main" id="{7DDF3EDC-FEED-46E5-89A0-00F2E1DA81B6}"/>
              </a:ext>
            </a:extLst>
          </p:cNvPr>
          <p:cNvGrpSpPr/>
          <p:nvPr/>
        </p:nvGrpSpPr>
        <p:grpSpPr>
          <a:xfrm>
            <a:off x="457144" y="1307015"/>
            <a:ext cx="8229656" cy="1350175"/>
            <a:chOff x="457200" y="1329875"/>
            <a:chExt cx="8229656" cy="1350175"/>
          </a:xfrm>
        </p:grpSpPr>
        <p:sp>
          <p:nvSpPr>
            <p:cNvPr id="4" name="Google Shape;3936;p42">
              <a:extLst>
                <a:ext uri="{FF2B5EF4-FFF2-40B4-BE49-F238E27FC236}">
                  <a16:creationId xmlns:a16="http://schemas.microsoft.com/office/drawing/2014/main" id="{A98A27F7-4B9D-4F2C-A339-572AB0450431}"/>
                </a:ext>
              </a:extLst>
            </p:cNvPr>
            <p:cNvSpPr/>
            <p:nvPr/>
          </p:nvSpPr>
          <p:spPr>
            <a:xfrm>
              <a:off x="457200" y="2520800"/>
              <a:ext cx="8229656" cy="159250"/>
            </a:xfrm>
            <a:custGeom>
              <a:avLst/>
              <a:gdLst/>
              <a:ahLst/>
              <a:cxnLst/>
              <a:rect l="l" t="t" r="r" b="b"/>
              <a:pathLst>
                <a:path w="181250" h="6370" extrusionOk="0">
                  <a:moveTo>
                    <a:pt x="3179" y="0"/>
                  </a:moveTo>
                  <a:cubicBezTo>
                    <a:pt x="1429" y="0"/>
                    <a:pt x="0" y="1429"/>
                    <a:pt x="0" y="3191"/>
                  </a:cubicBezTo>
                  <a:cubicBezTo>
                    <a:pt x="0" y="4941"/>
                    <a:pt x="1429" y="6370"/>
                    <a:pt x="3179" y="6370"/>
                  </a:cubicBezTo>
                  <a:lnTo>
                    <a:pt x="178070" y="6370"/>
                  </a:lnTo>
                  <a:cubicBezTo>
                    <a:pt x="179820" y="6370"/>
                    <a:pt x="181249" y="4941"/>
                    <a:pt x="181249" y="3191"/>
                  </a:cubicBezTo>
                  <a:cubicBezTo>
                    <a:pt x="181249" y="1429"/>
                    <a:pt x="179844" y="0"/>
                    <a:pt x="1780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3937;p42">
              <a:extLst>
                <a:ext uri="{FF2B5EF4-FFF2-40B4-BE49-F238E27FC236}">
                  <a16:creationId xmlns:a16="http://schemas.microsoft.com/office/drawing/2014/main" id="{AE45323B-CCE9-492F-92A3-C4CA01FFB231}"/>
                </a:ext>
              </a:extLst>
            </p:cNvPr>
            <p:cNvSpPr/>
            <p:nvPr/>
          </p:nvSpPr>
          <p:spPr>
            <a:xfrm>
              <a:off x="2752863" y="1811175"/>
              <a:ext cx="1001350" cy="772450"/>
            </a:xfrm>
            <a:custGeom>
              <a:avLst/>
              <a:gdLst/>
              <a:ahLst/>
              <a:cxnLst/>
              <a:rect l="l" t="t" r="r" b="b"/>
              <a:pathLst>
                <a:path w="40054" h="30898" extrusionOk="0">
                  <a:moveTo>
                    <a:pt x="1" y="1"/>
                  </a:moveTo>
                  <a:lnTo>
                    <a:pt x="1" y="30897"/>
                  </a:lnTo>
                  <a:lnTo>
                    <a:pt x="40053" y="30897"/>
                  </a:lnTo>
                  <a:lnTo>
                    <a:pt x="40053" y="1"/>
                  </a:lnTo>
                  <a:close/>
                </a:path>
              </a:pathLst>
            </a:custGeom>
            <a:solidFill>
              <a:srgbClr val="FD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938;p42">
              <a:extLst>
                <a:ext uri="{FF2B5EF4-FFF2-40B4-BE49-F238E27FC236}">
                  <a16:creationId xmlns:a16="http://schemas.microsoft.com/office/drawing/2014/main" id="{D0149784-FD9C-484C-B04C-4F0BAAA31886}"/>
                </a:ext>
              </a:extLst>
            </p:cNvPr>
            <p:cNvSpPr/>
            <p:nvPr/>
          </p:nvSpPr>
          <p:spPr>
            <a:xfrm>
              <a:off x="2752863" y="1811175"/>
              <a:ext cx="1001350" cy="89325"/>
            </a:xfrm>
            <a:custGeom>
              <a:avLst/>
              <a:gdLst/>
              <a:ahLst/>
              <a:cxnLst/>
              <a:rect l="l" t="t" r="r" b="b"/>
              <a:pathLst>
                <a:path w="40054" h="3573" extrusionOk="0">
                  <a:moveTo>
                    <a:pt x="1" y="1"/>
                  </a:moveTo>
                  <a:lnTo>
                    <a:pt x="1" y="3573"/>
                  </a:lnTo>
                  <a:lnTo>
                    <a:pt x="40053" y="3573"/>
                  </a:lnTo>
                  <a:lnTo>
                    <a:pt x="400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39;p42">
              <a:extLst>
                <a:ext uri="{FF2B5EF4-FFF2-40B4-BE49-F238E27FC236}">
                  <a16:creationId xmlns:a16="http://schemas.microsoft.com/office/drawing/2014/main" id="{8439CF57-DEE3-4D14-8D47-81E7837E10ED}"/>
                </a:ext>
              </a:extLst>
            </p:cNvPr>
            <p:cNvSpPr/>
            <p:nvPr/>
          </p:nvSpPr>
          <p:spPr>
            <a:xfrm>
              <a:off x="2795138" y="1837375"/>
              <a:ext cx="37225" cy="37225"/>
            </a:xfrm>
            <a:custGeom>
              <a:avLst/>
              <a:gdLst/>
              <a:ahLst/>
              <a:cxnLst/>
              <a:rect l="l" t="t" r="r" b="b"/>
              <a:pathLst>
                <a:path w="1489" h="1489" extrusionOk="0">
                  <a:moveTo>
                    <a:pt x="750" y="0"/>
                  </a:moveTo>
                  <a:cubicBezTo>
                    <a:pt x="334" y="0"/>
                    <a:pt x="0" y="334"/>
                    <a:pt x="0" y="739"/>
                  </a:cubicBezTo>
                  <a:cubicBezTo>
                    <a:pt x="0" y="1155"/>
                    <a:pt x="334" y="1489"/>
                    <a:pt x="750" y="1489"/>
                  </a:cubicBezTo>
                  <a:cubicBezTo>
                    <a:pt x="1155" y="1489"/>
                    <a:pt x="1489" y="1155"/>
                    <a:pt x="1489" y="739"/>
                  </a:cubicBezTo>
                  <a:cubicBezTo>
                    <a:pt x="1489" y="334"/>
                    <a:pt x="1155" y="0"/>
                    <a:pt x="750" y="0"/>
                  </a:cubicBezTo>
                  <a:close/>
                </a:path>
              </a:pathLst>
            </a:custGeom>
            <a:solidFill>
              <a:srgbClr val="2D4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40;p42">
              <a:extLst>
                <a:ext uri="{FF2B5EF4-FFF2-40B4-BE49-F238E27FC236}">
                  <a16:creationId xmlns:a16="http://schemas.microsoft.com/office/drawing/2014/main" id="{A99CDA45-F9D5-4C19-8298-44D7DF490D2F}"/>
                </a:ext>
              </a:extLst>
            </p:cNvPr>
            <p:cNvSpPr/>
            <p:nvPr/>
          </p:nvSpPr>
          <p:spPr>
            <a:xfrm>
              <a:off x="2875213" y="1837375"/>
              <a:ext cx="37225" cy="37225"/>
            </a:xfrm>
            <a:custGeom>
              <a:avLst/>
              <a:gdLst/>
              <a:ahLst/>
              <a:cxnLst/>
              <a:rect l="l" t="t" r="r" b="b"/>
              <a:pathLst>
                <a:path w="1489" h="1489" extrusionOk="0">
                  <a:moveTo>
                    <a:pt x="750" y="0"/>
                  </a:moveTo>
                  <a:cubicBezTo>
                    <a:pt x="333" y="0"/>
                    <a:pt x="0" y="334"/>
                    <a:pt x="0" y="739"/>
                  </a:cubicBezTo>
                  <a:cubicBezTo>
                    <a:pt x="0" y="1155"/>
                    <a:pt x="333" y="1489"/>
                    <a:pt x="750" y="1489"/>
                  </a:cubicBezTo>
                  <a:cubicBezTo>
                    <a:pt x="1155" y="1489"/>
                    <a:pt x="1488" y="1155"/>
                    <a:pt x="1488" y="739"/>
                  </a:cubicBezTo>
                  <a:cubicBezTo>
                    <a:pt x="1488" y="334"/>
                    <a:pt x="1155" y="0"/>
                    <a:pt x="750" y="0"/>
                  </a:cubicBezTo>
                  <a:close/>
                </a:path>
              </a:pathLst>
            </a:custGeom>
            <a:solidFill>
              <a:srgbClr val="2D4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941;p42">
              <a:extLst>
                <a:ext uri="{FF2B5EF4-FFF2-40B4-BE49-F238E27FC236}">
                  <a16:creationId xmlns:a16="http://schemas.microsoft.com/office/drawing/2014/main" id="{F17C5741-CD17-4307-BB45-D4DE2674919F}"/>
                </a:ext>
              </a:extLst>
            </p:cNvPr>
            <p:cNvSpPr/>
            <p:nvPr/>
          </p:nvSpPr>
          <p:spPr>
            <a:xfrm>
              <a:off x="2955563" y="1837375"/>
              <a:ext cx="37225" cy="37225"/>
            </a:xfrm>
            <a:custGeom>
              <a:avLst/>
              <a:gdLst/>
              <a:ahLst/>
              <a:cxnLst/>
              <a:rect l="l" t="t" r="r" b="b"/>
              <a:pathLst>
                <a:path w="1489" h="1489" extrusionOk="0">
                  <a:moveTo>
                    <a:pt x="739" y="0"/>
                  </a:moveTo>
                  <a:cubicBezTo>
                    <a:pt x="334" y="0"/>
                    <a:pt x="1" y="334"/>
                    <a:pt x="1" y="739"/>
                  </a:cubicBezTo>
                  <a:cubicBezTo>
                    <a:pt x="1" y="1155"/>
                    <a:pt x="334" y="1489"/>
                    <a:pt x="739" y="1489"/>
                  </a:cubicBezTo>
                  <a:cubicBezTo>
                    <a:pt x="1156" y="1489"/>
                    <a:pt x="1489" y="1155"/>
                    <a:pt x="1489" y="739"/>
                  </a:cubicBezTo>
                  <a:cubicBezTo>
                    <a:pt x="1489" y="334"/>
                    <a:pt x="1156" y="0"/>
                    <a:pt x="739" y="0"/>
                  </a:cubicBezTo>
                  <a:close/>
                </a:path>
              </a:pathLst>
            </a:custGeom>
            <a:solidFill>
              <a:srgbClr val="2D4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942;p42">
              <a:extLst>
                <a:ext uri="{FF2B5EF4-FFF2-40B4-BE49-F238E27FC236}">
                  <a16:creationId xmlns:a16="http://schemas.microsoft.com/office/drawing/2014/main" id="{EB73530D-47E1-43EB-898A-BD7395A47701}"/>
                </a:ext>
              </a:extLst>
            </p:cNvPr>
            <p:cNvSpPr/>
            <p:nvPr/>
          </p:nvSpPr>
          <p:spPr>
            <a:xfrm>
              <a:off x="2806738" y="1954650"/>
              <a:ext cx="892700" cy="194100"/>
            </a:xfrm>
            <a:custGeom>
              <a:avLst/>
              <a:gdLst/>
              <a:ahLst/>
              <a:cxnLst/>
              <a:rect l="l" t="t" r="r" b="b"/>
              <a:pathLst>
                <a:path w="35708" h="7764" extrusionOk="0">
                  <a:moveTo>
                    <a:pt x="1" y="0"/>
                  </a:moveTo>
                  <a:lnTo>
                    <a:pt x="1" y="7763"/>
                  </a:lnTo>
                  <a:lnTo>
                    <a:pt x="35707" y="7763"/>
                  </a:lnTo>
                  <a:lnTo>
                    <a:pt x="357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43;p42">
              <a:extLst>
                <a:ext uri="{FF2B5EF4-FFF2-40B4-BE49-F238E27FC236}">
                  <a16:creationId xmlns:a16="http://schemas.microsoft.com/office/drawing/2014/main" id="{9905F3AE-EE9D-4C81-AF46-D56B96940D1A}"/>
                </a:ext>
              </a:extLst>
            </p:cNvPr>
            <p:cNvSpPr/>
            <p:nvPr/>
          </p:nvSpPr>
          <p:spPr>
            <a:xfrm>
              <a:off x="2806738" y="2187125"/>
              <a:ext cx="331625" cy="187850"/>
            </a:xfrm>
            <a:custGeom>
              <a:avLst/>
              <a:gdLst/>
              <a:ahLst/>
              <a:cxnLst/>
              <a:rect l="l" t="t" r="r" b="b"/>
              <a:pathLst>
                <a:path w="13265" h="7514" extrusionOk="0">
                  <a:moveTo>
                    <a:pt x="1" y="0"/>
                  </a:moveTo>
                  <a:lnTo>
                    <a:pt x="1" y="7513"/>
                  </a:lnTo>
                  <a:lnTo>
                    <a:pt x="13264" y="7513"/>
                  </a:lnTo>
                  <a:lnTo>
                    <a:pt x="13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44;p42">
              <a:extLst>
                <a:ext uri="{FF2B5EF4-FFF2-40B4-BE49-F238E27FC236}">
                  <a16:creationId xmlns:a16="http://schemas.microsoft.com/office/drawing/2014/main" id="{35FFEE59-607F-425C-A361-E0807C20294D}"/>
                </a:ext>
              </a:extLst>
            </p:cNvPr>
            <p:cNvSpPr/>
            <p:nvPr/>
          </p:nvSpPr>
          <p:spPr>
            <a:xfrm>
              <a:off x="3177013" y="2187125"/>
              <a:ext cx="522725" cy="25625"/>
            </a:xfrm>
            <a:custGeom>
              <a:avLst/>
              <a:gdLst/>
              <a:ahLst/>
              <a:cxnLst/>
              <a:rect l="l" t="t" r="r" b="b"/>
              <a:pathLst>
                <a:path w="20909" h="1025" extrusionOk="0">
                  <a:moveTo>
                    <a:pt x="1" y="0"/>
                  </a:moveTo>
                  <a:lnTo>
                    <a:pt x="1" y="1024"/>
                  </a:lnTo>
                  <a:lnTo>
                    <a:pt x="20908" y="1024"/>
                  </a:lnTo>
                  <a:lnTo>
                    <a:pt x="209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45;p42">
              <a:extLst>
                <a:ext uri="{FF2B5EF4-FFF2-40B4-BE49-F238E27FC236}">
                  <a16:creationId xmlns:a16="http://schemas.microsoft.com/office/drawing/2014/main" id="{7C581477-A341-4731-8232-E48A565F0994}"/>
                </a:ext>
              </a:extLst>
            </p:cNvPr>
            <p:cNvSpPr/>
            <p:nvPr/>
          </p:nvSpPr>
          <p:spPr>
            <a:xfrm>
              <a:off x="3177013" y="2258550"/>
              <a:ext cx="522725" cy="25625"/>
            </a:xfrm>
            <a:custGeom>
              <a:avLst/>
              <a:gdLst/>
              <a:ahLst/>
              <a:cxnLst/>
              <a:rect l="l" t="t" r="r" b="b"/>
              <a:pathLst>
                <a:path w="20909" h="1025" extrusionOk="0">
                  <a:moveTo>
                    <a:pt x="1" y="1"/>
                  </a:moveTo>
                  <a:lnTo>
                    <a:pt x="1" y="1025"/>
                  </a:lnTo>
                  <a:lnTo>
                    <a:pt x="20908" y="1025"/>
                  </a:lnTo>
                  <a:lnTo>
                    <a:pt x="20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46;p42">
              <a:extLst>
                <a:ext uri="{FF2B5EF4-FFF2-40B4-BE49-F238E27FC236}">
                  <a16:creationId xmlns:a16="http://schemas.microsoft.com/office/drawing/2014/main" id="{A710D658-479D-4481-8B80-AB93B3B4F2BF}"/>
                </a:ext>
              </a:extLst>
            </p:cNvPr>
            <p:cNvSpPr/>
            <p:nvPr/>
          </p:nvSpPr>
          <p:spPr>
            <a:xfrm>
              <a:off x="3177013" y="2330000"/>
              <a:ext cx="522725" cy="25625"/>
            </a:xfrm>
            <a:custGeom>
              <a:avLst/>
              <a:gdLst/>
              <a:ahLst/>
              <a:cxnLst/>
              <a:rect l="l" t="t" r="r" b="b"/>
              <a:pathLst>
                <a:path w="20909" h="1025" extrusionOk="0">
                  <a:moveTo>
                    <a:pt x="1" y="0"/>
                  </a:moveTo>
                  <a:lnTo>
                    <a:pt x="1" y="1024"/>
                  </a:lnTo>
                  <a:lnTo>
                    <a:pt x="20908" y="1024"/>
                  </a:lnTo>
                  <a:lnTo>
                    <a:pt x="209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47;p42">
              <a:extLst>
                <a:ext uri="{FF2B5EF4-FFF2-40B4-BE49-F238E27FC236}">
                  <a16:creationId xmlns:a16="http://schemas.microsoft.com/office/drawing/2014/main" id="{B39740B4-C0ED-4177-83FF-610BAE1810B7}"/>
                </a:ext>
              </a:extLst>
            </p:cNvPr>
            <p:cNvSpPr/>
            <p:nvPr/>
          </p:nvSpPr>
          <p:spPr>
            <a:xfrm>
              <a:off x="2806738" y="2413325"/>
              <a:ext cx="892700" cy="25325"/>
            </a:xfrm>
            <a:custGeom>
              <a:avLst/>
              <a:gdLst/>
              <a:ahLst/>
              <a:cxnLst/>
              <a:rect l="l" t="t" r="r" b="b"/>
              <a:pathLst>
                <a:path w="35708" h="1013" extrusionOk="0">
                  <a:moveTo>
                    <a:pt x="1" y="1"/>
                  </a:moveTo>
                  <a:lnTo>
                    <a:pt x="1" y="1013"/>
                  </a:lnTo>
                  <a:lnTo>
                    <a:pt x="35707" y="1013"/>
                  </a:lnTo>
                  <a:lnTo>
                    <a:pt x="357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48;p42">
              <a:extLst>
                <a:ext uri="{FF2B5EF4-FFF2-40B4-BE49-F238E27FC236}">
                  <a16:creationId xmlns:a16="http://schemas.microsoft.com/office/drawing/2014/main" id="{404D7AB5-C07C-40FA-B774-8FFDA6D87883}"/>
                </a:ext>
              </a:extLst>
            </p:cNvPr>
            <p:cNvSpPr/>
            <p:nvPr/>
          </p:nvSpPr>
          <p:spPr>
            <a:xfrm>
              <a:off x="2806738" y="2484775"/>
              <a:ext cx="892700" cy="25625"/>
            </a:xfrm>
            <a:custGeom>
              <a:avLst/>
              <a:gdLst/>
              <a:ahLst/>
              <a:cxnLst/>
              <a:rect l="l" t="t" r="r" b="b"/>
              <a:pathLst>
                <a:path w="35708" h="1025" extrusionOk="0">
                  <a:moveTo>
                    <a:pt x="1" y="0"/>
                  </a:moveTo>
                  <a:lnTo>
                    <a:pt x="1" y="1024"/>
                  </a:lnTo>
                  <a:lnTo>
                    <a:pt x="35707" y="1024"/>
                  </a:lnTo>
                  <a:lnTo>
                    <a:pt x="357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49;p42">
              <a:extLst>
                <a:ext uri="{FF2B5EF4-FFF2-40B4-BE49-F238E27FC236}">
                  <a16:creationId xmlns:a16="http://schemas.microsoft.com/office/drawing/2014/main" id="{827AD0C9-D562-4935-B588-8CF33CBAFCD8}"/>
                </a:ext>
              </a:extLst>
            </p:cNvPr>
            <p:cNvSpPr/>
            <p:nvPr/>
          </p:nvSpPr>
          <p:spPr>
            <a:xfrm>
              <a:off x="5390088" y="1900475"/>
              <a:ext cx="1049275" cy="683150"/>
            </a:xfrm>
            <a:custGeom>
              <a:avLst/>
              <a:gdLst/>
              <a:ahLst/>
              <a:cxnLst/>
              <a:rect l="l" t="t" r="r" b="b"/>
              <a:pathLst>
                <a:path w="41971" h="27326" extrusionOk="0">
                  <a:moveTo>
                    <a:pt x="1" y="1"/>
                  </a:moveTo>
                  <a:lnTo>
                    <a:pt x="1" y="27325"/>
                  </a:lnTo>
                  <a:lnTo>
                    <a:pt x="41970" y="27325"/>
                  </a:lnTo>
                  <a:lnTo>
                    <a:pt x="41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50;p42">
              <a:extLst>
                <a:ext uri="{FF2B5EF4-FFF2-40B4-BE49-F238E27FC236}">
                  <a16:creationId xmlns:a16="http://schemas.microsoft.com/office/drawing/2014/main" id="{14C36520-31AB-44D7-B2A2-F12A7BDD0906}"/>
                </a:ext>
              </a:extLst>
            </p:cNvPr>
            <p:cNvSpPr/>
            <p:nvPr/>
          </p:nvSpPr>
          <p:spPr>
            <a:xfrm>
              <a:off x="5390088" y="2165975"/>
              <a:ext cx="1049275" cy="417950"/>
            </a:xfrm>
            <a:custGeom>
              <a:avLst/>
              <a:gdLst/>
              <a:ahLst/>
              <a:cxnLst/>
              <a:rect l="l" t="t" r="r" b="b"/>
              <a:pathLst>
                <a:path w="41971" h="16718" extrusionOk="0">
                  <a:moveTo>
                    <a:pt x="12764" y="1"/>
                  </a:moveTo>
                  <a:lnTo>
                    <a:pt x="1" y="16717"/>
                  </a:lnTo>
                  <a:lnTo>
                    <a:pt x="41970" y="16717"/>
                  </a:lnTo>
                  <a:lnTo>
                    <a:pt x="29183" y="1"/>
                  </a:lnTo>
                  <a:close/>
                </a:path>
              </a:pathLst>
            </a:custGeom>
            <a:solidFill>
              <a:srgbClr val="FD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951;p42">
              <a:extLst>
                <a:ext uri="{FF2B5EF4-FFF2-40B4-BE49-F238E27FC236}">
                  <a16:creationId xmlns:a16="http://schemas.microsoft.com/office/drawing/2014/main" id="{C1752F5D-BCDF-4497-B631-18AF9A1A8955}"/>
                </a:ext>
              </a:extLst>
            </p:cNvPr>
            <p:cNvSpPr/>
            <p:nvPr/>
          </p:nvSpPr>
          <p:spPr>
            <a:xfrm>
              <a:off x="5390088" y="1900775"/>
              <a:ext cx="1049275" cy="435500"/>
            </a:xfrm>
            <a:custGeom>
              <a:avLst/>
              <a:gdLst/>
              <a:ahLst/>
              <a:cxnLst/>
              <a:rect l="l" t="t" r="r" b="b"/>
              <a:pathLst>
                <a:path w="41971" h="17420" extrusionOk="0">
                  <a:moveTo>
                    <a:pt x="1" y="0"/>
                  </a:moveTo>
                  <a:lnTo>
                    <a:pt x="20980" y="17419"/>
                  </a:lnTo>
                  <a:lnTo>
                    <a:pt x="41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3952;p42">
              <a:extLst>
                <a:ext uri="{FF2B5EF4-FFF2-40B4-BE49-F238E27FC236}">
                  <a16:creationId xmlns:a16="http://schemas.microsoft.com/office/drawing/2014/main" id="{439F2E7A-A506-4E8D-8299-E257A328B199}"/>
                </a:ext>
              </a:extLst>
            </p:cNvPr>
            <p:cNvSpPr/>
            <p:nvPr/>
          </p:nvSpPr>
          <p:spPr>
            <a:xfrm>
              <a:off x="6314613" y="1631100"/>
              <a:ext cx="575100" cy="646525"/>
            </a:xfrm>
            <a:custGeom>
              <a:avLst/>
              <a:gdLst/>
              <a:ahLst/>
              <a:cxnLst/>
              <a:rect l="l" t="t" r="r" b="b"/>
              <a:pathLst>
                <a:path w="23004" h="25861" extrusionOk="0">
                  <a:moveTo>
                    <a:pt x="11502" y="0"/>
                  </a:moveTo>
                  <a:cubicBezTo>
                    <a:pt x="11502" y="0"/>
                    <a:pt x="7764" y="5620"/>
                    <a:pt x="310" y="6406"/>
                  </a:cubicBezTo>
                  <a:cubicBezTo>
                    <a:pt x="310" y="6406"/>
                    <a:pt x="1" y="20789"/>
                    <a:pt x="11502" y="25861"/>
                  </a:cubicBezTo>
                  <a:cubicBezTo>
                    <a:pt x="23004" y="20801"/>
                    <a:pt x="22694" y="6406"/>
                    <a:pt x="22694" y="6406"/>
                  </a:cubicBezTo>
                  <a:cubicBezTo>
                    <a:pt x="15217" y="5620"/>
                    <a:pt x="11502" y="0"/>
                    <a:pt x="11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953;p42">
              <a:extLst>
                <a:ext uri="{FF2B5EF4-FFF2-40B4-BE49-F238E27FC236}">
                  <a16:creationId xmlns:a16="http://schemas.microsoft.com/office/drawing/2014/main" id="{3C4DA3AA-86CD-49A7-B770-4850E9260661}"/>
                </a:ext>
              </a:extLst>
            </p:cNvPr>
            <p:cNvSpPr/>
            <p:nvPr/>
          </p:nvSpPr>
          <p:spPr>
            <a:xfrm>
              <a:off x="6419688" y="1749850"/>
              <a:ext cx="364050" cy="408725"/>
            </a:xfrm>
            <a:custGeom>
              <a:avLst/>
              <a:gdLst/>
              <a:ahLst/>
              <a:cxnLst/>
              <a:rect l="l" t="t" r="r" b="b"/>
              <a:pathLst>
                <a:path w="14562" h="16349" extrusionOk="0">
                  <a:moveTo>
                    <a:pt x="7287" y="1"/>
                  </a:moveTo>
                  <a:cubicBezTo>
                    <a:pt x="7287" y="1"/>
                    <a:pt x="4918" y="3561"/>
                    <a:pt x="203" y="4049"/>
                  </a:cubicBezTo>
                  <a:cubicBezTo>
                    <a:pt x="203" y="4049"/>
                    <a:pt x="1" y="13145"/>
                    <a:pt x="7287" y="16348"/>
                  </a:cubicBezTo>
                  <a:cubicBezTo>
                    <a:pt x="14562" y="13157"/>
                    <a:pt x="14372" y="4049"/>
                    <a:pt x="14372" y="4049"/>
                  </a:cubicBezTo>
                  <a:cubicBezTo>
                    <a:pt x="9645" y="3549"/>
                    <a:pt x="7287" y="1"/>
                    <a:pt x="72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3954;p42">
              <a:extLst>
                <a:ext uri="{FF2B5EF4-FFF2-40B4-BE49-F238E27FC236}">
                  <a16:creationId xmlns:a16="http://schemas.microsoft.com/office/drawing/2014/main" id="{7BE8EE81-D02E-447B-8F50-CFD81CB6594C}"/>
                </a:ext>
              </a:extLst>
            </p:cNvPr>
            <p:cNvSpPr/>
            <p:nvPr/>
          </p:nvSpPr>
          <p:spPr>
            <a:xfrm>
              <a:off x="6503513" y="1865200"/>
              <a:ext cx="235850" cy="207500"/>
            </a:xfrm>
            <a:custGeom>
              <a:avLst/>
              <a:gdLst/>
              <a:ahLst/>
              <a:cxnLst/>
              <a:rect l="l" t="t" r="r" b="b"/>
              <a:pathLst>
                <a:path w="9434" h="8300" extrusionOk="0">
                  <a:moveTo>
                    <a:pt x="8605" y="0"/>
                  </a:moveTo>
                  <a:cubicBezTo>
                    <a:pt x="8424" y="0"/>
                    <a:pt x="8242" y="79"/>
                    <a:pt x="8113" y="269"/>
                  </a:cubicBezTo>
                  <a:cubicBezTo>
                    <a:pt x="6697" y="2400"/>
                    <a:pt x="5304" y="4531"/>
                    <a:pt x="3887" y="6674"/>
                  </a:cubicBezTo>
                  <a:cubicBezTo>
                    <a:pt x="2994" y="5531"/>
                    <a:pt x="2101" y="4376"/>
                    <a:pt x="1208" y="3245"/>
                  </a:cubicBezTo>
                  <a:cubicBezTo>
                    <a:pt x="1094" y="3100"/>
                    <a:pt x="958" y="3039"/>
                    <a:pt x="825" y="3039"/>
                  </a:cubicBezTo>
                  <a:cubicBezTo>
                    <a:pt x="402" y="3039"/>
                    <a:pt x="0" y="3650"/>
                    <a:pt x="362" y="4102"/>
                  </a:cubicBezTo>
                  <a:cubicBezTo>
                    <a:pt x="1398" y="5436"/>
                    <a:pt x="2458" y="6781"/>
                    <a:pt x="3494" y="8115"/>
                  </a:cubicBezTo>
                  <a:cubicBezTo>
                    <a:pt x="3596" y="8245"/>
                    <a:pt x="3734" y="8299"/>
                    <a:pt x="3874" y="8299"/>
                  </a:cubicBezTo>
                  <a:cubicBezTo>
                    <a:pt x="4093" y="8299"/>
                    <a:pt x="4318" y="8169"/>
                    <a:pt x="4434" y="7996"/>
                  </a:cubicBezTo>
                  <a:cubicBezTo>
                    <a:pt x="5994" y="5626"/>
                    <a:pt x="7554" y="3245"/>
                    <a:pt x="9125" y="888"/>
                  </a:cubicBezTo>
                  <a:cubicBezTo>
                    <a:pt x="9434" y="429"/>
                    <a:pt x="9025" y="0"/>
                    <a:pt x="8605"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955;p42">
              <a:extLst>
                <a:ext uri="{FF2B5EF4-FFF2-40B4-BE49-F238E27FC236}">
                  <a16:creationId xmlns:a16="http://schemas.microsoft.com/office/drawing/2014/main" id="{3B44CFFF-F07E-47FF-80AD-67FF26FA7EA4}"/>
                </a:ext>
              </a:extLst>
            </p:cNvPr>
            <p:cNvSpPr/>
            <p:nvPr/>
          </p:nvSpPr>
          <p:spPr>
            <a:xfrm>
              <a:off x="2306388" y="1600450"/>
              <a:ext cx="587900" cy="707550"/>
            </a:xfrm>
            <a:custGeom>
              <a:avLst/>
              <a:gdLst/>
              <a:ahLst/>
              <a:cxnLst/>
              <a:rect l="l" t="t" r="r" b="b"/>
              <a:pathLst>
                <a:path w="23516" h="28302" extrusionOk="0">
                  <a:moveTo>
                    <a:pt x="11764" y="0"/>
                  </a:moveTo>
                  <a:cubicBezTo>
                    <a:pt x="5834" y="2711"/>
                    <a:pt x="2268" y="3071"/>
                    <a:pt x="793" y="3071"/>
                  </a:cubicBezTo>
                  <a:cubicBezTo>
                    <a:pt x="260" y="3071"/>
                    <a:pt x="0" y="3024"/>
                    <a:pt x="0" y="3024"/>
                  </a:cubicBezTo>
                  <a:lnTo>
                    <a:pt x="0" y="18300"/>
                  </a:lnTo>
                  <a:cubicBezTo>
                    <a:pt x="1691" y="25194"/>
                    <a:pt x="11764" y="28301"/>
                    <a:pt x="11764" y="28301"/>
                  </a:cubicBezTo>
                  <a:cubicBezTo>
                    <a:pt x="11764" y="28301"/>
                    <a:pt x="21836" y="25194"/>
                    <a:pt x="23515" y="18300"/>
                  </a:cubicBezTo>
                  <a:lnTo>
                    <a:pt x="23515" y="3036"/>
                  </a:lnTo>
                  <a:cubicBezTo>
                    <a:pt x="23515" y="3036"/>
                    <a:pt x="23255" y="3083"/>
                    <a:pt x="22724" y="3083"/>
                  </a:cubicBezTo>
                  <a:cubicBezTo>
                    <a:pt x="21250" y="3083"/>
                    <a:pt x="17681" y="2722"/>
                    <a:pt x="11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956;p42">
              <a:extLst>
                <a:ext uri="{FF2B5EF4-FFF2-40B4-BE49-F238E27FC236}">
                  <a16:creationId xmlns:a16="http://schemas.microsoft.com/office/drawing/2014/main" id="{037BFEA5-75A6-4A1E-AAC6-4BB1B23454BE}"/>
                </a:ext>
              </a:extLst>
            </p:cNvPr>
            <p:cNvSpPr/>
            <p:nvPr/>
          </p:nvSpPr>
          <p:spPr>
            <a:xfrm>
              <a:off x="2398663" y="1711750"/>
              <a:ext cx="403350" cy="485525"/>
            </a:xfrm>
            <a:custGeom>
              <a:avLst/>
              <a:gdLst/>
              <a:ahLst/>
              <a:cxnLst/>
              <a:rect l="l" t="t" r="r" b="b"/>
              <a:pathLst>
                <a:path w="16134" h="19421" extrusionOk="0">
                  <a:moveTo>
                    <a:pt x="8073" y="1"/>
                  </a:moveTo>
                  <a:cubicBezTo>
                    <a:pt x="4025" y="1846"/>
                    <a:pt x="1581" y="2094"/>
                    <a:pt x="560" y="2094"/>
                  </a:cubicBezTo>
                  <a:cubicBezTo>
                    <a:pt x="184" y="2094"/>
                    <a:pt x="0" y="2061"/>
                    <a:pt x="0" y="2061"/>
                  </a:cubicBezTo>
                  <a:lnTo>
                    <a:pt x="0" y="12562"/>
                  </a:lnTo>
                  <a:cubicBezTo>
                    <a:pt x="1155" y="17289"/>
                    <a:pt x="8073" y="19420"/>
                    <a:pt x="8073" y="19420"/>
                  </a:cubicBezTo>
                  <a:cubicBezTo>
                    <a:pt x="8073" y="19420"/>
                    <a:pt x="14990" y="17277"/>
                    <a:pt x="16133" y="12562"/>
                  </a:cubicBezTo>
                  <a:lnTo>
                    <a:pt x="16133" y="2061"/>
                  </a:lnTo>
                  <a:cubicBezTo>
                    <a:pt x="16133" y="2061"/>
                    <a:pt x="15950" y="2094"/>
                    <a:pt x="15574" y="2094"/>
                  </a:cubicBezTo>
                  <a:cubicBezTo>
                    <a:pt x="14553" y="2094"/>
                    <a:pt x="12111" y="1846"/>
                    <a:pt x="80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957;p42">
              <a:extLst>
                <a:ext uri="{FF2B5EF4-FFF2-40B4-BE49-F238E27FC236}">
                  <a16:creationId xmlns:a16="http://schemas.microsoft.com/office/drawing/2014/main" id="{D9B4C13F-72E0-43AC-843D-38D82D5A305D}"/>
                </a:ext>
              </a:extLst>
            </p:cNvPr>
            <p:cNvSpPr/>
            <p:nvPr/>
          </p:nvSpPr>
          <p:spPr>
            <a:xfrm>
              <a:off x="2466763" y="1826150"/>
              <a:ext cx="266850" cy="234425"/>
            </a:xfrm>
            <a:custGeom>
              <a:avLst/>
              <a:gdLst/>
              <a:ahLst/>
              <a:cxnLst/>
              <a:rect l="l" t="t" r="r" b="b"/>
              <a:pathLst>
                <a:path w="10674" h="9377" extrusionOk="0">
                  <a:moveTo>
                    <a:pt x="9718" y="1"/>
                  </a:moveTo>
                  <a:cubicBezTo>
                    <a:pt x="9511" y="1"/>
                    <a:pt x="9303" y="91"/>
                    <a:pt x="9159" y="307"/>
                  </a:cubicBezTo>
                  <a:lnTo>
                    <a:pt x="4384" y="7534"/>
                  </a:lnTo>
                  <a:cubicBezTo>
                    <a:pt x="3360" y="6236"/>
                    <a:pt x="2348" y="4950"/>
                    <a:pt x="1360" y="3664"/>
                  </a:cubicBezTo>
                  <a:cubicBezTo>
                    <a:pt x="1231" y="3501"/>
                    <a:pt x="1078" y="3433"/>
                    <a:pt x="927" y="3433"/>
                  </a:cubicBezTo>
                  <a:cubicBezTo>
                    <a:pt x="452" y="3433"/>
                    <a:pt x="1" y="4110"/>
                    <a:pt x="407" y="4617"/>
                  </a:cubicBezTo>
                  <a:cubicBezTo>
                    <a:pt x="1598" y="6141"/>
                    <a:pt x="2765" y="7653"/>
                    <a:pt x="3956" y="9177"/>
                  </a:cubicBezTo>
                  <a:cubicBezTo>
                    <a:pt x="4068" y="9317"/>
                    <a:pt x="4225" y="9377"/>
                    <a:pt x="4387" y="9377"/>
                  </a:cubicBezTo>
                  <a:cubicBezTo>
                    <a:pt x="4636" y="9377"/>
                    <a:pt x="4897" y="9236"/>
                    <a:pt x="5027" y="9034"/>
                  </a:cubicBezTo>
                  <a:cubicBezTo>
                    <a:pt x="6801" y="6355"/>
                    <a:pt x="8575" y="3676"/>
                    <a:pt x="10349" y="985"/>
                  </a:cubicBezTo>
                  <a:cubicBezTo>
                    <a:pt x="10673" y="479"/>
                    <a:pt x="10197" y="1"/>
                    <a:pt x="9718"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958;p42">
              <a:extLst>
                <a:ext uri="{FF2B5EF4-FFF2-40B4-BE49-F238E27FC236}">
                  <a16:creationId xmlns:a16="http://schemas.microsoft.com/office/drawing/2014/main" id="{3D7F6ACD-AFB5-439C-A6C4-6BB3CBE7CE49}"/>
                </a:ext>
              </a:extLst>
            </p:cNvPr>
            <p:cNvSpPr/>
            <p:nvPr/>
          </p:nvSpPr>
          <p:spPr>
            <a:xfrm>
              <a:off x="3753588" y="1479600"/>
              <a:ext cx="1636525" cy="1104325"/>
            </a:xfrm>
            <a:custGeom>
              <a:avLst/>
              <a:gdLst/>
              <a:ahLst/>
              <a:cxnLst/>
              <a:rect l="l" t="t" r="r" b="b"/>
              <a:pathLst>
                <a:path w="65461" h="44173" extrusionOk="0">
                  <a:moveTo>
                    <a:pt x="441" y="0"/>
                  </a:moveTo>
                  <a:cubicBezTo>
                    <a:pt x="203" y="0"/>
                    <a:pt x="0" y="191"/>
                    <a:pt x="0" y="429"/>
                  </a:cubicBezTo>
                  <a:lnTo>
                    <a:pt x="0" y="43732"/>
                  </a:lnTo>
                  <a:cubicBezTo>
                    <a:pt x="0" y="43970"/>
                    <a:pt x="203" y="44172"/>
                    <a:pt x="441" y="44172"/>
                  </a:cubicBezTo>
                  <a:lnTo>
                    <a:pt x="65032" y="44172"/>
                  </a:lnTo>
                  <a:cubicBezTo>
                    <a:pt x="65270" y="44172"/>
                    <a:pt x="65461" y="43970"/>
                    <a:pt x="65461" y="43732"/>
                  </a:cubicBezTo>
                  <a:lnTo>
                    <a:pt x="65461" y="429"/>
                  </a:lnTo>
                  <a:cubicBezTo>
                    <a:pt x="65461" y="191"/>
                    <a:pt x="65259" y="0"/>
                    <a:pt x="650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959;p42">
              <a:extLst>
                <a:ext uri="{FF2B5EF4-FFF2-40B4-BE49-F238E27FC236}">
                  <a16:creationId xmlns:a16="http://schemas.microsoft.com/office/drawing/2014/main" id="{F2A0CF1C-2881-4745-B114-479F0292EBDF}"/>
                </a:ext>
              </a:extLst>
            </p:cNvPr>
            <p:cNvSpPr/>
            <p:nvPr/>
          </p:nvSpPr>
          <p:spPr>
            <a:xfrm>
              <a:off x="3821463" y="1545675"/>
              <a:ext cx="1500800" cy="972175"/>
            </a:xfrm>
            <a:custGeom>
              <a:avLst/>
              <a:gdLst/>
              <a:ahLst/>
              <a:cxnLst/>
              <a:rect l="l" t="t" r="r" b="b"/>
              <a:pathLst>
                <a:path w="60032" h="38887" extrusionOk="0">
                  <a:moveTo>
                    <a:pt x="405" y="0"/>
                  </a:moveTo>
                  <a:cubicBezTo>
                    <a:pt x="179" y="0"/>
                    <a:pt x="0" y="179"/>
                    <a:pt x="0" y="405"/>
                  </a:cubicBezTo>
                  <a:lnTo>
                    <a:pt x="0" y="38493"/>
                  </a:lnTo>
                  <a:cubicBezTo>
                    <a:pt x="0" y="38707"/>
                    <a:pt x="179" y="38886"/>
                    <a:pt x="405" y="38886"/>
                  </a:cubicBezTo>
                  <a:lnTo>
                    <a:pt x="59638" y="38886"/>
                  </a:lnTo>
                  <a:cubicBezTo>
                    <a:pt x="59853" y="38886"/>
                    <a:pt x="60031" y="38707"/>
                    <a:pt x="60031" y="38493"/>
                  </a:cubicBezTo>
                  <a:lnTo>
                    <a:pt x="60031" y="405"/>
                  </a:lnTo>
                  <a:cubicBezTo>
                    <a:pt x="60031" y="179"/>
                    <a:pt x="59853" y="0"/>
                    <a:pt x="596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3960;p42">
              <a:extLst>
                <a:ext uri="{FF2B5EF4-FFF2-40B4-BE49-F238E27FC236}">
                  <a16:creationId xmlns:a16="http://schemas.microsoft.com/office/drawing/2014/main" id="{4446384A-417D-4782-BBAC-E162436CFB76}"/>
                </a:ext>
              </a:extLst>
            </p:cNvPr>
            <p:cNvSpPr/>
            <p:nvPr/>
          </p:nvSpPr>
          <p:spPr>
            <a:xfrm>
              <a:off x="3530038" y="2478525"/>
              <a:ext cx="2083625" cy="105700"/>
            </a:xfrm>
            <a:custGeom>
              <a:avLst/>
              <a:gdLst/>
              <a:ahLst/>
              <a:cxnLst/>
              <a:rect l="l" t="t" r="r" b="b"/>
              <a:pathLst>
                <a:path w="83345" h="4228" extrusionOk="0">
                  <a:moveTo>
                    <a:pt x="1" y="0"/>
                  </a:moveTo>
                  <a:lnTo>
                    <a:pt x="1" y="1608"/>
                  </a:lnTo>
                  <a:cubicBezTo>
                    <a:pt x="1" y="3048"/>
                    <a:pt x="1180" y="4227"/>
                    <a:pt x="2620" y="4227"/>
                  </a:cubicBezTo>
                  <a:lnTo>
                    <a:pt x="80725" y="4227"/>
                  </a:lnTo>
                  <a:cubicBezTo>
                    <a:pt x="82166" y="4227"/>
                    <a:pt x="83345" y="3048"/>
                    <a:pt x="83345" y="1608"/>
                  </a:cubicBezTo>
                  <a:lnTo>
                    <a:pt x="833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961;p42">
              <a:extLst>
                <a:ext uri="{FF2B5EF4-FFF2-40B4-BE49-F238E27FC236}">
                  <a16:creationId xmlns:a16="http://schemas.microsoft.com/office/drawing/2014/main" id="{59F82AF2-D91A-418F-A06C-BEF64303E360}"/>
                </a:ext>
              </a:extLst>
            </p:cNvPr>
            <p:cNvSpPr/>
            <p:nvPr/>
          </p:nvSpPr>
          <p:spPr>
            <a:xfrm>
              <a:off x="4307813" y="2478525"/>
              <a:ext cx="528675" cy="44675"/>
            </a:xfrm>
            <a:custGeom>
              <a:avLst/>
              <a:gdLst/>
              <a:ahLst/>
              <a:cxnLst/>
              <a:rect l="l" t="t" r="r" b="b"/>
              <a:pathLst>
                <a:path w="21147" h="1787" extrusionOk="0">
                  <a:moveTo>
                    <a:pt x="1" y="0"/>
                  </a:moveTo>
                  <a:lnTo>
                    <a:pt x="1" y="1120"/>
                  </a:lnTo>
                  <a:cubicBezTo>
                    <a:pt x="1" y="1489"/>
                    <a:pt x="298" y="1786"/>
                    <a:pt x="668" y="1786"/>
                  </a:cubicBezTo>
                  <a:lnTo>
                    <a:pt x="20468" y="1786"/>
                  </a:lnTo>
                  <a:cubicBezTo>
                    <a:pt x="20849" y="1786"/>
                    <a:pt x="21146" y="1489"/>
                    <a:pt x="21146" y="1120"/>
                  </a:cubicBezTo>
                  <a:lnTo>
                    <a:pt x="211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962;p42">
              <a:extLst>
                <a:ext uri="{FF2B5EF4-FFF2-40B4-BE49-F238E27FC236}">
                  <a16:creationId xmlns:a16="http://schemas.microsoft.com/office/drawing/2014/main" id="{2755FF45-79BB-413A-A835-670E7C3157DE}"/>
                </a:ext>
              </a:extLst>
            </p:cNvPr>
            <p:cNvSpPr/>
            <p:nvPr/>
          </p:nvSpPr>
          <p:spPr>
            <a:xfrm>
              <a:off x="4356938" y="1657875"/>
              <a:ext cx="429250" cy="708750"/>
            </a:xfrm>
            <a:custGeom>
              <a:avLst/>
              <a:gdLst/>
              <a:ahLst/>
              <a:cxnLst/>
              <a:rect l="l" t="t" r="r" b="b"/>
              <a:pathLst>
                <a:path w="17170" h="28350" extrusionOk="0">
                  <a:moveTo>
                    <a:pt x="9966" y="2466"/>
                  </a:moveTo>
                  <a:cubicBezTo>
                    <a:pt x="11764" y="2466"/>
                    <a:pt x="13240" y="3942"/>
                    <a:pt x="13240" y="5740"/>
                  </a:cubicBezTo>
                  <a:lnTo>
                    <a:pt x="13240" y="12824"/>
                  </a:lnTo>
                  <a:lnTo>
                    <a:pt x="3965" y="12824"/>
                  </a:lnTo>
                  <a:lnTo>
                    <a:pt x="3965" y="5740"/>
                  </a:lnTo>
                  <a:cubicBezTo>
                    <a:pt x="3965" y="3942"/>
                    <a:pt x="5442" y="2466"/>
                    <a:pt x="7239" y="2466"/>
                  </a:cubicBezTo>
                  <a:close/>
                  <a:moveTo>
                    <a:pt x="7227" y="1"/>
                  </a:moveTo>
                  <a:cubicBezTo>
                    <a:pt x="4072" y="1"/>
                    <a:pt x="1501" y="2585"/>
                    <a:pt x="1501" y="5740"/>
                  </a:cubicBezTo>
                  <a:lnTo>
                    <a:pt x="1501" y="12824"/>
                  </a:lnTo>
                  <a:lnTo>
                    <a:pt x="0" y="12824"/>
                  </a:lnTo>
                  <a:lnTo>
                    <a:pt x="0" y="28350"/>
                  </a:lnTo>
                  <a:lnTo>
                    <a:pt x="17169" y="28350"/>
                  </a:lnTo>
                  <a:lnTo>
                    <a:pt x="17169" y="12824"/>
                  </a:lnTo>
                  <a:lnTo>
                    <a:pt x="15681" y="12824"/>
                  </a:lnTo>
                  <a:lnTo>
                    <a:pt x="15681" y="5740"/>
                  </a:lnTo>
                  <a:cubicBezTo>
                    <a:pt x="15681" y="2585"/>
                    <a:pt x="13109" y="1"/>
                    <a:pt x="9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963;p42">
              <a:extLst>
                <a:ext uri="{FF2B5EF4-FFF2-40B4-BE49-F238E27FC236}">
                  <a16:creationId xmlns:a16="http://schemas.microsoft.com/office/drawing/2014/main" id="{D6D32F52-D998-471B-883F-04462B30B590}"/>
                </a:ext>
              </a:extLst>
            </p:cNvPr>
            <p:cNvSpPr/>
            <p:nvPr/>
          </p:nvSpPr>
          <p:spPr>
            <a:xfrm>
              <a:off x="4467063" y="2032050"/>
              <a:ext cx="209875" cy="276825"/>
            </a:xfrm>
            <a:custGeom>
              <a:avLst/>
              <a:gdLst/>
              <a:ahLst/>
              <a:cxnLst/>
              <a:rect l="l" t="t" r="r" b="b"/>
              <a:pathLst>
                <a:path w="8395" h="11073" extrusionOk="0">
                  <a:moveTo>
                    <a:pt x="4192" y="0"/>
                  </a:moveTo>
                  <a:cubicBezTo>
                    <a:pt x="1870" y="0"/>
                    <a:pt x="1" y="1869"/>
                    <a:pt x="1" y="4191"/>
                  </a:cubicBezTo>
                  <a:cubicBezTo>
                    <a:pt x="1" y="5787"/>
                    <a:pt x="894" y="7191"/>
                    <a:pt x="2191" y="7882"/>
                  </a:cubicBezTo>
                  <a:lnTo>
                    <a:pt x="2191" y="11073"/>
                  </a:lnTo>
                  <a:lnTo>
                    <a:pt x="6168" y="11073"/>
                  </a:lnTo>
                  <a:lnTo>
                    <a:pt x="6168" y="7882"/>
                  </a:lnTo>
                  <a:cubicBezTo>
                    <a:pt x="7502" y="7168"/>
                    <a:pt x="8395" y="5787"/>
                    <a:pt x="8395" y="4191"/>
                  </a:cubicBezTo>
                  <a:cubicBezTo>
                    <a:pt x="8395" y="1893"/>
                    <a:pt x="6513" y="0"/>
                    <a:pt x="41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964;p42">
              <a:extLst>
                <a:ext uri="{FF2B5EF4-FFF2-40B4-BE49-F238E27FC236}">
                  <a16:creationId xmlns:a16="http://schemas.microsoft.com/office/drawing/2014/main" id="{D0579B6E-5AB9-4B21-8E74-D6A1B538307C}"/>
                </a:ext>
              </a:extLst>
            </p:cNvPr>
            <p:cNvSpPr/>
            <p:nvPr/>
          </p:nvSpPr>
          <p:spPr>
            <a:xfrm>
              <a:off x="5500838" y="1563825"/>
              <a:ext cx="55975" cy="65500"/>
            </a:xfrm>
            <a:custGeom>
              <a:avLst/>
              <a:gdLst/>
              <a:ahLst/>
              <a:cxnLst/>
              <a:rect l="l" t="t" r="r" b="b"/>
              <a:pathLst>
                <a:path w="2239" h="2620" extrusionOk="0">
                  <a:moveTo>
                    <a:pt x="1119" y="1"/>
                  </a:moveTo>
                  <a:lnTo>
                    <a:pt x="714" y="834"/>
                  </a:lnTo>
                  <a:lnTo>
                    <a:pt x="0" y="1310"/>
                  </a:lnTo>
                  <a:lnTo>
                    <a:pt x="714" y="1787"/>
                  </a:lnTo>
                  <a:lnTo>
                    <a:pt x="1119" y="2620"/>
                  </a:lnTo>
                  <a:lnTo>
                    <a:pt x="1536" y="1787"/>
                  </a:lnTo>
                  <a:lnTo>
                    <a:pt x="2238" y="1310"/>
                  </a:lnTo>
                  <a:lnTo>
                    <a:pt x="1536" y="834"/>
                  </a:lnTo>
                  <a:lnTo>
                    <a:pt x="11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965;p42">
              <a:extLst>
                <a:ext uri="{FF2B5EF4-FFF2-40B4-BE49-F238E27FC236}">
                  <a16:creationId xmlns:a16="http://schemas.microsoft.com/office/drawing/2014/main" id="{93769930-59CD-4A84-9443-BED6F16A6185}"/>
                </a:ext>
              </a:extLst>
            </p:cNvPr>
            <p:cNvSpPr/>
            <p:nvPr/>
          </p:nvSpPr>
          <p:spPr>
            <a:xfrm>
              <a:off x="5716638" y="1329875"/>
              <a:ext cx="103900" cy="121475"/>
            </a:xfrm>
            <a:custGeom>
              <a:avLst/>
              <a:gdLst/>
              <a:ahLst/>
              <a:cxnLst/>
              <a:rect l="l" t="t" r="r" b="b"/>
              <a:pathLst>
                <a:path w="4156" h="4859" extrusionOk="0">
                  <a:moveTo>
                    <a:pt x="2084" y="0"/>
                  </a:moveTo>
                  <a:lnTo>
                    <a:pt x="1310" y="1548"/>
                  </a:lnTo>
                  <a:lnTo>
                    <a:pt x="0" y="2429"/>
                  </a:lnTo>
                  <a:lnTo>
                    <a:pt x="1310" y="3310"/>
                  </a:lnTo>
                  <a:lnTo>
                    <a:pt x="2084" y="4858"/>
                  </a:lnTo>
                  <a:lnTo>
                    <a:pt x="2846" y="3310"/>
                  </a:lnTo>
                  <a:lnTo>
                    <a:pt x="4155" y="2429"/>
                  </a:lnTo>
                  <a:lnTo>
                    <a:pt x="2846" y="1548"/>
                  </a:lnTo>
                  <a:lnTo>
                    <a:pt x="20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966;p42">
              <a:extLst>
                <a:ext uri="{FF2B5EF4-FFF2-40B4-BE49-F238E27FC236}">
                  <a16:creationId xmlns:a16="http://schemas.microsoft.com/office/drawing/2014/main" id="{CFD21B00-CAD4-4FD4-A0FE-39BDF61AB12E}"/>
                </a:ext>
              </a:extLst>
            </p:cNvPr>
            <p:cNvSpPr/>
            <p:nvPr/>
          </p:nvSpPr>
          <p:spPr>
            <a:xfrm>
              <a:off x="5974688" y="1417075"/>
              <a:ext cx="209875" cy="244400"/>
            </a:xfrm>
            <a:custGeom>
              <a:avLst/>
              <a:gdLst/>
              <a:ahLst/>
              <a:cxnLst/>
              <a:rect l="l" t="t" r="r" b="b"/>
              <a:pathLst>
                <a:path w="8395" h="9776" extrusionOk="0">
                  <a:moveTo>
                    <a:pt x="4192" y="1"/>
                  </a:moveTo>
                  <a:lnTo>
                    <a:pt x="2644" y="3108"/>
                  </a:lnTo>
                  <a:lnTo>
                    <a:pt x="1" y="4894"/>
                  </a:lnTo>
                  <a:lnTo>
                    <a:pt x="2644" y="6668"/>
                  </a:lnTo>
                  <a:lnTo>
                    <a:pt x="4192" y="9776"/>
                  </a:lnTo>
                  <a:lnTo>
                    <a:pt x="5728" y="6668"/>
                  </a:lnTo>
                  <a:lnTo>
                    <a:pt x="8395" y="4894"/>
                  </a:lnTo>
                  <a:lnTo>
                    <a:pt x="5728" y="3108"/>
                  </a:lnTo>
                  <a:lnTo>
                    <a:pt x="41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967;p42">
              <a:extLst>
                <a:ext uri="{FF2B5EF4-FFF2-40B4-BE49-F238E27FC236}">
                  <a16:creationId xmlns:a16="http://schemas.microsoft.com/office/drawing/2014/main" id="{560B0FC1-8292-4C61-9B8C-DA9AE5D594AE}"/>
                </a:ext>
              </a:extLst>
            </p:cNvPr>
            <p:cNvSpPr/>
            <p:nvPr/>
          </p:nvSpPr>
          <p:spPr>
            <a:xfrm>
              <a:off x="6804263" y="2233550"/>
              <a:ext cx="103600" cy="121475"/>
            </a:xfrm>
            <a:custGeom>
              <a:avLst/>
              <a:gdLst/>
              <a:ahLst/>
              <a:cxnLst/>
              <a:rect l="l" t="t" r="r" b="b"/>
              <a:pathLst>
                <a:path w="4144" h="4859" extrusionOk="0">
                  <a:moveTo>
                    <a:pt x="2060" y="1"/>
                  </a:moveTo>
                  <a:lnTo>
                    <a:pt x="1310" y="1548"/>
                  </a:lnTo>
                  <a:lnTo>
                    <a:pt x="1" y="2429"/>
                  </a:lnTo>
                  <a:lnTo>
                    <a:pt x="1310" y="3311"/>
                  </a:lnTo>
                  <a:lnTo>
                    <a:pt x="2060" y="4858"/>
                  </a:lnTo>
                  <a:lnTo>
                    <a:pt x="2834" y="3311"/>
                  </a:lnTo>
                  <a:lnTo>
                    <a:pt x="4144" y="2429"/>
                  </a:lnTo>
                  <a:lnTo>
                    <a:pt x="2834" y="1548"/>
                  </a:lnTo>
                  <a:lnTo>
                    <a:pt x="20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968;p42">
              <a:extLst>
                <a:ext uri="{FF2B5EF4-FFF2-40B4-BE49-F238E27FC236}">
                  <a16:creationId xmlns:a16="http://schemas.microsoft.com/office/drawing/2014/main" id="{E5C3F111-BE42-430C-95A2-96282BEC766D}"/>
                </a:ext>
              </a:extLst>
            </p:cNvPr>
            <p:cNvSpPr/>
            <p:nvPr/>
          </p:nvSpPr>
          <p:spPr>
            <a:xfrm>
              <a:off x="7023638" y="2013000"/>
              <a:ext cx="55975" cy="65200"/>
            </a:xfrm>
            <a:custGeom>
              <a:avLst/>
              <a:gdLst/>
              <a:ahLst/>
              <a:cxnLst/>
              <a:rect l="l" t="t" r="r" b="b"/>
              <a:pathLst>
                <a:path w="2239" h="2608" extrusionOk="0">
                  <a:moveTo>
                    <a:pt x="1120" y="0"/>
                  </a:moveTo>
                  <a:lnTo>
                    <a:pt x="703" y="834"/>
                  </a:lnTo>
                  <a:lnTo>
                    <a:pt x="0" y="1298"/>
                  </a:lnTo>
                  <a:lnTo>
                    <a:pt x="703" y="1774"/>
                  </a:lnTo>
                  <a:lnTo>
                    <a:pt x="1120" y="2608"/>
                  </a:lnTo>
                  <a:lnTo>
                    <a:pt x="1524" y="1774"/>
                  </a:lnTo>
                  <a:lnTo>
                    <a:pt x="2239" y="1298"/>
                  </a:lnTo>
                  <a:lnTo>
                    <a:pt x="1524" y="834"/>
                  </a:lnTo>
                  <a:lnTo>
                    <a:pt x="11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969;p42">
              <a:extLst>
                <a:ext uri="{FF2B5EF4-FFF2-40B4-BE49-F238E27FC236}">
                  <a16:creationId xmlns:a16="http://schemas.microsoft.com/office/drawing/2014/main" id="{7BFB3F08-9408-4440-9D3C-961587CE5E14}"/>
                </a:ext>
              </a:extLst>
            </p:cNvPr>
            <p:cNvSpPr/>
            <p:nvPr/>
          </p:nvSpPr>
          <p:spPr>
            <a:xfrm>
              <a:off x="6828088" y="1385225"/>
              <a:ext cx="55675" cy="65525"/>
            </a:xfrm>
            <a:custGeom>
              <a:avLst/>
              <a:gdLst/>
              <a:ahLst/>
              <a:cxnLst/>
              <a:rect l="l" t="t" r="r" b="b"/>
              <a:pathLst>
                <a:path w="2227" h="2621" extrusionOk="0">
                  <a:moveTo>
                    <a:pt x="1107" y="1"/>
                  </a:moveTo>
                  <a:lnTo>
                    <a:pt x="714" y="834"/>
                  </a:lnTo>
                  <a:lnTo>
                    <a:pt x="0" y="1311"/>
                  </a:lnTo>
                  <a:lnTo>
                    <a:pt x="714" y="1787"/>
                  </a:lnTo>
                  <a:lnTo>
                    <a:pt x="1107" y="2620"/>
                  </a:lnTo>
                  <a:lnTo>
                    <a:pt x="1524" y="1787"/>
                  </a:lnTo>
                  <a:lnTo>
                    <a:pt x="2227" y="1311"/>
                  </a:lnTo>
                  <a:lnTo>
                    <a:pt x="1524" y="834"/>
                  </a:lnTo>
                  <a:lnTo>
                    <a:pt x="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970;p42">
              <a:extLst>
                <a:ext uri="{FF2B5EF4-FFF2-40B4-BE49-F238E27FC236}">
                  <a16:creationId xmlns:a16="http://schemas.microsoft.com/office/drawing/2014/main" id="{5E1E14EB-3C75-4D22-AB69-6C36135CB8C3}"/>
                </a:ext>
              </a:extLst>
            </p:cNvPr>
            <p:cNvSpPr/>
            <p:nvPr/>
          </p:nvSpPr>
          <p:spPr>
            <a:xfrm>
              <a:off x="3586888" y="1563825"/>
              <a:ext cx="56000" cy="65500"/>
            </a:xfrm>
            <a:custGeom>
              <a:avLst/>
              <a:gdLst/>
              <a:ahLst/>
              <a:cxnLst/>
              <a:rect l="l" t="t" r="r" b="b"/>
              <a:pathLst>
                <a:path w="2240" h="2620" extrusionOk="0">
                  <a:moveTo>
                    <a:pt x="1120" y="1"/>
                  </a:moveTo>
                  <a:lnTo>
                    <a:pt x="703" y="834"/>
                  </a:lnTo>
                  <a:lnTo>
                    <a:pt x="1" y="1310"/>
                  </a:lnTo>
                  <a:lnTo>
                    <a:pt x="703" y="1787"/>
                  </a:lnTo>
                  <a:lnTo>
                    <a:pt x="1120" y="2620"/>
                  </a:lnTo>
                  <a:lnTo>
                    <a:pt x="1525" y="1787"/>
                  </a:lnTo>
                  <a:lnTo>
                    <a:pt x="2239" y="1310"/>
                  </a:lnTo>
                  <a:lnTo>
                    <a:pt x="1525" y="834"/>
                  </a:lnTo>
                  <a:lnTo>
                    <a:pt x="11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71;p42">
              <a:extLst>
                <a:ext uri="{FF2B5EF4-FFF2-40B4-BE49-F238E27FC236}">
                  <a16:creationId xmlns:a16="http://schemas.microsoft.com/office/drawing/2014/main" id="{6C8D738B-61C6-4829-AE0A-0BA5C7BBBA6A}"/>
                </a:ext>
              </a:extLst>
            </p:cNvPr>
            <p:cNvSpPr/>
            <p:nvPr/>
          </p:nvSpPr>
          <p:spPr>
            <a:xfrm>
              <a:off x="3323163" y="1329875"/>
              <a:ext cx="103925" cy="121475"/>
            </a:xfrm>
            <a:custGeom>
              <a:avLst/>
              <a:gdLst/>
              <a:ahLst/>
              <a:cxnLst/>
              <a:rect l="l" t="t" r="r" b="b"/>
              <a:pathLst>
                <a:path w="4157" h="4859" extrusionOk="0">
                  <a:moveTo>
                    <a:pt x="2073" y="0"/>
                  </a:moveTo>
                  <a:lnTo>
                    <a:pt x="1311" y="1548"/>
                  </a:lnTo>
                  <a:lnTo>
                    <a:pt x="1" y="2429"/>
                  </a:lnTo>
                  <a:lnTo>
                    <a:pt x="1311" y="3310"/>
                  </a:lnTo>
                  <a:lnTo>
                    <a:pt x="2073" y="4858"/>
                  </a:lnTo>
                  <a:lnTo>
                    <a:pt x="2847" y="3310"/>
                  </a:lnTo>
                  <a:lnTo>
                    <a:pt x="4156" y="2429"/>
                  </a:lnTo>
                  <a:lnTo>
                    <a:pt x="2847" y="1548"/>
                  </a:lnTo>
                  <a:lnTo>
                    <a:pt x="20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72;p42">
              <a:extLst>
                <a:ext uri="{FF2B5EF4-FFF2-40B4-BE49-F238E27FC236}">
                  <a16:creationId xmlns:a16="http://schemas.microsoft.com/office/drawing/2014/main" id="{6661C4A4-1E26-495D-9CDE-68D5AC7084FF}"/>
                </a:ext>
              </a:extLst>
            </p:cNvPr>
            <p:cNvSpPr/>
            <p:nvPr/>
          </p:nvSpPr>
          <p:spPr>
            <a:xfrm>
              <a:off x="2959438" y="1417075"/>
              <a:ext cx="209875" cy="244400"/>
            </a:xfrm>
            <a:custGeom>
              <a:avLst/>
              <a:gdLst/>
              <a:ahLst/>
              <a:cxnLst/>
              <a:rect l="l" t="t" r="r" b="b"/>
              <a:pathLst>
                <a:path w="8395" h="9776" extrusionOk="0">
                  <a:moveTo>
                    <a:pt x="4192" y="1"/>
                  </a:moveTo>
                  <a:lnTo>
                    <a:pt x="2656" y="3108"/>
                  </a:lnTo>
                  <a:lnTo>
                    <a:pt x="1" y="4894"/>
                  </a:lnTo>
                  <a:lnTo>
                    <a:pt x="2656" y="6668"/>
                  </a:lnTo>
                  <a:lnTo>
                    <a:pt x="4192" y="9776"/>
                  </a:lnTo>
                  <a:lnTo>
                    <a:pt x="5739" y="6668"/>
                  </a:lnTo>
                  <a:lnTo>
                    <a:pt x="8394" y="4894"/>
                  </a:lnTo>
                  <a:lnTo>
                    <a:pt x="5739" y="3108"/>
                  </a:lnTo>
                  <a:lnTo>
                    <a:pt x="41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973;p42">
              <a:extLst>
                <a:ext uri="{FF2B5EF4-FFF2-40B4-BE49-F238E27FC236}">
                  <a16:creationId xmlns:a16="http://schemas.microsoft.com/office/drawing/2014/main" id="{62C596E2-31A6-4532-AB14-C159EA1842BF}"/>
                </a:ext>
              </a:extLst>
            </p:cNvPr>
            <p:cNvSpPr/>
            <p:nvPr/>
          </p:nvSpPr>
          <p:spPr>
            <a:xfrm>
              <a:off x="2235838" y="2233550"/>
              <a:ext cx="103900" cy="121475"/>
            </a:xfrm>
            <a:custGeom>
              <a:avLst/>
              <a:gdLst/>
              <a:ahLst/>
              <a:cxnLst/>
              <a:rect l="l" t="t" r="r" b="b"/>
              <a:pathLst>
                <a:path w="4156" h="4859" extrusionOk="0">
                  <a:moveTo>
                    <a:pt x="2084" y="1"/>
                  </a:moveTo>
                  <a:lnTo>
                    <a:pt x="1310" y="1548"/>
                  </a:lnTo>
                  <a:lnTo>
                    <a:pt x="0" y="2429"/>
                  </a:lnTo>
                  <a:lnTo>
                    <a:pt x="1310" y="3311"/>
                  </a:lnTo>
                  <a:lnTo>
                    <a:pt x="2084" y="4858"/>
                  </a:lnTo>
                  <a:lnTo>
                    <a:pt x="2846" y="3311"/>
                  </a:lnTo>
                  <a:lnTo>
                    <a:pt x="4156" y="2429"/>
                  </a:lnTo>
                  <a:lnTo>
                    <a:pt x="2846" y="1548"/>
                  </a:lnTo>
                  <a:lnTo>
                    <a:pt x="20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974;p42">
              <a:extLst>
                <a:ext uri="{FF2B5EF4-FFF2-40B4-BE49-F238E27FC236}">
                  <a16:creationId xmlns:a16="http://schemas.microsoft.com/office/drawing/2014/main" id="{87B6AF45-1783-45B8-B424-7A33DB413A71}"/>
                </a:ext>
              </a:extLst>
            </p:cNvPr>
            <p:cNvSpPr/>
            <p:nvPr/>
          </p:nvSpPr>
          <p:spPr>
            <a:xfrm>
              <a:off x="2064388" y="2013000"/>
              <a:ext cx="55675" cy="65200"/>
            </a:xfrm>
            <a:custGeom>
              <a:avLst/>
              <a:gdLst/>
              <a:ahLst/>
              <a:cxnLst/>
              <a:rect l="l" t="t" r="r" b="b"/>
              <a:pathLst>
                <a:path w="2227" h="2608" extrusionOk="0">
                  <a:moveTo>
                    <a:pt x="1108" y="0"/>
                  </a:moveTo>
                  <a:lnTo>
                    <a:pt x="715" y="834"/>
                  </a:lnTo>
                  <a:lnTo>
                    <a:pt x="0" y="1298"/>
                  </a:lnTo>
                  <a:lnTo>
                    <a:pt x="715" y="1774"/>
                  </a:lnTo>
                  <a:lnTo>
                    <a:pt x="1108" y="2608"/>
                  </a:lnTo>
                  <a:lnTo>
                    <a:pt x="1524" y="1774"/>
                  </a:lnTo>
                  <a:lnTo>
                    <a:pt x="2227" y="1298"/>
                  </a:lnTo>
                  <a:lnTo>
                    <a:pt x="1524" y="834"/>
                  </a:lnTo>
                  <a:lnTo>
                    <a:pt x="1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975;p42">
              <a:extLst>
                <a:ext uri="{FF2B5EF4-FFF2-40B4-BE49-F238E27FC236}">
                  <a16:creationId xmlns:a16="http://schemas.microsoft.com/office/drawing/2014/main" id="{DB113524-71CB-47BB-9D6C-9507E367058C}"/>
                </a:ext>
              </a:extLst>
            </p:cNvPr>
            <p:cNvSpPr/>
            <p:nvPr/>
          </p:nvSpPr>
          <p:spPr>
            <a:xfrm>
              <a:off x="2259638" y="1385225"/>
              <a:ext cx="56300" cy="65525"/>
            </a:xfrm>
            <a:custGeom>
              <a:avLst/>
              <a:gdLst/>
              <a:ahLst/>
              <a:cxnLst/>
              <a:rect l="l" t="t" r="r" b="b"/>
              <a:pathLst>
                <a:path w="2252" h="2621" extrusionOk="0">
                  <a:moveTo>
                    <a:pt x="1132" y="1"/>
                  </a:moveTo>
                  <a:lnTo>
                    <a:pt x="715" y="834"/>
                  </a:lnTo>
                  <a:lnTo>
                    <a:pt x="1" y="1311"/>
                  </a:lnTo>
                  <a:lnTo>
                    <a:pt x="715" y="1787"/>
                  </a:lnTo>
                  <a:lnTo>
                    <a:pt x="1132" y="2620"/>
                  </a:lnTo>
                  <a:lnTo>
                    <a:pt x="1537" y="1787"/>
                  </a:lnTo>
                  <a:lnTo>
                    <a:pt x="2251" y="1311"/>
                  </a:lnTo>
                  <a:lnTo>
                    <a:pt x="1537" y="834"/>
                  </a:lnTo>
                  <a:lnTo>
                    <a:pt x="11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3978;p42">
            <a:extLst>
              <a:ext uri="{FF2B5EF4-FFF2-40B4-BE49-F238E27FC236}">
                <a16:creationId xmlns:a16="http://schemas.microsoft.com/office/drawing/2014/main" id="{A2462865-4613-4927-BCDC-7C68E863E221}"/>
              </a:ext>
            </a:extLst>
          </p:cNvPr>
          <p:cNvGrpSpPr/>
          <p:nvPr/>
        </p:nvGrpSpPr>
        <p:grpSpPr>
          <a:xfrm>
            <a:off x="2577221" y="3206260"/>
            <a:ext cx="1937236" cy="1437435"/>
            <a:chOff x="2577221" y="3008140"/>
            <a:chExt cx="1937236" cy="1437435"/>
          </a:xfrm>
        </p:grpSpPr>
        <p:sp>
          <p:nvSpPr>
            <p:cNvPr id="47" name="Google Shape;3979;p42">
              <a:extLst>
                <a:ext uri="{FF2B5EF4-FFF2-40B4-BE49-F238E27FC236}">
                  <a16:creationId xmlns:a16="http://schemas.microsoft.com/office/drawing/2014/main" id="{71587C77-D216-4D30-83DA-45322E0CF28F}"/>
                </a:ext>
              </a:extLst>
            </p:cNvPr>
            <p:cNvSpPr/>
            <p:nvPr/>
          </p:nvSpPr>
          <p:spPr>
            <a:xfrm>
              <a:off x="2577221" y="3008140"/>
              <a:ext cx="1920900" cy="501900"/>
            </a:xfrm>
            <a:prstGeom prst="rect">
              <a:avLst/>
            </a:prstGeom>
            <a:noFill/>
            <a:ln>
              <a:noFill/>
            </a:ln>
          </p:spPr>
          <p:txBody>
            <a:bodyPr spcFirstLastPara="1" wrap="square" lIns="182875" tIns="91425" rIns="182875" bIns="91425" anchor="ctr" anchorCtr="0">
              <a:noAutofit/>
            </a:bodyPr>
            <a:lstStyle/>
            <a:p>
              <a:endParaRPr lang="en-PH" sz="1200" dirty="0">
                <a:latin typeface="Fira Sans" panose="020B0604020202020204" charset="0"/>
              </a:endParaRPr>
            </a:p>
            <a:p>
              <a:pPr algn="ctr"/>
              <a:r>
                <a:rPr lang="en-US" sz="1200" dirty="0">
                  <a:latin typeface="Fira Sans" panose="020B0604020202020204" charset="0"/>
                </a:rPr>
                <a:t> Featured DDoS attacks mostly on government websites and financial services on May 9-11.</a:t>
              </a:r>
              <a:endParaRPr sz="1100" dirty="0">
                <a:solidFill>
                  <a:schemeClr val="dk1"/>
                </a:solidFill>
                <a:latin typeface="Fira Sans" panose="020B0604020202020204" charset="0"/>
                <a:ea typeface="Fira Sans"/>
                <a:cs typeface="Fira Sans"/>
                <a:sym typeface="Fira Sans"/>
              </a:endParaRPr>
            </a:p>
          </p:txBody>
        </p:sp>
        <p:sp>
          <p:nvSpPr>
            <p:cNvPr id="48" name="Google Shape;3980;p42">
              <a:extLst>
                <a:ext uri="{FF2B5EF4-FFF2-40B4-BE49-F238E27FC236}">
                  <a16:creationId xmlns:a16="http://schemas.microsoft.com/office/drawing/2014/main" id="{99455461-E6A1-4DD6-90AC-21A653F719C3}"/>
                </a:ext>
              </a:extLst>
            </p:cNvPr>
            <p:cNvSpPr txBox="1"/>
            <p:nvPr/>
          </p:nvSpPr>
          <p:spPr>
            <a:xfrm>
              <a:off x="2593557" y="4015975"/>
              <a:ext cx="1920900" cy="429600"/>
            </a:xfrm>
            <a:prstGeom prst="rect">
              <a:avLst/>
            </a:prstGeom>
            <a:noFill/>
            <a:ln>
              <a:noFill/>
            </a:ln>
          </p:spPr>
          <p:txBody>
            <a:bodyPr spcFirstLastPara="1" wrap="square" lIns="182875" tIns="91425" rIns="182875" bIns="91425" anchor="ctr" anchorCtr="0">
              <a:noAutofit/>
            </a:bodyPr>
            <a:lstStyle/>
            <a:p>
              <a:pPr marL="0" lvl="0" indent="0" algn="ctr" rtl="0">
                <a:spcBef>
                  <a:spcPts val="0"/>
                </a:spcBef>
                <a:spcAft>
                  <a:spcPts val="0"/>
                </a:spcAft>
                <a:buNone/>
              </a:pPr>
              <a:r>
                <a:rPr lang="en" b="1" dirty="0">
                  <a:solidFill>
                    <a:schemeClr val="accent3"/>
                  </a:solidFill>
                  <a:latin typeface="Fira Sans"/>
                  <a:ea typeface="Fira Sans"/>
                  <a:cs typeface="Fira Sans"/>
                  <a:sym typeface="Fira Sans"/>
                </a:rPr>
                <a:t>2</a:t>
              </a:r>
              <a:r>
                <a:rPr lang="en-PH" b="1" baseline="30000" dirty="0" err="1">
                  <a:solidFill>
                    <a:schemeClr val="accent3"/>
                  </a:solidFill>
                  <a:latin typeface="Fira Sans"/>
                  <a:ea typeface="Fira Sans"/>
                  <a:cs typeface="Fira Sans"/>
                  <a:sym typeface="Fira Sans"/>
                </a:rPr>
                <a:t>nd</a:t>
              </a:r>
              <a:r>
                <a:rPr lang="en-PH" b="1" dirty="0">
                  <a:solidFill>
                    <a:schemeClr val="accent3"/>
                  </a:solidFill>
                  <a:latin typeface="Fira Sans"/>
                  <a:ea typeface="Fira Sans"/>
                  <a:cs typeface="Fira Sans"/>
                  <a:sym typeface="Fira Sans"/>
                </a:rPr>
                <a:t> Wave</a:t>
              </a:r>
              <a:endParaRPr b="1" dirty="0">
                <a:solidFill>
                  <a:schemeClr val="accent3"/>
                </a:solidFill>
                <a:latin typeface="Fira Sans"/>
                <a:ea typeface="Fira Sans"/>
                <a:cs typeface="Fira Sans"/>
                <a:sym typeface="Fira Sans"/>
              </a:endParaRPr>
            </a:p>
          </p:txBody>
        </p:sp>
      </p:grpSp>
      <p:grpSp>
        <p:nvGrpSpPr>
          <p:cNvPr id="51" name="Google Shape;3983;p42">
            <a:extLst>
              <a:ext uri="{FF2B5EF4-FFF2-40B4-BE49-F238E27FC236}">
                <a16:creationId xmlns:a16="http://schemas.microsoft.com/office/drawing/2014/main" id="{94C84CBC-2322-478F-8FD8-6EF338458E7C}"/>
              </a:ext>
            </a:extLst>
          </p:cNvPr>
          <p:cNvGrpSpPr/>
          <p:nvPr/>
        </p:nvGrpSpPr>
        <p:grpSpPr>
          <a:xfrm>
            <a:off x="6671600" y="3228358"/>
            <a:ext cx="1920900" cy="1415112"/>
            <a:chOff x="6671600" y="3030238"/>
            <a:chExt cx="1920900" cy="1415112"/>
          </a:xfrm>
        </p:grpSpPr>
        <p:sp>
          <p:nvSpPr>
            <p:cNvPr id="52" name="Google Shape;3984;p42">
              <a:extLst>
                <a:ext uri="{FF2B5EF4-FFF2-40B4-BE49-F238E27FC236}">
                  <a16:creationId xmlns:a16="http://schemas.microsoft.com/office/drawing/2014/main" id="{F45CEF76-AEEB-4827-9BC2-722F4FBBC6D1}"/>
                </a:ext>
              </a:extLst>
            </p:cNvPr>
            <p:cNvSpPr/>
            <p:nvPr/>
          </p:nvSpPr>
          <p:spPr>
            <a:xfrm>
              <a:off x="6671600" y="3030238"/>
              <a:ext cx="1920900" cy="501900"/>
            </a:xfrm>
            <a:prstGeom prst="rect">
              <a:avLst/>
            </a:prstGeom>
            <a:noFill/>
            <a:ln>
              <a:noFill/>
            </a:ln>
          </p:spPr>
          <p:txBody>
            <a:bodyPr spcFirstLastPara="1" wrap="square" lIns="182875" tIns="91425" rIns="182875" bIns="91425" anchor="ctr" anchorCtr="0">
              <a:noAutofit/>
            </a:bodyPr>
            <a:lstStyle/>
            <a:p>
              <a:endParaRPr lang="en-PH" sz="1200" dirty="0">
                <a:latin typeface="Fira Sans" panose="020B0604020202020204" charset="0"/>
              </a:endParaRPr>
            </a:p>
            <a:p>
              <a:pPr algn="ctr"/>
              <a:r>
                <a:rPr lang="en-US" sz="1200" dirty="0">
                  <a:latin typeface="Fira Sans" panose="020B0604020202020204" charset="0"/>
                </a:rPr>
                <a:t> Consisted of attacks on government websites and banks once more.</a:t>
              </a:r>
              <a:endParaRPr sz="1100" dirty="0">
                <a:solidFill>
                  <a:schemeClr val="dk1"/>
                </a:solidFill>
                <a:latin typeface="Fira Sans" panose="020B0604020202020204" charset="0"/>
                <a:ea typeface="Fira Sans"/>
                <a:cs typeface="Fira Sans"/>
                <a:sym typeface="Fira Sans"/>
              </a:endParaRPr>
            </a:p>
          </p:txBody>
        </p:sp>
        <p:sp>
          <p:nvSpPr>
            <p:cNvPr id="53" name="Google Shape;3985;p42">
              <a:extLst>
                <a:ext uri="{FF2B5EF4-FFF2-40B4-BE49-F238E27FC236}">
                  <a16:creationId xmlns:a16="http://schemas.microsoft.com/office/drawing/2014/main" id="{90A9A5F9-E85D-46B7-BCC5-E523EC720C85}"/>
                </a:ext>
              </a:extLst>
            </p:cNvPr>
            <p:cNvSpPr txBox="1"/>
            <p:nvPr/>
          </p:nvSpPr>
          <p:spPr>
            <a:xfrm>
              <a:off x="6671600" y="4015750"/>
              <a:ext cx="1920900" cy="429600"/>
            </a:xfrm>
            <a:prstGeom prst="rect">
              <a:avLst/>
            </a:prstGeom>
            <a:noFill/>
            <a:ln>
              <a:noFill/>
            </a:ln>
          </p:spPr>
          <p:txBody>
            <a:bodyPr spcFirstLastPara="1" wrap="square" lIns="182875" tIns="91425" rIns="182875" bIns="91425" anchor="ctr" anchorCtr="0">
              <a:noAutofit/>
            </a:bodyPr>
            <a:lstStyle/>
            <a:p>
              <a:pPr lvl="0" algn="ctr"/>
              <a:r>
                <a:rPr lang="en" b="1" dirty="0">
                  <a:solidFill>
                    <a:schemeClr val="accent5"/>
                  </a:solidFill>
                  <a:latin typeface="Fira Sans"/>
                  <a:ea typeface="Fira Sans"/>
                  <a:cs typeface="Fira Sans"/>
                  <a:sym typeface="Fira Sans"/>
                </a:rPr>
                <a:t>4</a:t>
              </a:r>
              <a:r>
                <a:rPr lang="en-PH" b="1" baseline="30000" dirty="0" err="1">
                  <a:solidFill>
                    <a:srgbClr val="4C546E"/>
                  </a:solidFill>
                  <a:latin typeface="Fira Sans"/>
                  <a:ea typeface="Fira Sans"/>
                  <a:cs typeface="Fira Sans"/>
                  <a:sym typeface="Fira Sans"/>
                </a:rPr>
                <a:t>th</a:t>
              </a:r>
              <a:r>
                <a:rPr lang="en" b="1" dirty="0">
                  <a:solidFill>
                    <a:srgbClr val="4C546E"/>
                  </a:solidFill>
                  <a:latin typeface="Fira Sans"/>
                  <a:ea typeface="Fira Sans"/>
                  <a:cs typeface="Fira Sans"/>
                  <a:sym typeface="Fira Sans"/>
                </a:rPr>
                <a:t> </a:t>
              </a:r>
              <a:r>
                <a:rPr lang="en" b="1" dirty="0">
                  <a:solidFill>
                    <a:schemeClr val="accent5"/>
                  </a:solidFill>
                  <a:latin typeface="Fira Sans"/>
                  <a:ea typeface="Fira Sans"/>
                  <a:cs typeface="Fira Sans"/>
                  <a:sym typeface="Fira Sans"/>
                </a:rPr>
                <a:t>Wa</a:t>
              </a:r>
              <a:r>
                <a:rPr lang="en-PH" b="1" dirty="0" err="1">
                  <a:solidFill>
                    <a:schemeClr val="accent5"/>
                  </a:solidFill>
                  <a:latin typeface="Fira Sans"/>
                  <a:ea typeface="Fira Sans"/>
                  <a:cs typeface="Fira Sans"/>
                  <a:sym typeface="Fira Sans"/>
                </a:rPr>
                <a:t>ve</a:t>
              </a:r>
              <a:endParaRPr b="1" dirty="0">
                <a:solidFill>
                  <a:schemeClr val="accent5"/>
                </a:solidFill>
                <a:latin typeface="Fira Sans"/>
                <a:ea typeface="Fira Sans"/>
                <a:cs typeface="Fira Sans"/>
                <a:sym typeface="Fira Sans"/>
              </a:endParaRPr>
            </a:p>
          </p:txBody>
        </p:sp>
      </p:grpSp>
      <p:grpSp>
        <p:nvGrpSpPr>
          <p:cNvPr id="56" name="Google Shape;3988;p42">
            <a:extLst>
              <a:ext uri="{FF2B5EF4-FFF2-40B4-BE49-F238E27FC236}">
                <a16:creationId xmlns:a16="http://schemas.microsoft.com/office/drawing/2014/main" id="{096DC5DA-265E-4742-AA6D-738177CCD00A}"/>
              </a:ext>
            </a:extLst>
          </p:cNvPr>
          <p:cNvGrpSpPr/>
          <p:nvPr/>
        </p:nvGrpSpPr>
        <p:grpSpPr>
          <a:xfrm>
            <a:off x="565262" y="3228596"/>
            <a:ext cx="1920900" cy="1415097"/>
            <a:chOff x="565262" y="3030476"/>
            <a:chExt cx="1920900" cy="1415097"/>
          </a:xfrm>
        </p:grpSpPr>
        <p:sp>
          <p:nvSpPr>
            <p:cNvPr id="57" name="Google Shape;3989;p42">
              <a:extLst>
                <a:ext uri="{FF2B5EF4-FFF2-40B4-BE49-F238E27FC236}">
                  <a16:creationId xmlns:a16="http://schemas.microsoft.com/office/drawing/2014/main" id="{EAE46F05-472E-4DA1-A19C-3A0EB9DC5B9A}"/>
                </a:ext>
              </a:extLst>
            </p:cNvPr>
            <p:cNvSpPr/>
            <p:nvPr/>
          </p:nvSpPr>
          <p:spPr>
            <a:xfrm>
              <a:off x="565262" y="3030476"/>
              <a:ext cx="1920900" cy="501900"/>
            </a:xfrm>
            <a:prstGeom prst="rect">
              <a:avLst/>
            </a:prstGeom>
            <a:noFill/>
            <a:ln>
              <a:noFill/>
            </a:ln>
          </p:spPr>
          <p:txBody>
            <a:bodyPr spcFirstLastPara="1" wrap="square" lIns="182875" tIns="91425" rIns="182875" bIns="91425" anchor="ctr" anchorCtr="0">
              <a:noAutofit/>
            </a:bodyPr>
            <a:lstStyle/>
            <a:p>
              <a:endParaRPr lang="en-US" sz="1200" dirty="0">
                <a:latin typeface="Fira Sans" panose="020B0604020202020204" charset="0"/>
              </a:endParaRPr>
            </a:p>
            <a:p>
              <a:pPr algn="ctr"/>
              <a:r>
                <a:rPr lang="en-US" sz="1200" dirty="0">
                  <a:latin typeface="Fira Sans" panose="020B0604020202020204" charset="0"/>
                </a:rPr>
                <a:t> Featured DDoS attacks on websites and DNS services on May 4. The first week of May was quite uneventful.</a:t>
              </a:r>
              <a:endParaRPr lang="en-US" sz="1100" dirty="0">
                <a:solidFill>
                  <a:schemeClr val="dk1"/>
                </a:solidFill>
                <a:latin typeface="Fira Sans" panose="020B0604020202020204" charset="0"/>
                <a:ea typeface="Fira Sans"/>
                <a:cs typeface="Fira Sans"/>
                <a:sym typeface="Fira Sans"/>
              </a:endParaRPr>
            </a:p>
          </p:txBody>
        </p:sp>
        <p:sp>
          <p:nvSpPr>
            <p:cNvPr id="58" name="Google Shape;3990;p42">
              <a:extLst>
                <a:ext uri="{FF2B5EF4-FFF2-40B4-BE49-F238E27FC236}">
                  <a16:creationId xmlns:a16="http://schemas.microsoft.com/office/drawing/2014/main" id="{9E26995E-587D-4350-AB60-89E228EAC86A}"/>
                </a:ext>
              </a:extLst>
            </p:cNvPr>
            <p:cNvSpPr txBox="1"/>
            <p:nvPr/>
          </p:nvSpPr>
          <p:spPr>
            <a:xfrm>
              <a:off x="565262" y="4015973"/>
              <a:ext cx="1920900" cy="429600"/>
            </a:xfrm>
            <a:prstGeom prst="rect">
              <a:avLst/>
            </a:prstGeom>
            <a:noFill/>
            <a:ln>
              <a:noFill/>
            </a:ln>
          </p:spPr>
          <p:txBody>
            <a:bodyPr spcFirstLastPara="1" wrap="square" lIns="182875" tIns="91425" rIns="182875" bIns="91425" anchor="ctr" anchorCtr="0">
              <a:noAutofit/>
            </a:bodyPr>
            <a:lstStyle/>
            <a:p>
              <a:pPr marL="0" lvl="0" indent="0" algn="ctr" rtl="0">
                <a:spcBef>
                  <a:spcPts val="0"/>
                </a:spcBef>
                <a:spcAft>
                  <a:spcPts val="0"/>
                </a:spcAft>
                <a:buNone/>
              </a:pPr>
              <a:r>
                <a:rPr lang="en" b="1" dirty="0">
                  <a:solidFill>
                    <a:schemeClr val="accent2"/>
                  </a:solidFill>
                  <a:latin typeface="Fira Sans"/>
                  <a:ea typeface="Fira Sans"/>
                  <a:cs typeface="Fira Sans"/>
                  <a:sym typeface="Fira Sans"/>
                </a:rPr>
                <a:t>1</a:t>
              </a:r>
              <a:r>
                <a:rPr lang="en" b="1" baseline="30000" dirty="0">
                  <a:solidFill>
                    <a:schemeClr val="accent2"/>
                  </a:solidFill>
                  <a:latin typeface="Fira Sans"/>
                  <a:ea typeface="Fira Sans"/>
                  <a:cs typeface="Fira Sans"/>
                  <a:sym typeface="Fira Sans"/>
                </a:rPr>
                <a:t>st</a:t>
              </a:r>
              <a:r>
                <a:rPr lang="en" b="1" dirty="0">
                  <a:solidFill>
                    <a:schemeClr val="accent2"/>
                  </a:solidFill>
                  <a:latin typeface="Fira Sans"/>
                  <a:ea typeface="Fira Sans"/>
                  <a:cs typeface="Fira Sans"/>
                  <a:sym typeface="Fira Sans"/>
                </a:rPr>
                <a:t> Wa</a:t>
              </a:r>
              <a:r>
                <a:rPr lang="en-PH" b="1" dirty="0" err="1">
                  <a:solidFill>
                    <a:schemeClr val="accent2"/>
                  </a:solidFill>
                  <a:latin typeface="Fira Sans"/>
                  <a:ea typeface="Fira Sans"/>
                  <a:cs typeface="Fira Sans"/>
                  <a:sym typeface="Fira Sans"/>
                </a:rPr>
                <a:t>ve</a:t>
              </a:r>
              <a:endParaRPr b="1" dirty="0">
                <a:solidFill>
                  <a:schemeClr val="accent2"/>
                </a:solidFill>
                <a:latin typeface="Fira Sans"/>
                <a:ea typeface="Fira Sans"/>
                <a:cs typeface="Fira Sans"/>
                <a:sym typeface="Fira Sans"/>
              </a:endParaRPr>
            </a:p>
          </p:txBody>
        </p:sp>
      </p:grpSp>
      <p:grpSp>
        <p:nvGrpSpPr>
          <p:cNvPr id="61" name="Google Shape;3993;p42">
            <a:extLst>
              <a:ext uri="{FF2B5EF4-FFF2-40B4-BE49-F238E27FC236}">
                <a16:creationId xmlns:a16="http://schemas.microsoft.com/office/drawing/2014/main" id="{14B7CDC7-9331-48CD-95C0-C852529D6A71}"/>
              </a:ext>
            </a:extLst>
          </p:cNvPr>
          <p:cNvGrpSpPr/>
          <p:nvPr/>
        </p:nvGrpSpPr>
        <p:grpSpPr>
          <a:xfrm>
            <a:off x="4632575" y="3228595"/>
            <a:ext cx="1920900" cy="1415100"/>
            <a:chOff x="4632575" y="3030475"/>
            <a:chExt cx="1920900" cy="1415100"/>
          </a:xfrm>
        </p:grpSpPr>
        <p:sp>
          <p:nvSpPr>
            <p:cNvPr id="62" name="Google Shape;3994;p42">
              <a:extLst>
                <a:ext uri="{FF2B5EF4-FFF2-40B4-BE49-F238E27FC236}">
                  <a16:creationId xmlns:a16="http://schemas.microsoft.com/office/drawing/2014/main" id="{03B59C34-66E1-402B-82F0-18A79D4D337E}"/>
                </a:ext>
              </a:extLst>
            </p:cNvPr>
            <p:cNvSpPr/>
            <p:nvPr/>
          </p:nvSpPr>
          <p:spPr>
            <a:xfrm>
              <a:off x="4632575" y="3030475"/>
              <a:ext cx="1920900" cy="501900"/>
            </a:xfrm>
            <a:prstGeom prst="rect">
              <a:avLst/>
            </a:prstGeom>
            <a:noFill/>
            <a:ln>
              <a:noFill/>
            </a:ln>
          </p:spPr>
          <p:txBody>
            <a:bodyPr spcFirstLastPara="1" wrap="square" lIns="182875" tIns="91425" rIns="182875" bIns="91425" anchor="ctr" anchorCtr="0">
              <a:noAutofit/>
            </a:bodyPr>
            <a:lstStyle/>
            <a:p>
              <a:endParaRPr lang="en-PH" sz="1200" dirty="0">
                <a:latin typeface="Fira Sans" panose="020B0604020202020204" charset="0"/>
              </a:endParaRPr>
            </a:p>
            <a:p>
              <a:pPr algn="ctr"/>
              <a:r>
                <a:rPr lang="en-US" sz="1200" dirty="0">
                  <a:latin typeface="Fira Sans" panose="020B0604020202020204" charset="0"/>
                </a:rPr>
                <a:t> Featured botnet-based DDoS attacks targeting government websites and the financial industry on May 15.</a:t>
              </a:r>
              <a:endParaRPr sz="1100" dirty="0">
                <a:solidFill>
                  <a:schemeClr val="dk1"/>
                </a:solidFill>
                <a:latin typeface="Fira Sans" panose="020B0604020202020204" charset="0"/>
                <a:ea typeface="Fira Sans"/>
                <a:cs typeface="Fira Sans"/>
                <a:sym typeface="Fira Sans"/>
              </a:endParaRPr>
            </a:p>
          </p:txBody>
        </p:sp>
        <p:sp>
          <p:nvSpPr>
            <p:cNvPr id="63" name="Google Shape;3995;p42">
              <a:extLst>
                <a:ext uri="{FF2B5EF4-FFF2-40B4-BE49-F238E27FC236}">
                  <a16:creationId xmlns:a16="http://schemas.microsoft.com/office/drawing/2014/main" id="{954298BE-EA95-4B0A-8129-672B733667F1}"/>
                </a:ext>
              </a:extLst>
            </p:cNvPr>
            <p:cNvSpPr txBox="1"/>
            <p:nvPr/>
          </p:nvSpPr>
          <p:spPr>
            <a:xfrm>
              <a:off x="4632575" y="4015975"/>
              <a:ext cx="1920900" cy="429600"/>
            </a:xfrm>
            <a:prstGeom prst="rect">
              <a:avLst/>
            </a:prstGeom>
            <a:noFill/>
            <a:ln>
              <a:noFill/>
            </a:ln>
          </p:spPr>
          <p:txBody>
            <a:bodyPr spcFirstLastPara="1" wrap="square" lIns="182875" tIns="91425" rIns="182875" bIns="91425" anchor="ctr" anchorCtr="0">
              <a:noAutofit/>
            </a:bodyPr>
            <a:lstStyle/>
            <a:p>
              <a:pPr marL="0" lvl="0" indent="0" algn="ctr" rtl="0">
                <a:spcBef>
                  <a:spcPts val="0"/>
                </a:spcBef>
                <a:spcAft>
                  <a:spcPts val="0"/>
                </a:spcAft>
                <a:buNone/>
              </a:pPr>
              <a:r>
                <a:rPr lang="en" b="1" dirty="0">
                  <a:solidFill>
                    <a:schemeClr val="accent4"/>
                  </a:solidFill>
                  <a:latin typeface="Fira Sans"/>
                  <a:ea typeface="Fira Sans"/>
                  <a:cs typeface="Fira Sans"/>
                  <a:sym typeface="Fira Sans"/>
                </a:rPr>
                <a:t>3</a:t>
              </a:r>
              <a:r>
                <a:rPr lang="en-PH" b="1" baseline="30000" dirty="0" err="1">
                  <a:solidFill>
                    <a:schemeClr val="accent4"/>
                  </a:solidFill>
                  <a:latin typeface="Fira Sans"/>
                  <a:ea typeface="Fira Sans"/>
                  <a:cs typeface="Fira Sans"/>
                  <a:sym typeface="Fira Sans"/>
                </a:rPr>
                <a:t>rd</a:t>
              </a:r>
              <a:r>
                <a:rPr lang="en-PH" b="1" dirty="0">
                  <a:solidFill>
                    <a:schemeClr val="accent4"/>
                  </a:solidFill>
                  <a:latin typeface="Fira Sans"/>
                  <a:ea typeface="Fira Sans"/>
                  <a:cs typeface="Fira Sans"/>
                  <a:sym typeface="Fira Sans"/>
                </a:rPr>
                <a:t> Wave</a:t>
              </a:r>
              <a:endParaRPr b="1" dirty="0">
                <a:solidFill>
                  <a:schemeClr val="accent4"/>
                </a:solidFill>
                <a:latin typeface="Fira Sans"/>
                <a:ea typeface="Fira Sans"/>
                <a:cs typeface="Fira Sans"/>
                <a:sym typeface="Fira Sans"/>
              </a:endParaRPr>
            </a:p>
          </p:txBody>
        </p:sp>
      </p:grpSp>
    </p:spTree>
    <p:extLst>
      <p:ext uri="{BB962C8B-B14F-4D97-AF65-F5344CB8AC3E}">
        <p14:creationId xmlns:p14="http://schemas.microsoft.com/office/powerpoint/2010/main" val="1362430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AD65B-BAAF-420F-B868-4821D18FF0DD}"/>
              </a:ext>
            </a:extLst>
          </p:cNvPr>
          <p:cNvSpPr>
            <a:spLocks noGrp="1"/>
          </p:cNvSpPr>
          <p:nvPr>
            <p:ph type="title"/>
          </p:nvPr>
        </p:nvSpPr>
        <p:spPr>
          <a:xfrm>
            <a:off x="457227" y="1684434"/>
            <a:ext cx="8229600" cy="1071654"/>
          </a:xfrm>
        </p:spPr>
        <p:txBody>
          <a:bodyPr/>
          <a:lstStyle/>
          <a:p>
            <a:r>
              <a:rPr lang="en-US" sz="2400" dirty="0"/>
              <a:t>This event is widely regarded as the first major act of cyberwarfare in the world. </a:t>
            </a:r>
            <a:br>
              <a:rPr lang="en-US" sz="2400" dirty="0"/>
            </a:br>
            <a:endParaRPr lang="en-PH" sz="2400" dirty="0"/>
          </a:p>
        </p:txBody>
      </p:sp>
      <p:grpSp>
        <p:nvGrpSpPr>
          <p:cNvPr id="44" name="Google Shape;342;p18">
            <a:extLst>
              <a:ext uri="{FF2B5EF4-FFF2-40B4-BE49-F238E27FC236}">
                <a16:creationId xmlns:a16="http://schemas.microsoft.com/office/drawing/2014/main" id="{13AC4572-75E4-4AFF-BCA6-B5AD70C3E8DC}"/>
              </a:ext>
            </a:extLst>
          </p:cNvPr>
          <p:cNvGrpSpPr/>
          <p:nvPr/>
        </p:nvGrpSpPr>
        <p:grpSpPr>
          <a:xfrm>
            <a:off x="2174912" y="3373679"/>
            <a:ext cx="4794175" cy="4782794"/>
            <a:chOff x="2167187" y="4189844"/>
            <a:chExt cx="318867" cy="318110"/>
          </a:xfrm>
          <a:solidFill>
            <a:schemeClr val="dk2"/>
          </a:solidFill>
        </p:grpSpPr>
        <p:sp>
          <p:nvSpPr>
            <p:cNvPr id="47" name="Google Shape;344;p18">
              <a:extLst>
                <a:ext uri="{FF2B5EF4-FFF2-40B4-BE49-F238E27FC236}">
                  <a16:creationId xmlns:a16="http://schemas.microsoft.com/office/drawing/2014/main" id="{DB80A6FB-0655-4F95-9635-AD63B2DB6176}"/>
                </a:ext>
              </a:extLst>
            </p:cNvPr>
            <p:cNvSpPr/>
            <p:nvPr/>
          </p:nvSpPr>
          <p:spPr>
            <a:xfrm>
              <a:off x="2167582" y="4189844"/>
              <a:ext cx="318472" cy="318110"/>
            </a:xfrm>
            <a:custGeom>
              <a:avLst/>
              <a:gdLst/>
              <a:ahLst/>
              <a:cxnLst/>
              <a:rect l="l" t="t" r="r" b="b"/>
              <a:pathLst>
                <a:path w="9680" h="9669" fill="none" extrusionOk="0">
                  <a:moveTo>
                    <a:pt x="9680" y="4834"/>
                  </a:moveTo>
                  <a:cubicBezTo>
                    <a:pt x="9680" y="7501"/>
                    <a:pt x="7513" y="9668"/>
                    <a:pt x="4834" y="9668"/>
                  </a:cubicBezTo>
                  <a:cubicBezTo>
                    <a:pt x="2167" y="9668"/>
                    <a:pt x="0" y="7501"/>
                    <a:pt x="0" y="4834"/>
                  </a:cubicBezTo>
                  <a:cubicBezTo>
                    <a:pt x="0" y="2167"/>
                    <a:pt x="2167" y="0"/>
                    <a:pt x="4834" y="0"/>
                  </a:cubicBezTo>
                  <a:cubicBezTo>
                    <a:pt x="7513" y="0"/>
                    <a:pt x="9680" y="2167"/>
                    <a:pt x="9680" y="4834"/>
                  </a:cubicBezTo>
                  <a:close/>
                </a:path>
              </a:pathLst>
            </a:custGeom>
            <a:grpFill/>
            <a:ln w="3810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dirty="0"/>
            </a:p>
          </p:txBody>
        </p:sp>
        <p:sp>
          <p:nvSpPr>
            <p:cNvPr id="48" name="Google Shape;345;p18">
              <a:extLst>
                <a:ext uri="{FF2B5EF4-FFF2-40B4-BE49-F238E27FC236}">
                  <a16:creationId xmlns:a16="http://schemas.microsoft.com/office/drawing/2014/main" id="{23DD62F5-3467-4C2F-8A70-200F2DD04FDC}"/>
                </a:ext>
              </a:extLst>
            </p:cNvPr>
            <p:cNvSpPr/>
            <p:nvPr/>
          </p:nvSpPr>
          <p:spPr>
            <a:xfrm>
              <a:off x="2233382" y="4189844"/>
              <a:ext cx="186872" cy="318110"/>
            </a:xfrm>
            <a:custGeom>
              <a:avLst/>
              <a:gdLst/>
              <a:ahLst/>
              <a:cxnLst/>
              <a:rect l="l" t="t" r="r" b="b"/>
              <a:pathLst>
                <a:path w="5680" h="9669" fill="none" extrusionOk="0">
                  <a:moveTo>
                    <a:pt x="5680" y="4834"/>
                  </a:moveTo>
                  <a:cubicBezTo>
                    <a:pt x="5680" y="7501"/>
                    <a:pt x="4406" y="9668"/>
                    <a:pt x="2834" y="9668"/>
                  </a:cubicBezTo>
                  <a:cubicBezTo>
                    <a:pt x="1262" y="9668"/>
                    <a:pt x="0" y="7501"/>
                    <a:pt x="0" y="4834"/>
                  </a:cubicBezTo>
                  <a:cubicBezTo>
                    <a:pt x="0" y="2167"/>
                    <a:pt x="1262" y="0"/>
                    <a:pt x="2834" y="0"/>
                  </a:cubicBezTo>
                  <a:cubicBezTo>
                    <a:pt x="4406" y="0"/>
                    <a:pt x="5680" y="2167"/>
                    <a:pt x="5680" y="4834"/>
                  </a:cubicBezTo>
                  <a:close/>
                </a:path>
              </a:pathLst>
            </a:custGeom>
            <a:grpFill/>
            <a:ln w="3810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46;p18">
              <a:extLst>
                <a:ext uri="{FF2B5EF4-FFF2-40B4-BE49-F238E27FC236}">
                  <a16:creationId xmlns:a16="http://schemas.microsoft.com/office/drawing/2014/main" id="{7FCF3633-596F-4CFA-94CD-F006A032DE59}"/>
                </a:ext>
              </a:extLst>
            </p:cNvPr>
            <p:cNvSpPr/>
            <p:nvPr/>
          </p:nvSpPr>
          <p:spPr>
            <a:xfrm>
              <a:off x="2167582" y="4255250"/>
              <a:ext cx="318472" cy="187267"/>
            </a:xfrm>
            <a:custGeom>
              <a:avLst/>
              <a:gdLst/>
              <a:ahLst/>
              <a:cxnLst/>
              <a:rect l="l" t="t" r="r" b="b"/>
              <a:pathLst>
                <a:path w="9680" h="5692" fill="none" extrusionOk="0">
                  <a:moveTo>
                    <a:pt x="9680" y="2846"/>
                  </a:moveTo>
                  <a:cubicBezTo>
                    <a:pt x="9680" y="4418"/>
                    <a:pt x="7513" y="5692"/>
                    <a:pt x="4834" y="5692"/>
                  </a:cubicBezTo>
                  <a:cubicBezTo>
                    <a:pt x="2167" y="5692"/>
                    <a:pt x="0" y="4418"/>
                    <a:pt x="0" y="2846"/>
                  </a:cubicBezTo>
                  <a:cubicBezTo>
                    <a:pt x="0" y="1275"/>
                    <a:pt x="2167" y="1"/>
                    <a:pt x="4834" y="1"/>
                  </a:cubicBezTo>
                  <a:cubicBezTo>
                    <a:pt x="7513" y="1"/>
                    <a:pt x="9680" y="1275"/>
                    <a:pt x="9680" y="2846"/>
                  </a:cubicBezTo>
                  <a:close/>
                </a:path>
              </a:pathLst>
            </a:custGeom>
            <a:grpFill/>
            <a:ln w="3810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347;p18">
              <a:extLst>
                <a:ext uri="{FF2B5EF4-FFF2-40B4-BE49-F238E27FC236}">
                  <a16:creationId xmlns:a16="http://schemas.microsoft.com/office/drawing/2014/main" id="{7461BC83-AB35-4755-BB62-1BBE2CC3BA86}"/>
                </a:ext>
              </a:extLst>
            </p:cNvPr>
            <p:cNvSpPr/>
            <p:nvPr/>
          </p:nvSpPr>
          <p:spPr>
            <a:xfrm>
              <a:off x="2167187" y="4348883"/>
              <a:ext cx="318867" cy="33"/>
            </a:xfrm>
            <a:custGeom>
              <a:avLst/>
              <a:gdLst/>
              <a:ahLst/>
              <a:cxnLst/>
              <a:rect l="l" t="t" r="r" b="b"/>
              <a:pathLst>
                <a:path w="9692" h="1" fill="none" extrusionOk="0">
                  <a:moveTo>
                    <a:pt x="0" y="0"/>
                  </a:moveTo>
                  <a:lnTo>
                    <a:pt x="9692" y="0"/>
                  </a:lnTo>
                </a:path>
              </a:pathLst>
            </a:custGeom>
            <a:grpFill/>
            <a:ln w="68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9" name="Google Shape;2195;p30">
            <a:extLst>
              <a:ext uri="{FF2B5EF4-FFF2-40B4-BE49-F238E27FC236}">
                <a16:creationId xmlns:a16="http://schemas.microsoft.com/office/drawing/2014/main" id="{69162C02-0315-4A62-9C23-CC94697950C0}"/>
              </a:ext>
            </a:extLst>
          </p:cNvPr>
          <p:cNvCxnSpPr/>
          <p:nvPr/>
        </p:nvCxnSpPr>
        <p:spPr>
          <a:xfrm>
            <a:off x="3170156" y="2696343"/>
            <a:ext cx="2695500" cy="0"/>
          </a:xfrm>
          <a:prstGeom prst="straightConnector1">
            <a:avLst/>
          </a:prstGeom>
          <a:noFill/>
          <a:ln w="9525" cap="flat" cmpd="sng">
            <a:solidFill>
              <a:srgbClr val="DD90B6"/>
            </a:solidFill>
            <a:prstDash val="solid"/>
            <a:round/>
            <a:headEnd type="none" w="med" len="med"/>
            <a:tailEnd type="none" w="med" len="med"/>
          </a:ln>
        </p:spPr>
      </p:cxnSp>
    </p:spTree>
    <p:extLst>
      <p:ext uri="{BB962C8B-B14F-4D97-AF65-F5344CB8AC3E}">
        <p14:creationId xmlns:p14="http://schemas.microsoft.com/office/powerpoint/2010/main" val="1123695595"/>
      </p:ext>
    </p:extLst>
  </p:cSld>
  <p:clrMapOvr>
    <a:masterClrMapping/>
  </p:clrMapOvr>
</p:sld>
</file>

<file path=ppt/theme/theme1.xml><?xml version="1.0" encoding="utf-8"?>
<a:theme xmlns:a="http://schemas.openxmlformats.org/drawingml/2006/main" name="Cybersecurity Infographics by Slidesgo">
  <a:themeElements>
    <a:clrScheme name="Simple Light">
      <a:dk1>
        <a:srgbClr val="000000"/>
      </a:dk1>
      <a:lt1>
        <a:srgbClr val="FFFFFF"/>
      </a:lt1>
      <a:dk2>
        <a:srgbClr val="E0E0E0"/>
      </a:dk2>
      <a:lt2>
        <a:srgbClr val="EEEEEE"/>
      </a:lt2>
      <a:accent1>
        <a:srgbClr val="2E294E"/>
      </a:accent1>
      <a:accent2>
        <a:srgbClr val="DD90B6"/>
      </a:accent2>
      <a:accent3>
        <a:srgbClr val="A060AD"/>
      </a:accent3>
      <a:accent4>
        <a:srgbClr val="8058BE"/>
      </a:accent4>
      <a:accent5>
        <a:srgbClr val="424B66"/>
      </a:accent5>
      <a:accent6>
        <a:srgbClr val="1C1C66"/>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846</Words>
  <Application>Microsoft Office PowerPoint</Application>
  <PresentationFormat>On-screen Show (16:9)</PresentationFormat>
  <Paragraphs>77</Paragraphs>
  <Slides>17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Fira Sans</vt:lpstr>
      <vt:lpstr>Fira Sans Black</vt:lpstr>
      <vt:lpstr>Cybersecurity Infographics by Slidesgo</vt:lpstr>
      <vt:lpstr>THE 2007 ESTONIA CYBERATTACK</vt:lpstr>
      <vt:lpstr>2007</vt:lpstr>
      <vt:lpstr>What is a Distributed Denial of Service (DDoS)?  </vt:lpstr>
      <vt:lpstr>Why did the attack happened?</vt:lpstr>
      <vt:lpstr>THE TWO PHASES OF THE ATTACK</vt:lpstr>
      <vt:lpstr>First Phase</vt:lpstr>
      <vt:lpstr>PowerPoint Presentation</vt:lpstr>
      <vt:lpstr>Waves of Second Phase</vt:lpstr>
      <vt:lpstr>This event is widely regarded as the first major act of cyberwarfare in the world.  </vt:lpstr>
      <vt:lpstr>How is it prevented?</vt:lpstr>
      <vt:lpstr>Mental readiness to accept the possibility of a Cyberattack  </vt:lpstr>
      <vt:lpstr>Cooperation with the Private Sector and International Collaboration </vt:lpstr>
      <vt:lpstr>Being public about the issues </vt:lpstr>
      <vt:lpstr>PowerPoint Presentation</vt:lpstr>
      <vt:lpstr>Do we agree with the resolution of the Estonian government? </vt:lpstr>
      <vt:lpstr>Conclusion and Recommendation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2007 ESTONIA CYBERATTACK</dc:title>
  <dc:creator>Yayo</dc:creator>
  <cp:lastModifiedBy>Maylene P. Cortez</cp:lastModifiedBy>
  <cp:revision>25</cp:revision>
  <dcterms:modified xsi:type="dcterms:W3CDTF">2021-11-15T12:39:35Z</dcterms:modified>
</cp:coreProperties>
</file>