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2" r:id="rId3"/>
    <p:sldId id="266" r:id="rId4"/>
    <p:sldId id="257" r:id="rId5"/>
    <p:sldId id="263" r:id="rId6"/>
    <p:sldId id="264" r:id="rId7"/>
    <p:sldId id="265" r:id="rId8"/>
    <p:sldId id="261" r:id="rId9"/>
  </p:sldIdLst>
  <p:sldSz cx="9144000" cy="5143500" type="screen16x9"/>
  <p:notesSz cx="6858000" cy="9144000"/>
  <p:embeddedFontLst>
    <p:embeddedFont>
      <p:font typeface="Alfa Slab One" panose="020B0604020202020204" charset="0"/>
      <p:regular r:id="rId11"/>
    </p:embeddedFont>
    <p:embeddedFont>
      <p:font typeface="Proxima Nova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404b6eec4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404b6eec4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718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404b6eec4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404b6eec4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227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404b6eec4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404b6eec4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404b6eec4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404b6eec4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232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404b6eec4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404b6eec4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342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404b6eec4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404b6eec4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108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404b6eec4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404b6eec4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53450" y="1680075"/>
            <a:ext cx="8237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2C2927"/>
                </a:solidFill>
                <a:latin typeface="Alfa Slab One"/>
                <a:ea typeface="Alfa Slab One"/>
                <a:cs typeface="Alfa Slab One"/>
                <a:sym typeface="Alfa Slab One"/>
              </a:rPr>
              <a:t>System Overview</a:t>
            </a:r>
            <a:endParaRPr sz="3900" dirty="0">
              <a:solidFill>
                <a:srgbClr val="2C2927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144200" y="2632875"/>
            <a:ext cx="855600" cy="56400"/>
          </a:xfrm>
          <a:prstGeom prst="rect">
            <a:avLst/>
          </a:prstGeom>
          <a:solidFill>
            <a:srgbClr val="F7AF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53450" y="4097900"/>
            <a:ext cx="8237100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2C2927"/>
                </a:solidFill>
                <a:latin typeface="Proxima Nova"/>
                <a:ea typeface="Proxima Nova"/>
                <a:cs typeface="Proxima Nova"/>
                <a:sym typeface="Proxima Nova"/>
              </a:rPr>
              <a:t>	Bustarde, Jhon Angelo		De Villa, Niña Fe		Manzanero, Justin</a:t>
            </a:r>
            <a:endParaRPr sz="1100" dirty="0">
              <a:solidFill>
                <a:srgbClr val="2C292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2C2927"/>
                </a:solidFill>
                <a:latin typeface="Proxima Nova"/>
                <a:ea typeface="Proxima Nova"/>
                <a:cs typeface="Proxima Nova"/>
                <a:sym typeface="Proxima Nova"/>
              </a:rPr>
              <a:t>	Cortez, Maylene 		Lintan, Alecza Bienne		Samarita, Jharren Mae</a:t>
            </a:r>
            <a:endParaRPr sz="1100" dirty="0">
              <a:solidFill>
                <a:srgbClr val="2C292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1048885" y="1999050"/>
            <a:ext cx="70462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 dirty="0">
                <a:solidFill>
                  <a:srgbClr val="2C2927"/>
                </a:solidFill>
                <a:latin typeface="Alfa Slab One"/>
                <a:ea typeface="Alfa Slab One"/>
                <a:cs typeface="Alfa Slab One"/>
                <a:sym typeface="Alfa Slab One"/>
              </a:rPr>
              <a:t>Home Aide: A Web-based Home Services Platform</a:t>
            </a:r>
            <a:endParaRPr sz="3320" dirty="0">
              <a:solidFill>
                <a:srgbClr val="2C2927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  <p:extLst>
      <p:ext uri="{BB962C8B-B14F-4D97-AF65-F5344CB8AC3E}">
        <p14:creationId xmlns:p14="http://schemas.microsoft.com/office/powerpoint/2010/main" val="38763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1762926" y="1780931"/>
            <a:ext cx="2809074" cy="1581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 dirty="0">
                <a:solidFill>
                  <a:srgbClr val="2C2927"/>
                </a:solidFill>
                <a:latin typeface="Alfa Slab One"/>
                <a:ea typeface="Alfa Slab One"/>
                <a:cs typeface="Alfa Slab One"/>
                <a:sym typeface="Alfa Slab One"/>
              </a:rPr>
              <a:t>System </a:t>
            </a:r>
            <a:br>
              <a:rPr lang="en" sz="3320" dirty="0">
                <a:solidFill>
                  <a:srgbClr val="2C2927"/>
                </a:solidFill>
                <a:latin typeface="Alfa Slab One"/>
                <a:ea typeface="Alfa Slab One"/>
                <a:cs typeface="Alfa Slab One"/>
                <a:sym typeface="Alfa Slab One"/>
              </a:rPr>
            </a:br>
            <a:r>
              <a:rPr lang="en" sz="3320" dirty="0">
                <a:solidFill>
                  <a:srgbClr val="2C2927"/>
                </a:solidFill>
                <a:latin typeface="Alfa Slab One"/>
                <a:ea typeface="Alfa Slab One"/>
                <a:cs typeface="Alfa Slab One"/>
                <a:sym typeface="Alfa Slab One"/>
              </a:rPr>
              <a:t>Logo</a:t>
            </a:r>
            <a:endParaRPr sz="3320" dirty="0">
              <a:solidFill>
                <a:srgbClr val="2C2927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3A2DE4C-DA85-45AB-A34C-FD5FDC61A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334" y="1143400"/>
            <a:ext cx="2517940" cy="251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4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AF30F7-BD65-459E-AEF1-67BEC88E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8" y="36390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fa Slab One" panose="020B0604020202020204" charset="0"/>
              </a:rPr>
              <a:t>System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B44FC-398C-465D-9646-76722C68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156" y="851923"/>
            <a:ext cx="7037683" cy="1891277"/>
          </a:xfrm>
        </p:spPr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Proxima Nova" panose="020B0604020202020204" charset="0"/>
              </a:rPr>
              <a:t>	Home Aide is essentially a </a:t>
            </a:r>
            <a:r>
              <a:rPr lang="en-US" sz="1800" dirty="0">
                <a:solidFill>
                  <a:schemeClr val="tx1"/>
                </a:solidFill>
                <a:effectLst/>
                <a:latin typeface="Proxima Nova" panose="020B0604020202020204" charset="0"/>
                <a:ea typeface="Arial Narrow" panose="020B0606020202030204" pitchFamily="34" charset="0"/>
              </a:rPr>
              <a:t>web-based booking application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Proxima Nova" panose="020B0604020202020204" charset="0"/>
              </a:rPr>
              <a:t>that connects people who are looking for handymen to accomplish work in their homes with businesses or experts who are looking to provide those services to customers. </a:t>
            </a:r>
            <a:endParaRPr lang="en-US" dirty="0">
              <a:solidFill>
                <a:schemeClr val="tx1"/>
              </a:solidFill>
              <a:latin typeface="Proxima Nova" panose="020B060402020202020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BA36BD0-2B12-4134-BB35-332269681064}"/>
              </a:ext>
            </a:extLst>
          </p:cNvPr>
          <p:cNvSpPr txBox="1">
            <a:spLocks/>
          </p:cNvSpPr>
          <p:nvPr/>
        </p:nvSpPr>
        <p:spPr>
          <a:xfrm>
            <a:off x="311697" y="265851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300">
                <a:latin typeface="Alfa Slab One" panose="020B0604020202020204" charset="0"/>
              </a:rPr>
              <a:t>Target User</a:t>
            </a:r>
            <a:endParaRPr lang="en-US" sz="2300" dirty="0">
              <a:latin typeface="Alfa Slab One" panose="020B060402020202020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726E729-3DF4-4D1A-A949-4A0453DC6296}"/>
              </a:ext>
            </a:extLst>
          </p:cNvPr>
          <p:cNvSpPr txBox="1">
            <a:spLocks/>
          </p:cNvSpPr>
          <p:nvPr/>
        </p:nvSpPr>
        <p:spPr>
          <a:xfrm>
            <a:off x="1053156" y="3100919"/>
            <a:ext cx="7037683" cy="136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just">
              <a:lnSpc>
                <a:spcPct val="150000"/>
              </a:lnSpc>
              <a:buFont typeface="Arial"/>
              <a:buNone/>
            </a:pPr>
            <a:r>
              <a:rPr lang="en-US">
                <a:solidFill>
                  <a:schemeClr val="tx1"/>
                </a:solidFill>
                <a:latin typeface="Proxima Nova" panose="020B0604020202020204" charset="0"/>
              </a:rPr>
              <a:t>	</a:t>
            </a:r>
            <a:r>
              <a:rPr lang="en-US">
                <a:solidFill>
                  <a:srgbClr val="000000"/>
                </a:solidFill>
                <a:latin typeface="Proxima Nova" panose="020B0604020202020204" charset="0"/>
                <a:ea typeface="Calibri" panose="020F0502020204030204" pitchFamily="34" charset="0"/>
              </a:rPr>
              <a:t>Home Aide's primary target users are home service firms, handymen — self-employed and professionals, and customers — especially homeowners. </a:t>
            </a:r>
            <a:endParaRPr lang="en-US" dirty="0">
              <a:solidFill>
                <a:schemeClr val="tx1"/>
              </a:solidFill>
              <a:latin typeface="Proxima Nova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F148F367-AB49-40B6-AD89-841FB2697AD0}"/>
              </a:ext>
            </a:extLst>
          </p:cNvPr>
          <p:cNvSpPr txBox="1">
            <a:spLocks/>
          </p:cNvSpPr>
          <p:nvPr/>
        </p:nvSpPr>
        <p:spPr>
          <a:xfrm>
            <a:off x="311696" y="22043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300" dirty="0">
                <a:latin typeface="Alfa Slab One" panose="020B0604020202020204" charset="0"/>
              </a:rPr>
              <a:t>Benefits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D3F08C3-6DCD-49B2-84D1-7F08074F00EF}"/>
              </a:ext>
            </a:extLst>
          </p:cNvPr>
          <p:cNvSpPr txBox="1">
            <a:spLocks/>
          </p:cNvSpPr>
          <p:nvPr/>
        </p:nvSpPr>
        <p:spPr>
          <a:xfrm>
            <a:off x="653528" y="721536"/>
            <a:ext cx="7037683" cy="3935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Proxima Nova" panose="020B0604020202020204" charset="0"/>
              </a:rPr>
              <a:t>Home Servicing Business </a:t>
            </a:r>
            <a:endParaRPr lang="en-US" sz="1800" b="0" i="0" u="none" strike="noStrike" baseline="0" dirty="0">
              <a:solidFill>
                <a:srgbClr val="000000"/>
              </a:solidFill>
              <a:latin typeface="Proxima Nova" panose="020B0604020202020204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Proxima Nova" panose="020B0604020202020204" charset="0"/>
              </a:rPr>
              <a:t>	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Proxima Nova" panose="020B0604020202020204" charset="0"/>
              </a:rPr>
              <a:t>Connect with new costumers. </a:t>
            </a:r>
          </a:p>
          <a:p>
            <a:pPr marL="114300" indent="0"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Proxima Nova" panose="020B0604020202020204" charset="0"/>
              </a:rPr>
              <a:t>	Enhance the brand's image. 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Proxima Nova" panose="020B0604020202020204" charset="0"/>
              </a:rPr>
              <a:t>Handyman 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Proxima Nova" panose="020B0604020202020204" charset="0"/>
              </a:rPr>
              <a:t>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roxima Nova" panose="020B0604020202020204" charset="0"/>
              </a:rPr>
              <a:t>Self-Employed and Professionals) </a:t>
            </a:r>
          </a:p>
          <a:p>
            <a:pPr marL="11430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Proxima Nova" panose="020B0604020202020204" charset="0"/>
              </a:rPr>
              <a:t>	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Proxima Nova" panose="020B0604020202020204" charset="0"/>
              </a:rPr>
              <a:t>Generate revenues while incurring less expenses. </a:t>
            </a:r>
          </a:p>
          <a:p>
            <a:pPr marL="114300" indent="0"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Proxima Nova" panose="020B0604020202020204" charset="0"/>
              </a:rPr>
              <a:t>	Draw customers without a brand. 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Proxima Nova" panose="020B0604020202020204" charset="0"/>
              </a:rPr>
              <a:t>Customers </a:t>
            </a:r>
            <a:endParaRPr lang="en-US" sz="1800" b="0" i="0" u="none" strike="noStrike" baseline="0" dirty="0">
              <a:solidFill>
                <a:srgbClr val="000000"/>
              </a:solidFill>
              <a:latin typeface="Proxima Nova" panose="020B0604020202020204" charset="0"/>
            </a:endParaRPr>
          </a:p>
          <a:p>
            <a:pPr marL="11430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Proxima Nova" panose="020B0604020202020204" charset="0"/>
              </a:rPr>
              <a:t>	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Proxima Nova" panose="020B0604020202020204" charset="0"/>
              </a:rPr>
              <a:t>Obtain service without leaving your house. </a:t>
            </a:r>
          </a:p>
          <a:p>
            <a:pPr marL="114300" indent="0"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Proxima Nova" panose="020B0604020202020204" charset="0"/>
              </a:rPr>
              <a:t>	Take full use of the convenience. </a:t>
            </a:r>
          </a:p>
          <a:p>
            <a:pPr marL="114300" indent="0"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Proxima Nova" panose="020B0604020202020204" charset="0"/>
              </a:rPr>
              <a:t>	Easily find handyman in nearby areas. </a:t>
            </a:r>
            <a:endParaRPr lang="en-US" sz="1600" dirty="0">
              <a:solidFill>
                <a:schemeClr val="tx1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25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F148F367-AB49-40B6-AD89-841FB2697AD0}"/>
              </a:ext>
            </a:extLst>
          </p:cNvPr>
          <p:cNvSpPr txBox="1">
            <a:spLocks/>
          </p:cNvSpPr>
          <p:nvPr/>
        </p:nvSpPr>
        <p:spPr>
          <a:xfrm>
            <a:off x="311696" y="22043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300" dirty="0">
                <a:latin typeface="Alfa Slab One" panose="020B0604020202020204" charset="0"/>
              </a:rPr>
              <a:t>Features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D3F08C3-6DCD-49B2-84D1-7F08074F00EF}"/>
              </a:ext>
            </a:extLst>
          </p:cNvPr>
          <p:cNvSpPr txBox="1">
            <a:spLocks/>
          </p:cNvSpPr>
          <p:nvPr/>
        </p:nvSpPr>
        <p:spPr>
          <a:xfrm>
            <a:off x="653528" y="644622"/>
            <a:ext cx="8063182" cy="3935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just">
              <a:buNone/>
            </a:pPr>
            <a:r>
              <a:rPr lang="en-US" b="1" i="0" u="none" strike="noStrike" baseline="0" dirty="0">
                <a:solidFill>
                  <a:srgbClr val="000000"/>
                </a:solidFill>
                <a:latin typeface="Proxima Nova" panose="020B0604020202020204" charset="0"/>
              </a:rPr>
              <a:t>Easy Job Scheduling </a:t>
            </a:r>
            <a:endParaRPr lang="en-US" b="0" i="0" u="none" strike="noStrike" baseline="0" dirty="0">
              <a:solidFill>
                <a:srgbClr val="000000"/>
              </a:solidFill>
              <a:latin typeface="Proxima Nova" panose="020B0604020202020204" charset="0"/>
            </a:endParaRPr>
          </a:p>
          <a:p>
            <a:pPr marL="114300" indent="0" algn="just"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Proxima Nova" panose="020B0604020202020204" charset="0"/>
              </a:rPr>
              <a:t>For the system to be effective, customers must be able to book services through the integration of the appointment planner within the web app itself. </a:t>
            </a:r>
          </a:p>
          <a:p>
            <a:pPr marL="114300" indent="0" algn="just">
              <a:buNone/>
            </a:pPr>
            <a:endParaRPr lang="en-US" b="0" i="0" u="none" strike="noStrike" baseline="0" dirty="0">
              <a:solidFill>
                <a:srgbClr val="000000"/>
              </a:solidFill>
              <a:latin typeface="Proxima Nova" panose="020B0604020202020204" charset="0"/>
            </a:endParaRPr>
          </a:p>
          <a:p>
            <a:pPr marL="114300" indent="0" algn="just">
              <a:buNone/>
            </a:pPr>
            <a:r>
              <a:rPr lang="en-US" b="1" i="0" u="none" strike="noStrike" baseline="0" dirty="0">
                <a:solidFill>
                  <a:srgbClr val="000000"/>
                </a:solidFill>
                <a:latin typeface="Proxima Nova" panose="020B0604020202020204" charset="0"/>
              </a:rPr>
              <a:t>Locate Nearby Handyman </a:t>
            </a:r>
            <a:endParaRPr lang="en-US" b="0" i="0" u="none" strike="noStrike" baseline="0" dirty="0">
              <a:solidFill>
                <a:srgbClr val="000000"/>
              </a:solidFill>
              <a:latin typeface="Proxima Nova" panose="020B0604020202020204" charset="0"/>
            </a:endParaRPr>
          </a:p>
          <a:p>
            <a:pPr marL="114300" indent="0" algn="just"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Proxima Nova" panose="020B0604020202020204" charset="0"/>
              </a:rPr>
              <a:t>It is critical to consider the clients' convenience in locating the handymen that are nearest to them. This is the most crucial feature for on-demand handyman applications. The costumer may view the profiles and background checks of all handymen services in the area. </a:t>
            </a:r>
            <a:endParaRPr lang="en-US" sz="1600" dirty="0">
              <a:solidFill>
                <a:srgbClr val="000000"/>
              </a:solidFill>
              <a:latin typeface="Proxima Nova" panose="020B0604020202020204" charset="0"/>
            </a:endParaRPr>
          </a:p>
          <a:p>
            <a:pPr marL="114300" indent="0" algn="just">
              <a:buNone/>
            </a:pPr>
            <a:endParaRPr lang="en-US" b="1" i="0" u="none" strike="noStrike" baseline="0" dirty="0">
              <a:solidFill>
                <a:srgbClr val="000000"/>
              </a:solidFill>
              <a:latin typeface="Proxima Nova" panose="020B0604020202020204" charset="0"/>
            </a:endParaRPr>
          </a:p>
          <a:p>
            <a:pPr marL="114300" indent="0" algn="just">
              <a:buNone/>
            </a:pPr>
            <a:r>
              <a:rPr lang="en-US" b="1" i="0" u="none" strike="noStrike" baseline="0" dirty="0">
                <a:solidFill>
                  <a:srgbClr val="000000"/>
                </a:solidFill>
                <a:latin typeface="Proxima Nova" panose="020B0604020202020204" charset="0"/>
              </a:rPr>
              <a:t>Fair Rating System </a:t>
            </a:r>
            <a:endParaRPr lang="en-US" b="0" i="0" u="none" strike="noStrike" baseline="0" dirty="0">
              <a:solidFill>
                <a:srgbClr val="000000"/>
              </a:solidFill>
              <a:latin typeface="Proxima Nova" panose="020B0604020202020204" charset="0"/>
            </a:endParaRPr>
          </a:p>
          <a:p>
            <a:pPr marL="114300" indent="0" algn="just"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Proxima Nova" panose="020B0604020202020204" charset="0"/>
              </a:rPr>
              <a:t>This will help boost the integrity of a worker’s service. Rating system will only be available to those whom the workers had successful transaction(s) with.</a:t>
            </a:r>
            <a:endParaRPr lang="en-US" sz="1600" dirty="0">
              <a:solidFill>
                <a:schemeClr val="tx1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5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F148F367-AB49-40B6-AD89-841FB2697AD0}"/>
              </a:ext>
            </a:extLst>
          </p:cNvPr>
          <p:cNvSpPr txBox="1">
            <a:spLocks/>
          </p:cNvSpPr>
          <p:nvPr/>
        </p:nvSpPr>
        <p:spPr>
          <a:xfrm>
            <a:off x="311696" y="22043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300" dirty="0">
                <a:latin typeface="Alfa Slab One" panose="020B0604020202020204" charset="0"/>
              </a:rPr>
              <a:t>Functionalities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D3F08C3-6DCD-49B2-84D1-7F08074F00EF}"/>
              </a:ext>
            </a:extLst>
          </p:cNvPr>
          <p:cNvSpPr txBox="1">
            <a:spLocks/>
          </p:cNvSpPr>
          <p:nvPr/>
        </p:nvSpPr>
        <p:spPr>
          <a:xfrm>
            <a:off x="653528" y="644622"/>
            <a:ext cx="8063182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en-PH" sz="1400" b="1" dirty="0">
                <a:solidFill>
                  <a:srgbClr val="000000"/>
                </a:solidFill>
                <a:effectLst/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1. Account Set-up and Settings (Register, Login, and Logout)</a:t>
            </a:r>
            <a:endParaRPr lang="en-US" sz="1400" b="1" dirty="0"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PH" sz="1200" b="1" dirty="0">
                <a:solidFill>
                  <a:srgbClr val="000000"/>
                </a:solidFill>
                <a:effectLst/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1.1. User Types</a:t>
            </a:r>
            <a:endParaRPr lang="en-US" sz="1200" b="1" dirty="0">
              <a:effectLst/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PH" sz="1100" b="1" dirty="0">
                <a:solidFill>
                  <a:srgbClr val="000000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PH" sz="1100" dirty="0">
                <a:solidFill>
                  <a:srgbClr val="000000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1.1.1. </a:t>
            </a:r>
            <a:r>
              <a:rPr lang="en-PH" sz="1100" dirty="0">
                <a:solidFill>
                  <a:srgbClr val="000000"/>
                </a:solidFill>
                <a:effectLst/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User (Customer)</a:t>
            </a:r>
            <a:endParaRPr lang="en-US" sz="1100" dirty="0">
              <a:effectLst/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dirty="0">
                <a:solidFill>
                  <a:srgbClr val="000000"/>
                </a:solidFill>
                <a:effectLst/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	1.1.2. Handyman</a:t>
            </a:r>
            <a:endParaRPr lang="en-US" sz="1100" dirty="0">
              <a:effectLst/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dirty="0">
                <a:solidFill>
                  <a:srgbClr val="000000"/>
                </a:solidFill>
                <a:effectLst/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	1.1.3. Admin</a:t>
            </a:r>
            <a:endParaRPr lang="en-US" sz="1100" dirty="0"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400" b="1" dirty="0">
                <a:solidFill>
                  <a:srgbClr val="000000"/>
                </a:solidFill>
                <a:effectLst/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2. Landing Page</a:t>
            </a:r>
            <a:endParaRPr lang="en-US" sz="1400" b="1" dirty="0"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400" b="1" dirty="0">
                <a:solidFill>
                  <a:srgbClr val="000000"/>
                </a:solidFill>
                <a:effectLst/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3. Profile Page</a:t>
            </a:r>
            <a:endParaRPr lang="en-US" sz="1400" b="1" dirty="0"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400" b="1" dirty="0">
                <a:solidFill>
                  <a:srgbClr val="000000"/>
                </a:solidFill>
                <a:effectLst/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4. Search Options</a:t>
            </a:r>
            <a:endParaRPr lang="en-US" sz="1400" b="1" dirty="0"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400" b="1" dirty="0">
                <a:solidFill>
                  <a:srgbClr val="000000"/>
                </a:solidFill>
                <a:effectLst/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5. Location Services</a:t>
            </a:r>
            <a:endParaRPr lang="en-US" sz="1400" b="1" dirty="0"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400" b="1" dirty="0">
                <a:solidFill>
                  <a:srgbClr val="000000"/>
                </a:solidFill>
                <a:effectLst/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6. Booking Options</a:t>
            </a:r>
            <a:endParaRPr lang="en-US" sz="1400" b="1" dirty="0"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14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185811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 dirty="0">
                <a:solidFill>
                  <a:srgbClr val="2C2927"/>
                </a:solidFill>
                <a:latin typeface="Alfa Slab One"/>
                <a:ea typeface="Alfa Slab One"/>
                <a:cs typeface="Alfa Slab One"/>
                <a:sym typeface="Alfa Slab One"/>
              </a:rPr>
              <a:t>Thank you! :)</a:t>
            </a:r>
            <a:endParaRPr sz="3320" dirty="0">
              <a:solidFill>
                <a:srgbClr val="2C2927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348</Words>
  <Application>Microsoft Office PowerPoint</Application>
  <PresentationFormat>On-screen Show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Alfa Slab One</vt:lpstr>
      <vt:lpstr>Proxima Nova</vt:lpstr>
      <vt:lpstr>Arial</vt:lpstr>
      <vt:lpstr>Simple Light</vt:lpstr>
      <vt:lpstr>PowerPoint Presentation</vt:lpstr>
      <vt:lpstr>Home Aide: A Web-based Home Services Platform</vt:lpstr>
      <vt:lpstr>System  Logo</vt:lpstr>
      <vt:lpstr>System Description</vt:lpstr>
      <vt:lpstr>PowerPoint Presentation</vt:lpstr>
      <vt:lpstr>PowerPoint Presentation</vt:lpstr>
      <vt:lpstr>PowerPoint Presentation</vt:lpstr>
      <vt:lpstr>Thank you!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Maylene P. Cortez</dc:creator>
  <cp:lastModifiedBy>Maylene P. Cortez</cp:lastModifiedBy>
  <cp:revision>5</cp:revision>
  <dcterms:modified xsi:type="dcterms:W3CDTF">2021-08-27T10:08:06Z</dcterms:modified>
</cp:coreProperties>
</file>