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11" r:id="rId44"/>
    <p:sldId id="310" r:id="rId45"/>
    <p:sldId id="312" r:id="rId46"/>
    <p:sldId id="313" r:id="rId47"/>
    <p:sldId id="303" r:id="rId48"/>
    <p:sldId id="304" r:id="rId49"/>
    <p:sldId id="306" r:id="rId50"/>
    <p:sldId id="305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isa.europa.eu/publications/dbn-severity" TargetMode="External"/><Relationship Id="rId3" Type="http://schemas.openxmlformats.org/officeDocument/2006/relationships/hyperlink" Target="https://www.mcafee.com/it/resources/reports/rp-data-exfiltr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5/6/2017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32" b="-24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86" b="-112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402" b="-129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453" b="-75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43870"/>
              </p:ext>
            </p:extLst>
          </p:nvPr>
        </p:nvGraphicFramePr>
        <p:xfrm>
          <a:off x="457201" y="14478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08851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18)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17708"/>
              </p:ext>
            </p:extLst>
          </p:nvPr>
        </p:nvGraphicFramePr>
        <p:xfrm>
          <a:off x="457201" y="148960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12" name="Content Placeholder 11" descr="Screen Shot 2017-05-06 at 9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30" b="-30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05" b="-71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729" b="-154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 (WR)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872" b="-91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frequency of the most occurring sensitive attribute in a q-block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R1 &lt; R2 + …. +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 most frequent sensitive value must be less than the remaining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46" b="-37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Machanavajjhala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et al. "l-diversity: Privacy beyond k-anonymity." ACM Transactions on Knowledge Discovery from Data (TKDD) 1.1 (2007): 3.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"A severity-based quantification of data leakages in database systems." Journal of Computer Security 24.3 (2016): 321-345.</a:t>
            </a:r>
          </a:p>
          <a:p>
            <a:r>
              <a:rPr lang="en-US" dirty="0" smtClean="0"/>
              <a:t>Sweeney, </a:t>
            </a:r>
            <a:r>
              <a:rPr lang="en-US" dirty="0" err="1" smtClean="0"/>
              <a:t>Latanya</a:t>
            </a:r>
            <a:r>
              <a:rPr lang="en-US" dirty="0" smtClean="0"/>
              <a:t>. "k-anonymity: A model for protecting privacy." International Journal of Uncertainty, Fuzziness and Knowledge-Based Systems 10.05 (2002): 557-570.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"Data leakage quantification." IFIP Annual Conference on Data and Applications Security and Privacy. Springer Berlin Heidelberg, 2014.</a:t>
            </a:r>
          </a:p>
          <a:p>
            <a:r>
              <a:rPr lang="en-US" dirty="0" err="1" smtClean="0"/>
              <a:t>Goel</a:t>
            </a:r>
            <a:r>
              <a:rPr lang="en-US" dirty="0" smtClean="0"/>
              <a:t>, Sanjay, Christopher Brown, and </a:t>
            </a:r>
            <a:r>
              <a:rPr lang="en-US" dirty="0" err="1" smtClean="0"/>
              <a:t>Hany</a:t>
            </a:r>
            <a:r>
              <a:rPr lang="en-US" dirty="0" smtClean="0"/>
              <a:t> </a:t>
            </a:r>
            <a:r>
              <a:rPr lang="en-US" dirty="0" err="1" smtClean="0"/>
              <a:t>Shawky</a:t>
            </a:r>
            <a:r>
              <a:rPr lang="en-US" dirty="0" smtClean="0"/>
              <a:t>. "Measuring the impact of security breaches on stock valuations of firms." Information &amp; Management 46.7 (2009): 404-410.</a:t>
            </a:r>
          </a:p>
          <a:p>
            <a:r>
              <a:rPr lang="en-US" dirty="0" smtClean="0">
                <a:hlinkClick r:id="rId2"/>
              </a:rPr>
              <a:t>https://www.enisa.europa.eu/publications/dbn-severity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https://www.mcafee.com/it/resources/reports/rp-data-exfiltration.pdf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8155</TotalTime>
  <Words>1995</Words>
  <Application>Microsoft Macintosh PowerPoint</Application>
  <PresentationFormat>On-screen Show (4:3)</PresentationFormat>
  <Paragraphs>461</Paragraphs>
  <Slides>52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Anonymity and Severity Analysis for Data Leakage Detection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K-Anonymity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 (Recap)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 (WR)</vt:lpstr>
      <vt:lpstr>Recursive L-Diversity</vt:lpstr>
      <vt:lpstr>KL-Diversity</vt:lpstr>
      <vt:lpstr>Example</vt:lpstr>
      <vt:lpstr>KL-Severity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95</cp:revision>
  <dcterms:created xsi:type="dcterms:W3CDTF">2017-05-01T01:08:38Z</dcterms:created>
  <dcterms:modified xsi:type="dcterms:W3CDTF">2017-05-06T17:03:53Z</dcterms:modified>
</cp:coreProperties>
</file>