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12" y="-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BF6E1-72BB-5A4E-9754-C0F330967654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ADD09-A426-694F-B3F1-BF5C032C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8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1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0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3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5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4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8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8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7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grows exponentially</a:t>
            </a:r>
          </a:p>
          <a:p>
            <a:r>
              <a:rPr lang="en-US" dirty="0" smtClean="0"/>
              <a:t>.5% of data is analyzed</a:t>
            </a:r>
          </a:p>
          <a:p>
            <a:r>
              <a:rPr lang="en-US" dirty="0" smtClean="0"/>
              <a:t>Severity</a:t>
            </a:r>
          </a:p>
          <a:p>
            <a:pPr lvl="1"/>
            <a:r>
              <a:rPr lang="en-US" dirty="0" smtClean="0"/>
              <a:t>Number of Rows</a:t>
            </a:r>
          </a:p>
          <a:p>
            <a:pPr lvl="1"/>
            <a:r>
              <a:rPr lang="en-US" dirty="0" smtClean="0"/>
              <a:t>Data centric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783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Regulations</a:t>
            </a:r>
          </a:p>
          <a:p>
            <a:pPr lvl="1"/>
            <a:r>
              <a:rPr lang="en-US" dirty="0" smtClean="0"/>
              <a:t>ENISA</a:t>
            </a:r>
          </a:p>
          <a:p>
            <a:r>
              <a:rPr lang="en-US" dirty="0" smtClean="0"/>
              <a:t>Multiple factors</a:t>
            </a:r>
          </a:p>
          <a:p>
            <a:r>
              <a:rPr lang="en-US" dirty="0" smtClean="0"/>
              <a:t>Can impact business</a:t>
            </a:r>
          </a:p>
        </p:txBody>
      </p:sp>
    </p:spTree>
    <p:extLst>
      <p:ext uri="{BB962C8B-B14F-4D97-AF65-F5344CB8AC3E}">
        <p14:creationId xmlns:p14="http://schemas.microsoft.com/office/powerpoint/2010/main" val="225064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 smtClean="0"/>
              <a:t>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Quasi-identifier must occur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numberof</a:t>
            </a:r>
            <a:r>
              <a:rPr lang="en-US" dirty="0" smtClean="0"/>
              <a:t> times</a:t>
            </a:r>
          </a:p>
          <a:p>
            <a:r>
              <a:rPr lang="en-US" dirty="0" smtClean="0"/>
              <a:t>87% of data can be linked using</a:t>
            </a:r>
          </a:p>
          <a:p>
            <a:pPr lvl="1"/>
            <a:r>
              <a:rPr lang="en-US" dirty="0" smtClean="0"/>
              <a:t>5 Digit zip code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Date of birth</a:t>
            </a:r>
          </a:p>
          <a:p>
            <a:r>
              <a:rPr lang="en-US" dirty="0" smtClean="0"/>
              <a:t>Linkage and Inference attacks</a:t>
            </a:r>
          </a:p>
          <a:p>
            <a:r>
              <a:rPr lang="en-US" dirty="0" smtClean="0"/>
              <a:t>Data can be leaked through multiple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1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databases</a:t>
            </a:r>
          </a:p>
          <a:p>
            <a:pPr lvl="1"/>
            <a:r>
              <a:rPr lang="en-US" dirty="0" smtClean="0"/>
              <a:t>Generalization can damage utility of the data</a:t>
            </a:r>
          </a:p>
          <a:p>
            <a:r>
              <a:rPr lang="en-US" dirty="0" smtClean="0"/>
              <a:t>Multi-level databases</a:t>
            </a:r>
          </a:p>
          <a:p>
            <a:pPr lvl="1"/>
            <a:r>
              <a:rPr lang="en-US" dirty="0" smtClean="0"/>
              <a:t>Should not be able to infer higher classified data from lower classified data</a:t>
            </a:r>
          </a:p>
          <a:p>
            <a:pPr lvl="1"/>
            <a:r>
              <a:rPr lang="en-US" dirty="0" smtClean="0"/>
              <a:t>Mitigate with strong database design</a:t>
            </a:r>
          </a:p>
          <a:p>
            <a:pPr lvl="1"/>
            <a:r>
              <a:rPr lang="en-US" dirty="0" smtClean="0"/>
              <a:t>Data can be copied and distributed in many places</a:t>
            </a:r>
          </a:p>
          <a:p>
            <a:pPr lvl="2"/>
            <a:r>
              <a:rPr lang="en-US" dirty="0" smtClean="0"/>
              <a:t>Cannot be controlled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Unsorted Matching</a:t>
            </a:r>
          </a:p>
          <a:p>
            <a:pPr lvl="1"/>
            <a:r>
              <a:rPr lang="en-US" dirty="0" smtClean="0"/>
              <a:t>Positions match original table</a:t>
            </a:r>
          </a:p>
          <a:p>
            <a:pPr lvl="1"/>
            <a:r>
              <a:rPr lang="en-US" dirty="0" smtClean="0"/>
              <a:t>Randomly sort the data</a:t>
            </a:r>
          </a:p>
          <a:p>
            <a:r>
              <a:rPr lang="en-US" dirty="0" smtClean="0"/>
              <a:t>Complementary attack</a:t>
            </a:r>
          </a:p>
          <a:p>
            <a:pPr lvl="1"/>
            <a:r>
              <a:rPr lang="en-US" dirty="0" smtClean="0"/>
              <a:t>Two generalized tables form a linked table</a:t>
            </a:r>
          </a:p>
          <a:p>
            <a:pPr lvl="1"/>
            <a:r>
              <a:rPr lang="en-US" dirty="0" smtClean="0"/>
              <a:t>Use original quasi-identifier attributes or derive one table from the other</a:t>
            </a:r>
          </a:p>
          <a:p>
            <a:pPr lvl="1"/>
            <a:r>
              <a:rPr lang="en-US" dirty="0" smtClean="0"/>
              <a:t>Values should not be more specific than the original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9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Temporal attack</a:t>
            </a:r>
          </a:p>
          <a:p>
            <a:pPr lvl="1"/>
            <a:r>
              <a:rPr lang="en-US" dirty="0" smtClean="0"/>
              <a:t>New tuples added to private table</a:t>
            </a:r>
          </a:p>
          <a:p>
            <a:pPr lvl="1"/>
            <a:r>
              <a:rPr lang="en-US" dirty="0" smtClean="0"/>
              <a:t>New released generalized 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5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Presents two attacks on </a:t>
            </a:r>
            <a:r>
              <a:rPr lang="en-US" i="1" dirty="0" smtClean="0"/>
              <a:t>k</a:t>
            </a:r>
            <a:r>
              <a:rPr lang="en-US" dirty="0" smtClean="0"/>
              <a:t>-anonymity</a:t>
            </a:r>
          </a:p>
          <a:p>
            <a:pPr lvl="1"/>
            <a:r>
              <a:rPr lang="en-US" dirty="0" smtClean="0"/>
              <a:t>Homogeneity Attack</a:t>
            </a:r>
          </a:p>
          <a:p>
            <a:pPr lvl="1"/>
            <a:r>
              <a:rPr lang="en-US" dirty="0" smtClean="0"/>
              <a:t>Background Information</a:t>
            </a:r>
          </a:p>
          <a:p>
            <a:r>
              <a:rPr lang="en-US" dirty="0" smtClean="0"/>
              <a:t>Proposes two techniques</a:t>
            </a:r>
          </a:p>
          <a:p>
            <a:pPr lvl="1"/>
            <a:r>
              <a:rPr lang="en-US" dirty="0" smtClean="0"/>
              <a:t>Bayes Optimal</a:t>
            </a:r>
          </a:p>
          <a:p>
            <a:pPr lvl="1"/>
            <a:r>
              <a:rPr lang="en-US" dirty="0" smtClean="0"/>
              <a:t>L-Diversity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6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181</Words>
  <Application>Microsoft Macintosh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k-anonymity</vt:lpstr>
      <vt:lpstr>PowerPoint Presentation</vt:lpstr>
      <vt:lpstr>PowerPoint Presentation</vt:lpstr>
      <vt:lpstr>PowerPoint Presentation</vt:lpstr>
      <vt:lpstr>L-Diversity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Velasco</dc:creator>
  <cp:lastModifiedBy>Jay Velasco</cp:lastModifiedBy>
  <cp:revision>5</cp:revision>
  <dcterms:created xsi:type="dcterms:W3CDTF">2017-05-01T01:08:38Z</dcterms:created>
  <dcterms:modified xsi:type="dcterms:W3CDTF">2017-05-01T01:29:31Z</dcterms:modified>
</cp:coreProperties>
</file>