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3D68B7"/>
    <a:srgbClr val="002C5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A6EC-73D7-4C94-AA0D-ED60628D14C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58DA-904E-4AF0-828E-AE14C9A64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5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A6EC-73D7-4C94-AA0D-ED60628D14C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58DA-904E-4AF0-828E-AE14C9A64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2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A6EC-73D7-4C94-AA0D-ED60628D14C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58DA-904E-4AF0-828E-AE14C9A64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5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A6EC-73D7-4C94-AA0D-ED60628D14C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58DA-904E-4AF0-828E-AE14C9A64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8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A6EC-73D7-4C94-AA0D-ED60628D14C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58DA-904E-4AF0-828E-AE14C9A64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32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A6EC-73D7-4C94-AA0D-ED60628D14C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58DA-904E-4AF0-828E-AE14C9A64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3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A6EC-73D7-4C94-AA0D-ED60628D14C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58DA-904E-4AF0-828E-AE14C9A64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3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A6EC-73D7-4C94-AA0D-ED60628D14C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58DA-904E-4AF0-828E-AE14C9A64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9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A6EC-73D7-4C94-AA0D-ED60628D14C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58DA-904E-4AF0-828E-AE14C9A64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69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A6EC-73D7-4C94-AA0D-ED60628D14C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58DA-904E-4AF0-828E-AE14C9A64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48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A6EC-73D7-4C94-AA0D-ED60628D14C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58DA-904E-4AF0-828E-AE14C9A64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3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A6EC-73D7-4C94-AA0D-ED60628D14C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958DA-904E-4AF0-828E-AE14C9A64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04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0" y="1747520"/>
            <a:ext cx="12192000" cy="216408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56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3407" r="22500" b="14667"/>
          <a:stretch/>
        </p:blipFill>
        <p:spPr>
          <a:xfrm>
            <a:off x="2275840" y="233680"/>
            <a:ext cx="7172960" cy="561848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7985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5597"/>
          </a:solidFill>
          <a:ln>
            <a:solidFill>
              <a:srgbClr val="002C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LEGGO</a:t>
            </a:r>
            <a:endParaRPr lang="ko-KR" altLang="en-US" sz="5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453" y="400202"/>
            <a:ext cx="6635598" cy="66355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983" y="370027"/>
            <a:ext cx="1615135" cy="16151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090" y="1985162"/>
            <a:ext cx="1145430" cy="114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2332482" y="964692"/>
            <a:ext cx="7527036" cy="4928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dirty="0">
              <a:solidFill>
                <a:srgbClr val="2F5597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1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846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ight Triangle 9"/>
          <p:cNvSpPr/>
          <p:nvPr/>
        </p:nvSpPr>
        <p:spPr>
          <a:xfrm rot="5400000">
            <a:off x="2419096" y="2427224"/>
            <a:ext cx="6858000" cy="200355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70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ounded Rectangle 2"/>
          <p:cNvSpPr/>
          <p:nvPr/>
        </p:nvSpPr>
        <p:spPr>
          <a:xfrm>
            <a:off x="2928620" y="1188720"/>
            <a:ext cx="6695440" cy="2783840"/>
          </a:xfrm>
          <a:prstGeom prst="roundRect">
            <a:avLst/>
          </a:prstGeom>
          <a:solidFill>
            <a:srgbClr val="FFFFFF">
              <a:alpha val="7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7"/>
          <p:cNvSpPr/>
          <p:nvPr/>
        </p:nvSpPr>
        <p:spPr>
          <a:xfrm>
            <a:off x="4126230" y="4267200"/>
            <a:ext cx="4154170" cy="904240"/>
          </a:xfrm>
          <a:prstGeom prst="roundRect">
            <a:avLst/>
          </a:prstGeom>
          <a:solidFill>
            <a:srgbClr val="FFFFFF">
              <a:alpha val="7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9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3464" y="301752"/>
            <a:ext cx="11594592" cy="6227064"/>
          </a:xfrm>
          <a:prstGeom prst="rect">
            <a:avLst/>
          </a:prstGeom>
          <a:noFill/>
          <a:ln w="63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6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93776" y="393192"/>
            <a:ext cx="11201400" cy="347472"/>
          </a:xfrm>
          <a:prstGeom prst="rect">
            <a:avLst/>
          </a:prstGeom>
          <a:solidFill>
            <a:srgbClr val="4171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493776" y="6004560"/>
            <a:ext cx="11201400" cy="347472"/>
          </a:xfrm>
          <a:prstGeom prst="rect">
            <a:avLst/>
          </a:prstGeom>
          <a:solidFill>
            <a:srgbClr val="4171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0" y="1737360"/>
            <a:ext cx="12192000" cy="2154302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91440" y="1737360"/>
            <a:ext cx="12192000" cy="2154302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25"/>
          <p:cNvSpPr/>
          <p:nvPr/>
        </p:nvSpPr>
        <p:spPr>
          <a:xfrm>
            <a:off x="283464" y="301752"/>
            <a:ext cx="11594592" cy="6227064"/>
          </a:xfrm>
          <a:prstGeom prst="rect">
            <a:avLst/>
          </a:prstGeom>
          <a:noFill/>
          <a:ln w="635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17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맑은 고딕</vt:lpstr>
      <vt:lpstr>배달의민족 도현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제윤 황</dc:creator>
  <cp:lastModifiedBy>제윤 황</cp:lastModifiedBy>
  <cp:revision>13</cp:revision>
  <dcterms:created xsi:type="dcterms:W3CDTF">2020-01-21T07:29:31Z</dcterms:created>
  <dcterms:modified xsi:type="dcterms:W3CDTF">2020-01-22T10:46:33Z</dcterms:modified>
</cp:coreProperties>
</file>