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F52-933A-4701-849E-8C908AA7EB97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AB27-8D74-4AD7-9415-D68B7274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8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F52-933A-4701-849E-8C908AA7EB97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AB27-8D74-4AD7-9415-D68B7274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30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F52-933A-4701-849E-8C908AA7EB97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AB27-8D74-4AD7-9415-D68B7274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46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F52-933A-4701-849E-8C908AA7EB97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AB27-8D74-4AD7-9415-D68B7274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07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F52-933A-4701-849E-8C908AA7EB97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AB27-8D74-4AD7-9415-D68B7274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7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F52-933A-4701-849E-8C908AA7EB97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AB27-8D74-4AD7-9415-D68B7274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89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F52-933A-4701-849E-8C908AA7EB97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AB27-8D74-4AD7-9415-D68B7274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3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F52-933A-4701-849E-8C908AA7EB97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AB27-8D74-4AD7-9415-D68B7274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45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F52-933A-4701-849E-8C908AA7EB97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AB27-8D74-4AD7-9415-D68B7274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70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F52-933A-4701-849E-8C908AA7EB97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AB27-8D74-4AD7-9415-D68B7274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9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F52-933A-4701-849E-8C908AA7EB97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AB27-8D74-4AD7-9415-D68B7274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98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83F52-933A-4701-849E-8C908AA7EB97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DAB27-8D74-4AD7-9415-D68B7274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6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49856" y="3932469"/>
            <a:ext cx="1252602" cy="1453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Mapper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Reducer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78911" y="1016696"/>
            <a:ext cx="1252602" cy="1453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28585" y="1016697"/>
            <a:ext cx="1252602" cy="1453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Job Client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하둡내부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06662" y="3932470"/>
            <a:ext cx="1252602" cy="1453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Mapper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Reducer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8259" y="3932468"/>
            <a:ext cx="1252602" cy="1453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Mapper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Reducer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78259" y="1016696"/>
            <a:ext cx="1252602" cy="1453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Job Tracker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하둡내부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2242159" y="1553227"/>
            <a:ext cx="388307" cy="313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145066" y="1553227"/>
            <a:ext cx="388307" cy="313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8741827">
            <a:off x="3416677" y="3083490"/>
            <a:ext cx="1273076" cy="313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2229872">
            <a:off x="5659434" y="3104727"/>
            <a:ext cx="1273076" cy="313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5400000">
            <a:off x="4756982" y="3163514"/>
            <a:ext cx="816107" cy="313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29411" y="5485779"/>
            <a:ext cx="1407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Task Tracker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하둡내부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61483" y="5516123"/>
            <a:ext cx="1407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Task Tracker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하둡내부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72605" y="5547342"/>
            <a:ext cx="1407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Task Tracker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하둡내부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1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9140" y="701458"/>
            <a:ext cx="1152394" cy="98955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RDBMS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9140" y="2194143"/>
            <a:ext cx="1152394" cy="98955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45704" y="2511468"/>
            <a:ext cx="1152394" cy="98955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플룸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9140" y="3938506"/>
            <a:ext cx="1152394" cy="98955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웹크롤링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45704" y="929013"/>
            <a:ext cx="1152394" cy="98955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스쿱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01852" y="929013"/>
            <a:ext cx="3240065" cy="3146121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몽고유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MapReduce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HDFS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98488" y="1196236"/>
            <a:ext cx="1152394" cy="98955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메모리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98488" y="2778691"/>
            <a:ext cx="1152394" cy="98955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</a:t>
            </a:r>
            <a:r>
              <a:rPr lang="ko-KR" altLang="en-US" dirty="0" smtClean="0">
                <a:solidFill>
                  <a:schemeClr val="tx1"/>
                </a:solidFill>
              </a:rPr>
              <a:t>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 rot="1885379">
            <a:off x="2174310" y="1028736"/>
            <a:ext cx="638827" cy="313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885379">
            <a:off x="2174311" y="2590314"/>
            <a:ext cx="638827" cy="313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21061164">
            <a:off x="2293621" y="4098099"/>
            <a:ext cx="2069337" cy="313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8430016" y="1691014"/>
            <a:ext cx="676406" cy="325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8430016" y="3137770"/>
            <a:ext cx="676406" cy="325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851713">
            <a:off x="8430016" y="4018766"/>
            <a:ext cx="676406" cy="325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315191" y="4181604"/>
            <a:ext cx="1152394" cy="98955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Spark…</a:t>
            </a:r>
            <a:r>
              <a:rPr lang="ko-KR" altLang="en-US" dirty="0" smtClean="0">
                <a:solidFill>
                  <a:schemeClr val="tx1"/>
                </a:solidFill>
              </a:rPr>
              <a:t>등등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08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31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6</cp:revision>
  <dcterms:created xsi:type="dcterms:W3CDTF">2020-03-09T00:35:24Z</dcterms:created>
  <dcterms:modified xsi:type="dcterms:W3CDTF">2020-03-19T04:28:39Z</dcterms:modified>
</cp:coreProperties>
</file>