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F52-933A-4701-849E-8C908AA7EB97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AB27-8D74-4AD7-9415-D68B7274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8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F52-933A-4701-849E-8C908AA7EB97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AB27-8D74-4AD7-9415-D68B7274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30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F52-933A-4701-849E-8C908AA7EB97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AB27-8D74-4AD7-9415-D68B7274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6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F52-933A-4701-849E-8C908AA7EB97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AB27-8D74-4AD7-9415-D68B7274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7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F52-933A-4701-849E-8C908AA7EB97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AB27-8D74-4AD7-9415-D68B7274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7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F52-933A-4701-849E-8C908AA7EB97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AB27-8D74-4AD7-9415-D68B7274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89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F52-933A-4701-849E-8C908AA7EB97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AB27-8D74-4AD7-9415-D68B7274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3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F52-933A-4701-849E-8C908AA7EB97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AB27-8D74-4AD7-9415-D68B7274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5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F52-933A-4701-849E-8C908AA7EB97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AB27-8D74-4AD7-9415-D68B7274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70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F52-933A-4701-849E-8C908AA7EB97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AB27-8D74-4AD7-9415-D68B7274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09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3F52-933A-4701-849E-8C908AA7EB97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DAB27-8D74-4AD7-9415-D68B7274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98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83F52-933A-4701-849E-8C908AA7EB97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DAB27-8D74-4AD7-9415-D68B72743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6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49856" y="3932469"/>
            <a:ext cx="1252602" cy="1453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Mapper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Reducer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8911" y="1016696"/>
            <a:ext cx="1252602" cy="1453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28585" y="1016697"/>
            <a:ext cx="1252602" cy="1453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Job Client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하둡내부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06662" y="3932470"/>
            <a:ext cx="1252602" cy="1453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Mapper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Reducer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8259" y="3932468"/>
            <a:ext cx="1252602" cy="1453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Mapper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Reducer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8259" y="1016696"/>
            <a:ext cx="1252602" cy="1453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Job Tracker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하둡내부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2242159" y="1553227"/>
            <a:ext cx="388307" cy="313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145066" y="1553227"/>
            <a:ext cx="388307" cy="313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8741827">
            <a:off x="3416677" y="3083490"/>
            <a:ext cx="1273076" cy="313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2229872">
            <a:off x="5659434" y="3104727"/>
            <a:ext cx="1273076" cy="313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4756982" y="3163514"/>
            <a:ext cx="816107" cy="313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29411" y="5485779"/>
            <a:ext cx="1407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Task Tracker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하둡내부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61483" y="5516123"/>
            <a:ext cx="1407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Task Tracker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하둡내부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72605" y="5547342"/>
            <a:ext cx="1407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Task Tracker</a:t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하둡내부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1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3</cp:revision>
  <dcterms:created xsi:type="dcterms:W3CDTF">2020-03-09T00:35:24Z</dcterms:created>
  <dcterms:modified xsi:type="dcterms:W3CDTF">2020-03-09T00:37:18Z</dcterms:modified>
</cp:coreProperties>
</file>