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8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9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4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8A15-839E-47EF-8CE3-3F101DCA03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203" y="188936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6475" y="188936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776" y="188936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94301" y="3798047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007790" y="47494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366375" y="245927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8408844">
            <a:off x="3565835" y="389063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47291" y="381337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7007790" y="954063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2190489" y="47494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2190489" y="954063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1333" y="3764972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71334" y="218475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2457940">
            <a:off x="1269593" y="361837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66513" y="3968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60483"/>
            <a:ext cx="564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/>
              <a:t>sendRedirect</a:t>
            </a:r>
            <a:r>
              <a:rPr lang="en-US" altLang="ko-KR" sz="3600" b="1" dirty="0" smtClean="0"/>
              <a:t> </a:t>
            </a:r>
            <a:r>
              <a:rPr lang="ko-KR" altLang="en-US" sz="3600" b="1" dirty="0" err="1" smtClean="0"/>
              <a:t>메소드</a:t>
            </a:r>
            <a:r>
              <a:rPr lang="ko-KR" altLang="en-US" sz="3600" b="1" dirty="0" smtClean="0"/>
              <a:t> 흐름</a:t>
            </a:r>
            <a:endParaRPr lang="ko-KR" altLang="en-US" sz="3600" b="1" dirty="0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371334" y="2655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1333" y="3764972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71334" y="218475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66513" y="3968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60483"/>
            <a:ext cx="462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Forward </a:t>
            </a:r>
            <a:r>
              <a:rPr lang="ko-KR" altLang="en-US" sz="3600" b="1" dirty="0" err="1" smtClean="0"/>
              <a:t>메소드</a:t>
            </a:r>
            <a:r>
              <a:rPr lang="ko-KR" altLang="en-US" sz="3600" b="1" dirty="0" smtClean="0"/>
              <a:t> 흐름</a:t>
            </a:r>
            <a:endParaRPr lang="ko-KR" altLang="en-US" sz="3600" b="1" dirty="0"/>
          </a:p>
        </p:txBody>
      </p:sp>
      <p:sp>
        <p:nvSpPr>
          <p:cNvPr id="20" name="오른쪽 화살표 19"/>
          <p:cNvSpPr/>
          <p:nvPr/>
        </p:nvSpPr>
        <p:spPr>
          <a:xfrm rot="8378106">
            <a:off x="4400351" y="384112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72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</cp:revision>
  <dcterms:created xsi:type="dcterms:W3CDTF">2020-01-17T00:13:08Z</dcterms:created>
  <dcterms:modified xsi:type="dcterms:W3CDTF">2020-01-17T09:52:41Z</dcterms:modified>
</cp:coreProperties>
</file>