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717"/>
  </p:normalViewPr>
  <p:slideViewPr>
    <p:cSldViewPr snapToGrid="0" snapToObjects="1">
      <p:cViewPr varScale="1">
        <p:scale>
          <a:sx n="153" d="100"/>
          <a:sy n="153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checked" TargetMode="External"/><Relationship Id="rId1" Type="http://schemas.openxmlformats.org/officeDocument/2006/relationships/hyperlink" Target="https://docs.microsoft.com/en-us/dotnet/api/system.overflowexception?view=net-5.0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checked" TargetMode="External"/><Relationship Id="rId1" Type="http://schemas.openxmlformats.org/officeDocument/2006/relationships/hyperlink" Target="https://docs.microsoft.com/en-us/dotnet/api/system.overflowexception?view=net-5.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C015F-9DE6-46DE-A070-3B3898B70F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322B0D-1488-45EB-90BD-2B3942C77F49}">
      <dgm:prSet/>
      <dgm:spPr/>
      <dgm:t>
        <a:bodyPr/>
        <a:lstStyle/>
        <a:p>
          <a:r>
            <a:rPr lang="en-US"/>
            <a:t>Different languages, different rules</a:t>
          </a:r>
        </a:p>
      </dgm:t>
    </dgm:pt>
    <dgm:pt modelId="{FF0ACA83-1F5E-4178-B9DC-7FF88CA19750}" type="parTrans" cxnId="{59CADA9B-0A70-45A5-A40F-DB49867DD04A}">
      <dgm:prSet/>
      <dgm:spPr/>
      <dgm:t>
        <a:bodyPr/>
        <a:lstStyle/>
        <a:p>
          <a:endParaRPr lang="en-US"/>
        </a:p>
      </dgm:t>
    </dgm:pt>
    <dgm:pt modelId="{A5EF2A86-9358-4012-9597-DE8B5785337D}" type="sibTrans" cxnId="{59CADA9B-0A70-45A5-A40F-DB49867DD04A}">
      <dgm:prSet/>
      <dgm:spPr/>
      <dgm:t>
        <a:bodyPr/>
        <a:lstStyle/>
        <a:p>
          <a:endParaRPr lang="en-US"/>
        </a:p>
      </dgm:t>
    </dgm:pt>
    <dgm:pt modelId="{E77F6708-87AD-4529-A4DD-4078FEB5FF56}">
      <dgm:prSet/>
      <dgm:spPr/>
      <dgm:t>
        <a:bodyPr/>
        <a:lstStyle/>
        <a:p>
          <a:r>
            <a:rPr lang="en-US"/>
            <a:t>One common base to tie them all</a:t>
          </a:r>
        </a:p>
      </dgm:t>
    </dgm:pt>
    <dgm:pt modelId="{729CED2D-6B07-4379-A7BE-678B6A11B84B}" type="parTrans" cxnId="{A5EB1B53-8B84-4825-9F56-A182F6BCC3D2}">
      <dgm:prSet/>
      <dgm:spPr/>
      <dgm:t>
        <a:bodyPr/>
        <a:lstStyle/>
        <a:p>
          <a:endParaRPr lang="en-US"/>
        </a:p>
      </dgm:t>
    </dgm:pt>
    <dgm:pt modelId="{162327A7-A75D-46A3-91C1-8F119B8F17AD}" type="sibTrans" cxnId="{A5EB1B53-8B84-4825-9F56-A182F6BCC3D2}">
      <dgm:prSet/>
      <dgm:spPr/>
      <dgm:t>
        <a:bodyPr/>
        <a:lstStyle/>
        <a:p>
          <a:endParaRPr lang="en-US"/>
        </a:p>
      </dgm:t>
    </dgm:pt>
    <dgm:pt modelId="{DD3C5628-0558-402B-B19D-410A277BF237}">
      <dgm:prSet/>
      <dgm:spPr/>
      <dgm:t>
        <a:bodyPr/>
        <a:lstStyle/>
        <a:p>
          <a:r>
            <a:rPr lang="en-US"/>
            <a:t>Common Language Specifications</a:t>
          </a:r>
        </a:p>
      </dgm:t>
    </dgm:pt>
    <dgm:pt modelId="{5A7F0B53-6F9C-4382-9C2A-0B9E46F1AC8B}" type="parTrans" cxnId="{2C4A288D-A80F-44BE-97A6-240CA7948592}">
      <dgm:prSet/>
      <dgm:spPr/>
      <dgm:t>
        <a:bodyPr/>
        <a:lstStyle/>
        <a:p>
          <a:endParaRPr lang="en-US"/>
        </a:p>
      </dgm:t>
    </dgm:pt>
    <dgm:pt modelId="{486C9E2E-50B8-452A-872F-911E494FA3B4}" type="sibTrans" cxnId="{2C4A288D-A80F-44BE-97A6-240CA7948592}">
      <dgm:prSet/>
      <dgm:spPr/>
      <dgm:t>
        <a:bodyPr/>
        <a:lstStyle/>
        <a:p>
          <a:endParaRPr lang="en-US"/>
        </a:p>
      </dgm:t>
    </dgm:pt>
    <dgm:pt modelId="{1A811F33-F557-43EC-A450-C9A53ADAE821}">
      <dgm:prSet/>
      <dgm:spPr/>
      <dgm:t>
        <a:bodyPr/>
        <a:lstStyle/>
        <a:p>
          <a:r>
            <a:rPr lang="en-US"/>
            <a:t>https://docs.microsoft.com/en-us/dotnet/standard/clr</a:t>
          </a:r>
        </a:p>
      </dgm:t>
    </dgm:pt>
    <dgm:pt modelId="{06C68289-FED8-4508-8CD5-9B2D4CC51132}" type="parTrans" cxnId="{3600540B-069B-4294-ABC1-B8AB77FB52B2}">
      <dgm:prSet/>
      <dgm:spPr/>
      <dgm:t>
        <a:bodyPr/>
        <a:lstStyle/>
        <a:p>
          <a:endParaRPr lang="en-US"/>
        </a:p>
      </dgm:t>
    </dgm:pt>
    <dgm:pt modelId="{7F9DB85B-42D9-4A4A-8EA3-A2658FA909A7}" type="sibTrans" cxnId="{3600540B-069B-4294-ABC1-B8AB77FB52B2}">
      <dgm:prSet/>
      <dgm:spPr/>
      <dgm:t>
        <a:bodyPr/>
        <a:lstStyle/>
        <a:p>
          <a:endParaRPr lang="en-US"/>
        </a:p>
      </dgm:t>
    </dgm:pt>
    <dgm:pt modelId="{19C1835A-F23C-8645-BADB-769C508F69A0}" type="pres">
      <dgm:prSet presAssocID="{31AC015F-9DE6-46DE-A070-3B3898B70F0E}" presName="linear" presStyleCnt="0">
        <dgm:presLayoutVars>
          <dgm:animLvl val="lvl"/>
          <dgm:resizeHandles val="exact"/>
        </dgm:presLayoutVars>
      </dgm:prSet>
      <dgm:spPr/>
    </dgm:pt>
    <dgm:pt modelId="{586A728F-7E98-F94C-9660-63E34FC173E1}" type="pres">
      <dgm:prSet presAssocID="{96322B0D-1488-45EB-90BD-2B3942C77F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328799-2D54-7444-9985-0E6276D7F939}" type="pres">
      <dgm:prSet presAssocID="{A5EF2A86-9358-4012-9597-DE8B5785337D}" presName="spacer" presStyleCnt="0"/>
      <dgm:spPr/>
    </dgm:pt>
    <dgm:pt modelId="{2F7192A0-6F54-E543-922E-79DE17D34D50}" type="pres">
      <dgm:prSet presAssocID="{E77F6708-87AD-4529-A4DD-4078FEB5FF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009BD7-1333-1341-A54D-CED6578289DB}" type="pres">
      <dgm:prSet presAssocID="{162327A7-A75D-46A3-91C1-8F119B8F17AD}" presName="spacer" presStyleCnt="0"/>
      <dgm:spPr/>
    </dgm:pt>
    <dgm:pt modelId="{94A80FBF-AC0A-BF40-87CF-96224226A3B3}" type="pres">
      <dgm:prSet presAssocID="{DD3C5628-0558-402B-B19D-410A277BF23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5C4A9F-BEFF-8D40-BC8A-3BDC047D4658}" type="pres">
      <dgm:prSet presAssocID="{486C9E2E-50B8-452A-872F-911E494FA3B4}" presName="spacer" presStyleCnt="0"/>
      <dgm:spPr/>
    </dgm:pt>
    <dgm:pt modelId="{1714E7BF-B149-6E4D-AFBB-6884647B4B83}" type="pres">
      <dgm:prSet presAssocID="{1A811F33-F557-43EC-A450-C9A53ADAE8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600540B-069B-4294-ABC1-B8AB77FB52B2}" srcId="{31AC015F-9DE6-46DE-A070-3B3898B70F0E}" destId="{1A811F33-F557-43EC-A450-C9A53ADAE821}" srcOrd="3" destOrd="0" parTransId="{06C68289-FED8-4508-8CD5-9B2D4CC51132}" sibTransId="{7F9DB85B-42D9-4A4A-8EA3-A2658FA909A7}"/>
    <dgm:cxn modelId="{1042482F-7B2F-7A48-9834-AFC1B8B08FF8}" type="presOf" srcId="{31AC015F-9DE6-46DE-A070-3B3898B70F0E}" destId="{19C1835A-F23C-8645-BADB-769C508F69A0}" srcOrd="0" destOrd="0" presId="urn:microsoft.com/office/officeart/2005/8/layout/vList2"/>
    <dgm:cxn modelId="{5C95F352-CC38-7748-88EB-5CFAC7CFA055}" type="presOf" srcId="{96322B0D-1488-45EB-90BD-2B3942C77F49}" destId="{586A728F-7E98-F94C-9660-63E34FC173E1}" srcOrd="0" destOrd="0" presId="urn:microsoft.com/office/officeart/2005/8/layout/vList2"/>
    <dgm:cxn modelId="{A5EB1B53-8B84-4825-9F56-A182F6BCC3D2}" srcId="{31AC015F-9DE6-46DE-A070-3B3898B70F0E}" destId="{E77F6708-87AD-4529-A4DD-4078FEB5FF56}" srcOrd="1" destOrd="0" parTransId="{729CED2D-6B07-4379-A7BE-678B6A11B84B}" sibTransId="{162327A7-A75D-46A3-91C1-8F119B8F17AD}"/>
    <dgm:cxn modelId="{92823C6D-4D6F-D646-8B85-ED581E77E998}" type="presOf" srcId="{E77F6708-87AD-4529-A4DD-4078FEB5FF56}" destId="{2F7192A0-6F54-E543-922E-79DE17D34D50}" srcOrd="0" destOrd="0" presId="urn:microsoft.com/office/officeart/2005/8/layout/vList2"/>
    <dgm:cxn modelId="{62D8DA72-7F09-2048-B96D-4D2D4B36718F}" type="presOf" srcId="{DD3C5628-0558-402B-B19D-410A277BF237}" destId="{94A80FBF-AC0A-BF40-87CF-96224226A3B3}" srcOrd="0" destOrd="0" presId="urn:microsoft.com/office/officeart/2005/8/layout/vList2"/>
    <dgm:cxn modelId="{7808C079-9B85-5243-BD7A-3887DD507DA9}" type="presOf" srcId="{1A811F33-F557-43EC-A450-C9A53ADAE821}" destId="{1714E7BF-B149-6E4D-AFBB-6884647B4B83}" srcOrd="0" destOrd="0" presId="urn:microsoft.com/office/officeart/2005/8/layout/vList2"/>
    <dgm:cxn modelId="{2C4A288D-A80F-44BE-97A6-240CA7948592}" srcId="{31AC015F-9DE6-46DE-A070-3B3898B70F0E}" destId="{DD3C5628-0558-402B-B19D-410A277BF237}" srcOrd="2" destOrd="0" parTransId="{5A7F0B53-6F9C-4382-9C2A-0B9E46F1AC8B}" sibTransId="{486C9E2E-50B8-452A-872F-911E494FA3B4}"/>
    <dgm:cxn modelId="{59CADA9B-0A70-45A5-A40F-DB49867DD04A}" srcId="{31AC015F-9DE6-46DE-A070-3B3898B70F0E}" destId="{96322B0D-1488-45EB-90BD-2B3942C77F49}" srcOrd="0" destOrd="0" parTransId="{FF0ACA83-1F5E-4178-B9DC-7FF88CA19750}" sibTransId="{A5EF2A86-9358-4012-9597-DE8B5785337D}"/>
    <dgm:cxn modelId="{8B6E219E-0872-1F43-80D1-51352DC6E61A}" type="presParOf" srcId="{19C1835A-F23C-8645-BADB-769C508F69A0}" destId="{586A728F-7E98-F94C-9660-63E34FC173E1}" srcOrd="0" destOrd="0" presId="urn:microsoft.com/office/officeart/2005/8/layout/vList2"/>
    <dgm:cxn modelId="{F0288A04-63C3-D547-8CAE-DB519971AE60}" type="presParOf" srcId="{19C1835A-F23C-8645-BADB-769C508F69A0}" destId="{3E328799-2D54-7444-9985-0E6276D7F939}" srcOrd="1" destOrd="0" presId="urn:microsoft.com/office/officeart/2005/8/layout/vList2"/>
    <dgm:cxn modelId="{729B7BE5-F742-7643-A3A7-A73AB0CF7872}" type="presParOf" srcId="{19C1835A-F23C-8645-BADB-769C508F69A0}" destId="{2F7192A0-6F54-E543-922E-79DE17D34D50}" srcOrd="2" destOrd="0" presId="urn:microsoft.com/office/officeart/2005/8/layout/vList2"/>
    <dgm:cxn modelId="{6098C533-6A09-7349-B362-338AD301F190}" type="presParOf" srcId="{19C1835A-F23C-8645-BADB-769C508F69A0}" destId="{66009BD7-1333-1341-A54D-CED6578289DB}" srcOrd="3" destOrd="0" presId="urn:microsoft.com/office/officeart/2005/8/layout/vList2"/>
    <dgm:cxn modelId="{8A401BBB-62BE-3E42-9B05-3E4921C13E3A}" type="presParOf" srcId="{19C1835A-F23C-8645-BADB-769C508F69A0}" destId="{94A80FBF-AC0A-BF40-87CF-96224226A3B3}" srcOrd="4" destOrd="0" presId="urn:microsoft.com/office/officeart/2005/8/layout/vList2"/>
    <dgm:cxn modelId="{9A092C84-B81F-1A43-BCFD-B3B98F1B8CC7}" type="presParOf" srcId="{19C1835A-F23C-8645-BADB-769C508F69A0}" destId="{3E5C4A9F-BEFF-8D40-BC8A-3BDC047D4658}" srcOrd="5" destOrd="0" presId="urn:microsoft.com/office/officeart/2005/8/layout/vList2"/>
    <dgm:cxn modelId="{14E21343-49BD-1F4E-B51E-0A1D305BB025}" type="presParOf" srcId="{19C1835A-F23C-8645-BADB-769C508F69A0}" destId="{1714E7BF-B149-6E4D-AFBB-6884647B4B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852EE4-946F-4415-A56A-5782FC03C8C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8548760-91AA-482A-BDE9-4F86583B33EE}">
      <dgm:prSet/>
      <dgm:spPr/>
      <dgm:t>
        <a:bodyPr/>
        <a:lstStyle/>
        <a:p>
          <a:r>
            <a:rPr lang="en-US"/>
            <a:t>F # and C#</a:t>
          </a:r>
        </a:p>
      </dgm:t>
    </dgm:pt>
    <dgm:pt modelId="{998FC119-8ED4-421F-B8A5-C1ADA05B09E7}" type="parTrans" cxnId="{80F1EDBC-CD23-42C1-B860-9445C260E024}">
      <dgm:prSet/>
      <dgm:spPr/>
      <dgm:t>
        <a:bodyPr/>
        <a:lstStyle/>
        <a:p>
          <a:endParaRPr lang="en-US"/>
        </a:p>
      </dgm:t>
    </dgm:pt>
    <dgm:pt modelId="{4AD955F4-7CBE-4B1A-8822-29A1ADD4D752}" type="sibTrans" cxnId="{80F1EDBC-CD23-42C1-B860-9445C260E024}">
      <dgm:prSet/>
      <dgm:spPr/>
      <dgm:t>
        <a:bodyPr/>
        <a:lstStyle/>
        <a:p>
          <a:endParaRPr lang="en-US"/>
        </a:p>
      </dgm:t>
    </dgm:pt>
    <dgm:pt modelId="{2565C992-B004-4EEF-A9E0-28AF9DEAC12C}">
      <dgm:prSet/>
      <dgm:spPr/>
      <dgm:t>
        <a:bodyPr/>
        <a:lstStyle/>
        <a:p>
          <a:r>
            <a:rPr lang="en-US"/>
            <a:t>C# calc library</a:t>
          </a:r>
        </a:p>
      </dgm:t>
    </dgm:pt>
    <dgm:pt modelId="{790C9706-261D-42E3-A162-C9713041ABCA}" type="parTrans" cxnId="{4CCAB81E-2413-4A4B-ADDE-BAD9B7831626}">
      <dgm:prSet/>
      <dgm:spPr/>
      <dgm:t>
        <a:bodyPr/>
        <a:lstStyle/>
        <a:p>
          <a:endParaRPr lang="en-US"/>
        </a:p>
      </dgm:t>
    </dgm:pt>
    <dgm:pt modelId="{717A34CC-F52D-4E68-A21B-E19888399C89}" type="sibTrans" cxnId="{4CCAB81E-2413-4A4B-ADDE-BAD9B7831626}">
      <dgm:prSet/>
      <dgm:spPr/>
      <dgm:t>
        <a:bodyPr/>
        <a:lstStyle/>
        <a:p>
          <a:endParaRPr lang="en-US"/>
        </a:p>
      </dgm:t>
    </dgm:pt>
    <dgm:pt modelId="{DBDF15A4-8E10-41D7-B028-9FC149209E8F}">
      <dgm:prSet/>
      <dgm:spPr/>
      <dgm:t>
        <a:bodyPr/>
        <a:lstStyle/>
        <a:p>
          <a:r>
            <a:rPr lang="en-US"/>
            <a:t>F# console program</a:t>
          </a:r>
        </a:p>
      </dgm:t>
    </dgm:pt>
    <dgm:pt modelId="{7FAD2EE5-90FF-4B1B-BA40-A2907E57D3B6}" type="parTrans" cxnId="{C2187518-BD3A-409B-8882-BF09B6E0BCAC}">
      <dgm:prSet/>
      <dgm:spPr/>
      <dgm:t>
        <a:bodyPr/>
        <a:lstStyle/>
        <a:p>
          <a:endParaRPr lang="en-US"/>
        </a:p>
      </dgm:t>
    </dgm:pt>
    <dgm:pt modelId="{246DFB0B-E27E-4D30-A3E8-5A33672B5709}" type="sibTrans" cxnId="{C2187518-BD3A-409B-8882-BF09B6E0BCAC}">
      <dgm:prSet/>
      <dgm:spPr/>
      <dgm:t>
        <a:bodyPr/>
        <a:lstStyle/>
        <a:p>
          <a:endParaRPr lang="en-US"/>
        </a:p>
      </dgm:t>
    </dgm:pt>
    <dgm:pt modelId="{E5CE7553-D3AE-42E0-B8F4-D73197ED79B6}">
      <dgm:prSet/>
      <dgm:spPr/>
      <dgm:t>
        <a:bodyPr/>
        <a:lstStyle/>
        <a:p>
          <a:r>
            <a:rPr lang="en-US"/>
            <a:t>Shows you example to tap into C# libraries</a:t>
          </a:r>
        </a:p>
      </dgm:t>
    </dgm:pt>
    <dgm:pt modelId="{17B5BD08-66C2-40F6-8E81-5EFDFB7CCC06}" type="parTrans" cxnId="{48E0FCDF-6747-4E29-829A-B0293F297674}">
      <dgm:prSet/>
      <dgm:spPr/>
      <dgm:t>
        <a:bodyPr/>
        <a:lstStyle/>
        <a:p>
          <a:endParaRPr lang="en-US"/>
        </a:p>
      </dgm:t>
    </dgm:pt>
    <dgm:pt modelId="{844099F1-4E1E-41D4-B9FD-90C0117C0775}" type="sibTrans" cxnId="{48E0FCDF-6747-4E29-829A-B0293F297674}">
      <dgm:prSet/>
      <dgm:spPr/>
      <dgm:t>
        <a:bodyPr/>
        <a:lstStyle/>
        <a:p>
          <a:endParaRPr lang="en-US"/>
        </a:p>
      </dgm:t>
    </dgm:pt>
    <dgm:pt modelId="{DD38D734-E7CD-194E-A339-2649D5C8D552}" type="pres">
      <dgm:prSet presAssocID="{AF852EE4-946F-4415-A56A-5782FC03C8CA}" presName="vert0" presStyleCnt="0">
        <dgm:presLayoutVars>
          <dgm:dir/>
          <dgm:animOne val="branch"/>
          <dgm:animLvl val="lvl"/>
        </dgm:presLayoutVars>
      </dgm:prSet>
      <dgm:spPr/>
    </dgm:pt>
    <dgm:pt modelId="{305BE22D-178C-4D4E-8F9C-57AE71E164F5}" type="pres">
      <dgm:prSet presAssocID="{78548760-91AA-482A-BDE9-4F86583B33EE}" presName="thickLine" presStyleLbl="alignNode1" presStyleIdx="0" presStyleCnt="4"/>
      <dgm:spPr/>
    </dgm:pt>
    <dgm:pt modelId="{8B83F48C-5828-1246-BAE6-949463D04F95}" type="pres">
      <dgm:prSet presAssocID="{78548760-91AA-482A-BDE9-4F86583B33EE}" presName="horz1" presStyleCnt="0"/>
      <dgm:spPr/>
    </dgm:pt>
    <dgm:pt modelId="{0CFF1F42-7787-0C46-8804-CFAAFDE1A1FF}" type="pres">
      <dgm:prSet presAssocID="{78548760-91AA-482A-BDE9-4F86583B33EE}" presName="tx1" presStyleLbl="revTx" presStyleIdx="0" presStyleCnt="4"/>
      <dgm:spPr/>
    </dgm:pt>
    <dgm:pt modelId="{19C68624-70A0-3448-ACE9-DCC4772FBDBF}" type="pres">
      <dgm:prSet presAssocID="{78548760-91AA-482A-BDE9-4F86583B33EE}" presName="vert1" presStyleCnt="0"/>
      <dgm:spPr/>
    </dgm:pt>
    <dgm:pt modelId="{C01831FC-257D-154C-96C7-7735A512B904}" type="pres">
      <dgm:prSet presAssocID="{2565C992-B004-4EEF-A9E0-28AF9DEAC12C}" presName="thickLine" presStyleLbl="alignNode1" presStyleIdx="1" presStyleCnt="4"/>
      <dgm:spPr/>
    </dgm:pt>
    <dgm:pt modelId="{9A306359-EF6B-1A44-BB14-8DB5A615D966}" type="pres">
      <dgm:prSet presAssocID="{2565C992-B004-4EEF-A9E0-28AF9DEAC12C}" presName="horz1" presStyleCnt="0"/>
      <dgm:spPr/>
    </dgm:pt>
    <dgm:pt modelId="{09105DD8-BCBD-9946-B1E9-96BA779DE2D3}" type="pres">
      <dgm:prSet presAssocID="{2565C992-B004-4EEF-A9E0-28AF9DEAC12C}" presName="tx1" presStyleLbl="revTx" presStyleIdx="1" presStyleCnt="4"/>
      <dgm:spPr/>
    </dgm:pt>
    <dgm:pt modelId="{05AAD2F8-9FEA-4B4B-BD16-7BCC734FE368}" type="pres">
      <dgm:prSet presAssocID="{2565C992-B004-4EEF-A9E0-28AF9DEAC12C}" presName="vert1" presStyleCnt="0"/>
      <dgm:spPr/>
    </dgm:pt>
    <dgm:pt modelId="{31CE0182-E2E6-7F43-A022-AC776F920AD6}" type="pres">
      <dgm:prSet presAssocID="{DBDF15A4-8E10-41D7-B028-9FC149209E8F}" presName="thickLine" presStyleLbl="alignNode1" presStyleIdx="2" presStyleCnt="4"/>
      <dgm:spPr/>
    </dgm:pt>
    <dgm:pt modelId="{14F432A0-237D-5C45-8948-D82596064B70}" type="pres">
      <dgm:prSet presAssocID="{DBDF15A4-8E10-41D7-B028-9FC149209E8F}" presName="horz1" presStyleCnt="0"/>
      <dgm:spPr/>
    </dgm:pt>
    <dgm:pt modelId="{BF4E1154-E485-9542-A2D3-2A08CC78216A}" type="pres">
      <dgm:prSet presAssocID="{DBDF15A4-8E10-41D7-B028-9FC149209E8F}" presName="tx1" presStyleLbl="revTx" presStyleIdx="2" presStyleCnt="4"/>
      <dgm:spPr/>
    </dgm:pt>
    <dgm:pt modelId="{EC7EFAEF-CDC8-B84E-946E-2A62969917FA}" type="pres">
      <dgm:prSet presAssocID="{DBDF15A4-8E10-41D7-B028-9FC149209E8F}" presName="vert1" presStyleCnt="0"/>
      <dgm:spPr/>
    </dgm:pt>
    <dgm:pt modelId="{99D2E1AA-7CA5-4F44-99B2-3A18AB68B6A0}" type="pres">
      <dgm:prSet presAssocID="{E5CE7553-D3AE-42E0-B8F4-D73197ED79B6}" presName="thickLine" presStyleLbl="alignNode1" presStyleIdx="3" presStyleCnt="4"/>
      <dgm:spPr/>
    </dgm:pt>
    <dgm:pt modelId="{16A668CF-6EB3-864B-954D-0F999657C1D3}" type="pres">
      <dgm:prSet presAssocID="{E5CE7553-D3AE-42E0-B8F4-D73197ED79B6}" presName="horz1" presStyleCnt="0"/>
      <dgm:spPr/>
    </dgm:pt>
    <dgm:pt modelId="{8C8B6B40-FAEC-054A-9113-841A648DA722}" type="pres">
      <dgm:prSet presAssocID="{E5CE7553-D3AE-42E0-B8F4-D73197ED79B6}" presName="tx1" presStyleLbl="revTx" presStyleIdx="3" presStyleCnt="4"/>
      <dgm:spPr/>
    </dgm:pt>
    <dgm:pt modelId="{382DDB55-9F22-394C-B946-C0D44DBC785C}" type="pres">
      <dgm:prSet presAssocID="{E5CE7553-D3AE-42E0-B8F4-D73197ED79B6}" presName="vert1" presStyleCnt="0"/>
      <dgm:spPr/>
    </dgm:pt>
  </dgm:ptLst>
  <dgm:cxnLst>
    <dgm:cxn modelId="{C2187518-BD3A-409B-8882-BF09B6E0BCAC}" srcId="{AF852EE4-946F-4415-A56A-5782FC03C8CA}" destId="{DBDF15A4-8E10-41D7-B028-9FC149209E8F}" srcOrd="2" destOrd="0" parTransId="{7FAD2EE5-90FF-4B1B-BA40-A2907E57D3B6}" sibTransId="{246DFB0B-E27E-4D30-A3E8-5A33672B5709}"/>
    <dgm:cxn modelId="{4CCAB81E-2413-4A4B-ADDE-BAD9B7831626}" srcId="{AF852EE4-946F-4415-A56A-5782FC03C8CA}" destId="{2565C992-B004-4EEF-A9E0-28AF9DEAC12C}" srcOrd="1" destOrd="0" parTransId="{790C9706-261D-42E3-A162-C9713041ABCA}" sibTransId="{717A34CC-F52D-4E68-A21B-E19888399C89}"/>
    <dgm:cxn modelId="{7B12D32F-4B4E-D342-9049-7DA87152017C}" type="presOf" srcId="{2565C992-B004-4EEF-A9E0-28AF9DEAC12C}" destId="{09105DD8-BCBD-9946-B1E9-96BA779DE2D3}" srcOrd="0" destOrd="0" presId="urn:microsoft.com/office/officeart/2008/layout/LinedList"/>
    <dgm:cxn modelId="{950CD630-FC59-4D45-9BB7-7A8EE1C33D12}" type="presOf" srcId="{DBDF15A4-8E10-41D7-B028-9FC149209E8F}" destId="{BF4E1154-E485-9542-A2D3-2A08CC78216A}" srcOrd="0" destOrd="0" presId="urn:microsoft.com/office/officeart/2008/layout/LinedList"/>
    <dgm:cxn modelId="{9D74CA3F-975F-D144-809F-2621320DC83B}" type="presOf" srcId="{E5CE7553-D3AE-42E0-B8F4-D73197ED79B6}" destId="{8C8B6B40-FAEC-054A-9113-841A648DA722}" srcOrd="0" destOrd="0" presId="urn:microsoft.com/office/officeart/2008/layout/LinedList"/>
    <dgm:cxn modelId="{80F1EDBC-CD23-42C1-B860-9445C260E024}" srcId="{AF852EE4-946F-4415-A56A-5782FC03C8CA}" destId="{78548760-91AA-482A-BDE9-4F86583B33EE}" srcOrd="0" destOrd="0" parTransId="{998FC119-8ED4-421F-B8A5-C1ADA05B09E7}" sibTransId="{4AD955F4-7CBE-4B1A-8822-29A1ADD4D752}"/>
    <dgm:cxn modelId="{98EE8BD6-FFE5-384B-884E-489522EE3647}" type="presOf" srcId="{78548760-91AA-482A-BDE9-4F86583B33EE}" destId="{0CFF1F42-7787-0C46-8804-CFAAFDE1A1FF}" srcOrd="0" destOrd="0" presId="urn:microsoft.com/office/officeart/2008/layout/LinedList"/>
    <dgm:cxn modelId="{48E0FCDF-6747-4E29-829A-B0293F297674}" srcId="{AF852EE4-946F-4415-A56A-5782FC03C8CA}" destId="{E5CE7553-D3AE-42E0-B8F4-D73197ED79B6}" srcOrd="3" destOrd="0" parTransId="{17B5BD08-66C2-40F6-8E81-5EFDFB7CCC06}" sibTransId="{844099F1-4E1E-41D4-B9FD-90C0117C0775}"/>
    <dgm:cxn modelId="{5D5361E4-5335-F34B-9CCA-F906A2CA1570}" type="presOf" srcId="{AF852EE4-946F-4415-A56A-5782FC03C8CA}" destId="{DD38D734-E7CD-194E-A339-2649D5C8D552}" srcOrd="0" destOrd="0" presId="urn:microsoft.com/office/officeart/2008/layout/LinedList"/>
    <dgm:cxn modelId="{F53DFFB4-8A8D-C843-A285-5F1D4E110D04}" type="presParOf" srcId="{DD38D734-E7CD-194E-A339-2649D5C8D552}" destId="{305BE22D-178C-4D4E-8F9C-57AE71E164F5}" srcOrd="0" destOrd="0" presId="urn:microsoft.com/office/officeart/2008/layout/LinedList"/>
    <dgm:cxn modelId="{2F3F538D-A015-8842-BA50-1C16190B04A9}" type="presParOf" srcId="{DD38D734-E7CD-194E-A339-2649D5C8D552}" destId="{8B83F48C-5828-1246-BAE6-949463D04F95}" srcOrd="1" destOrd="0" presId="urn:microsoft.com/office/officeart/2008/layout/LinedList"/>
    <dgm:cxn modelId="{4EEFF22B-B6E5-AC49-8340-9185F3635423}" type="presParOf" srcId="{8B83F48C-5828-1246-BAE6-949463D04F95}" destId="{0CFF1F42-7787-0C46-8804-CFAAFDE1A1FF}" srcOrd="0" destOrd="0" presId="urn:microsoft.com/office/officeart/2008/layout/LinedList"/>
    <dgm:cxn modelId="{93D91332-2F83-2F47-8DCF-463087F29131}" type="presParOf" srcId="{8B83F48C-5828-1246-BAE6-949463D04F95}" destId="{19C68624-70A0-3448-ACE9-DCC4772FBDBF}" srcOrd="1" destOrd="0" presId="urn:microsoft.com/office/officeart/2008/layout/LinedList"/>
    <dgm:cxn modelId="{D0AFEEAE-99E1-9144-8134-46B2C862E3AF}" type="presParOf" srcId="{DD38D734-E7CD-194E-A339-2649D5C8D552}" destId="{C01831FC-257D-154C-96C7-7735A512B904}" srcOrd="2" destOrd="0" presId="urn:microsoft.com/office/officeart/2008/layout/LinedList"/>
    <dgm:cxn modelId="{0E3800C5-8039-694D-B21D-F6B432F66D85}" type="presParOf" srcId="{DD38D734-E7CD-194E-A339-2649D5C8D552}" destId="{9A306359-EF6B-1A44-BB14-8DB5A615D966}" srcOrd="3" destOrd="0" presId="urn:microsoft.com/office/officeart/2008/layout/LinedList"/>
    <dgm:cxn modelId="{DE291C36-030D-7842-BEB9-2CCAF781A9D1}" type="presParOf" srcId="{9A306359-EF6B-1A44-BB14-8DB5A615D966}" destId="{09105DD8-BCBD-9946-B1E9-96BA779DE2D3}" srcOrd="0" destOrd="0" presId="urn:microsoft.com/office/officeart/2008/layout/LinedList"/>
    <dgm:cxn modelId="{842C4745-F4BD-A144-B00A-274F53D58EB7}" type="presParOf" srcId="{9A306359-EF6B-1A44-BB14-8DB5A615D966}" destId="{05AAD2F8-9FEA-4B4B-BD16-7BCC734FE368}" srcOrd="1" destOrd="0" presId="urn:microsoft.com/office/officeart/2008/layout/LinedList"/>
    <dgm:cxn modelId="{675D7104-591B-3443-B304-B09AE332E636}" type="presParOf" srcId="{DD38D734-E7CD-194E-A339-2649D5C8D552}" destId="{31CE0182-E2E6-7F43-A022-AC776F920AD6}" srcOrd="4" destOrd="0" presId="urn:microsoft.com/office/officeart/2008/layout/LinedList"/>
    <dgm:cxn modelId="{96ACD6E2-469C-CF4A-B13D-7126647BE1E2}" type="presParOf" srcId="{DD38D734-E7CD-194E-A339-2649D5C8D552}" destId="{14F432A0-237D-5C45-8948-D82596064B70}" srcOrd="5" destOrd="0" presId="urn:microsoft.com/office/officeart/2008/layout/LinedList"/>
    <dgm:cxn modelId="{CB600020-251B-3044-A027-BB2DC56AFC42}" type="presParOf" srcId="{14F432A0-237D-5C45-8948-D82596064B70}" destId="{BF4E1154-E485-9542-A2D3-2A08CC78216A}" srcOrd="0" destOrd="0" presId="urn:microsoft.com/office/officeart/2008/layout/LinedList"/>
    <dgm:cxn modelId="{BE88E944-9430-F144-9CEF-D97E29B98A7A}" type="presParOf" srcId="{14F432A0-237D-5C45-8948-D82596064B70}" destId="{EC7EFAEF-CDC8-B84E-946E-2A62969917FA}" srcOrd="1" destOrd="0" presId="urn:microsoft.com/office/officeart/2008/layout/LinedList"/>
    <dgm:cxn modelId="{180C9735-1B2B-2644-8235-4EADB78D5E89}" type="presParOf" srcId="{DD38D734-E7CD-194E-A339-2649D5C8D552}" destId="{99D2E1AA-7CA5-4F44-99B2-3A18AB68B6A0}" srcOrd="6" destOrd="0" presId="urn:microsoft.com/office/officeart/2008/layout/LinedList"/>
    <dgm:cxn modelId="{B57F319F-09B3-FB4D-9AF2-8A1A0DC98836}" type="presParOf" srcId="{DD38D734-E7CD-194E-A339-2649D5C8D552}" destId="{16A668CF-6EB3-864B-954D-0F999657C1D3}" srcOrd="7" destOrd="0" presId="urn:microsoft.com/office/officeart/2008/layout/LinedList"/>
    <dgm:cxn modelId="{9C19732D-3D3B-E144-BEBB-FAA97218C778}" type="presParOf" srcId="{16A668CF-6EB3-864B-954D-0F999657C1D3}" destId="{8C8B6B40-FAEC-054A-9113-841A648DA722}" srcOrd="0" destOrd="0" presId="urn:microsoft.com/office/officeart/2008/layout/LinedList"/>
    <dgm:cxn modelId="{C1168DB0-E975-0343-84D5-2AC11817EA2E}" type="presParOf" srcId="{16A668CF-6EB3-864B-954D-0F999657C1D3}" destId="{382DDB55-9F22-394C-B946-C0D44DBC78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4D6E54-0796-4213-8120-E4D9728FAC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6FFC40C-1401-4E39-9C0E-F49E4661E63E}">
      <dgm:prSet/>
      <dgm:spPr/>
      <dgm:t>
        <a:bodyPr/>
        <a:lstStyle/>
        <a:p>
          <a:pPr>
            <a:defRPr cap="all"/>
          </a:pPr>
          <a:r>
            <a:rPr lang="en-US"/>
            <a:t>ILASM : Assembler</a:t>
          </a:r>
        </a:p>
      </dgm:t>
    </dgm:pt>
    <dgm:pt modelId="{48B85618-38CD-4BC3-AA46-FC56FEED2D63}" type="parTrans" cxnId="{060B8CD6-37C0-4756-A563-9AB1697DB105}">
      <dgm:prSet/>
      <dgm:spPr/>
      <dgm:t>
        <a:bodyPr/>
        <a:lstStyle/>
        <a:p>
          <a:endParaRPr lang="en-US"/>
        </a:p>
      </dgm:t>
    </dgm:pt>
    <dgm:pt modelId="{175B61B4-A532-45BE-BA9C-6861A0953E64}" type="sibTrans" cxnId="{060B8CD6-37C0-4756-A563-9AB1697DB105}">
      <dgm:prSet/>
      <dgm:spPr/>
      <dgm:t>
        <a:bodyPr/>
        <a:lstStyle/>
        <a:p>
          <a:endParaRPr lang="en-US"/>
        </a:p>
      </dgm:t>
    </dgm:pt>
    <dgm:pt modelId="{E37812DC-AE00-4D93-8186-E9A641B6CC74}">
      <dgm:prSet/>
      <dgm:spPr/>
      <dgm:t>
        <a:bodyPr/>
        <a:lstStyle/>
        <a:p>
          <a:pPr>
            <a:defRPr cap="all"/>
          </a:pPr>
          <a:r>
            <a:rPr lang="en-US"/>
            <a:t>ILDASM : Disassembler</a:t>
          </a:r>
        </a:p>
      </dgm:t>
    </dgm:pt>
    <dgm:pt modelId="{05030058-28CE-4A8B-A389-169780063173}" type="parTrans" cxnId="{9E311168-8103-4533-9D44-152D0BB20131}">
      <dgm:prSet/>
      <dgm:spPr/>
      <dgm:t>
        <a:bodyPr/>
        <a:lstStyle/>
        <a:p>
          <a:endParaRPr lang="en-US"/>
        </a:p>
      </dgm:t>
    </dgm:pt>
    <dgm:pt modelId="{D15D5097-D95E-411A-87AF-E4BD65C08B77}" type="sibTrans" cxnId="{9E311168-8103-4533-9D44-152D0BB20131}">
      <dgm:prSet/>
      <dgm:spPr/>
      <dgm:t>
        <a:bodyPr/>
        <a:lstStyle/>
        <a:p>
          <a:endParaRPr lang="en-US"/>
        </a:p>
      </dgm:t>
    </dgm:pt>
    <dgm:pt modelId="{FCC79921-8F52-416A-9C6F-FEE73E81E958}" type="pres">
      <dgm:prSet presAssocID="{EB4D6E54-0796-4213-8120-E4D9728FAC31}" presName="root" presStyleCnt="0">
        <dgm:presLayoutVars>
          <dgm:dir/>
          <dgm:resizeHandles val="exact"/>
        </dgm:presLayoutVars>
      </dgm:prSet>
      <dgm:spPr/>
    </dgm:pt>
    <dgm:pt modelId="{D53263DF-45EC-445E-B5A0-1CBADE5F730D}" type="pres">
      <dgm:prSet presAssocID="{56FFC40C-1401-4E39-9C0E-F49E4661E63E}" presName="compNode" presStyleCnt="0"/>
      <dgm:spPr/>
    </dgm:pt>
    <dgm:pt modelId="{D6637401-4112-4A9F-9896-A3C12D96C9E2}" type="pres">
      <dgm:prSet presAssocID="{56FFC40C-1401-4E39-9C0E-F49E4661E63E}" presName="iconBgRect" presStyleLbl="bgShp" presStyleIdx="0" presStyleCnt="2"/>
      <dgm:spPr/>
    </dgm:pt>
    <dgm:pt modelId="{15CCBD43-F1F9-43A5-8DDC-AC228F297AB0}" type="pres">
      <dgm:prSet presAssocID="{56FFC40C-1401-4E39-9C0E-F49E4661E6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8A8FA94-BF24-489C-871E-175BE1E66300}" type="pres">
      <dgm:prSet presAssocID="{56FFC40C-1401-4E39-9C0E-F49E4661E63E}" presName="spaceRect" presStyleCnt="0"/>
      <dgm:spPr/>
    </dgm:pt>
    <dgm:pt modelId="{22284003-8842-4D1E-8690-18C135D482EB}" type="pres">
      <dgm:prSet presAssocID="{56FFC40C-1401-4E39-9C0E-F49E4661E63E}" presName="textRect" presStyleLbl="revTx" presStyleIdx="0" presStyleCnt="2">
        <dgm:presLayoutVars>
          <dgm:chMax val="1"/>
          <dgm:chPref val="1"/>
        </dgm:presLayoutVars>
      </dgm:prSet>
      <dgm:spPr/>
    </dgm:pt>
    <dgm:pt modelId="{27365E65-F5AF-4A8C-9150-F46BB633E522}" type="pres">
      <dgm:prSet presAssocID="{175B61B4-A532-45BE-BA9C-6861A0953E64}" presName="sibTrans" presStyleCnt="0"/>
      <dgm:spPr/>
    </dgm:pt>
    <dgm:pt modelId="{7A5783D2-7EC5-4C80-B29C-E7E61D9224D1}" type="pres">
      <dgm:prSet presAssocID="{E37812DC-AE00-4D93-8186-E9A641B6CC74}" presName="compNode" presStyleCnt="0"/>
      <dgm:spPr/>
    </dgm:pt>
    <dgm:pt modelId="{22711C06-F679-4730-BB2C-8D09377D7F53}" type="pres">
      <dgm:prSet presAssocID="{E37812DC-AE00-4D93-8186-E9A641B6CC74}" presName="iconBgRect" presStyleLbl="bgShp" presStyleIdx="1" presStyleCnt="2"/>
      <dgm:spPr/>
    </dgm:pt>
    <dgm:pt modelId="{623F05F1-AF8C-4C3A-B4D9-2FAC1D3C1DEB}" type="pres">
      <dgm:prSet presAssocID="{E37812DC-AE00-4D93-8186-E9A641B6CC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89BE0EEE-6B79-44AE-8C32-DD825CC1D4B5}" type="pres">
      <dgm:prSet presAssocID="{E37812DC-AE00-4D93-8186-E9A641B6CC74}" presName="spaceRect" presStyleCnt="0"/>
      <dgm:spPr/>
    </dgm:pt>
    <dgm:pt modelId="{9D803EFA-7CE8-423E-994E-B0410F1D0130}" type="pres">
      <dgm:prSet presAssocID="{E37812DC-AE00-4D93-8186-E9A641B6CC7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A0FC94A-93E1-4061-AFB4-CFE070918C3F}" type="presOf" srcId="{EB4D6E54-0796-4213-8120-E4D9728FAC31}" destId="{FCC79921-8F52-416A-9C6F-FEE73E81E958}" srcOrd="0" destOrd="0" presId="urn:microsoft.com/office/officeart/2018/5/layout/IconCircleLabelList"/>
    <dgm:cxn modelId="{9E311168-8103-4533-9D44-152D0BB20131}" srcId="{EB4D6E54-0796-4213-8120-E4D9728FAC31}" destId="{E37812DC-AE00-4D93-8186-E9A641B6CC74}" srcOrd="1" destOrd="0" parTransId="{05030058-28CE-4A8B-A389-169780063173}" sibTransId="{D15D5097-D95E-411A-87AF-E4BD65C08B77}"/>
    <dgm:cxn modelId="{0B337996-73C4-4514-8A07-C14A7D5C7BD3}" type="presOf" srcId="{E37812DC-AE00-4D93-8186-E9A641B6CC74}" destId="{9D803EFA-7CE8-423E-994E-B0410F1D0130}" srcOrd="0" destOrd="0" presId="urn:microsoft.com/office/officeart/2018/5/layout/IconCircleLabelList"/>
    <dgm:cxn modelId="{51CF55AF-BECD-4108-AF17-E77A581F8DDC}" type="presOf" srcId="{56FFC40C-1401-4E39-9C0E-F49E4661E63E}" destId="{22284003-8842-4D1E-8690-18C135D482EB}" srcOrd="0" destOrd="0" presId="urn:microsoft.com/office/officeart/2018/5/layout/IconCircleLabelList"/>
    <dgm:cxn modelId="{060B8CD6-37C0-4756-A563-9AB1697DB105}" srcId="{EB4D6E54-0796-4213-8120-E4D9728FAC31}" destId="{56FFC40C-1401-4E39-9C0E-F49E4661E63E}" srcOrd="0" destOrd="0" parTransId="{48B85618-38CD-4BC3-AA46-FC56FEED2D63}" sibTransId="{175B61B4-A532-45BE-BA9C-6861A0953E64}"/>
    <dgm:cxn modelId="{8026C0F6-2F4D-4282-B353-C2F6AF9626AB}" type="presParOf" srcId="{FCC79921-8F52-416A-9C6F-FEE73E81E958}" destId="{D53263DF-45EC-445E-B5A0-1CBADE5F730D}" srcOrd="0" destOrd="0" presId="urn:microsoft.com/office/officeart/2018/5/layout/IconCircleLabelList"/>
    <dgm:cxn modelId="{0079B836-5557-4C25-A344-75D9D9FBBD66}" type="presParOf" srcId="{D53263DF-45EC-445E-B5A0-1CBADE5F730D}" destId="{D6637401-4112-4A9F-9896-A3C12D96C9E2}" srcOrd="0" destOrd="0" presId="urn:microsoft.com/office/officeart/2018/5/layout/IconCircleLabelList"/>
    <dgm:cxn modelId="{539F9648-2601-4C30-97A6-848180B469DB}" type="presParOf" srcId="{D53263DF-45EC-445E-B5A0-1CBADE5F730D}" destId="{15CCBD43-F1F9-43A5-8DDC-AC228F297AB0}" srcOrd="1" destOrd="0" presId="urn:microsoft.com/office/officeart/2018/5/layout/IconCircleLabelList"/>
    <dgm:cxn modelId="{A4263BA7-7C35-48BA-B04F-02404506ED6D}" type="presParOf" srcId="{D53263DF-45EC-445E-B5A0-1CBADE5F730D}" destId="{68A8FA94-BF24-489C-871E-175BE1E66300}" srcOrd="2" destOrd="0" presId="urn:microsoft.com/office/officeart/2018/5/layout/IconCircleLabelList"/>
    <dgm:cxn modelId="{2CDEA5F3-A225-45C4-9BFF-37B9B1F6B7D8}" type="presParOf" srcId="{D53263DF-45EC-445E-B5A0-1CBADE5F730D}" destId="{22284003-8842-4D1E-8690-18C135D482EB}" srcOrd="3" destOrd="0" presId="urn:microsoft.com/office/officeart/2018/5/layout/IconCircleLabelList"/>
    <dgm:cxn modelId="{73EC487C-8914-4848-9D6D-8C65737A0948}" type="presParOf" srcId="{FCC79921-8F52-416A-9C6F-FEE73E81E958}" destId="{27365E65-F5AF-4A8C-9150-F46BB633E522}" srcOrd="1" destOrd="0" presId="urn:microsoft.com/office/officeart/2018/5/layout/IconCircleLabelList"/>
    <dgm:cxn modelId="{F6CA9B6B-FB60-4A0B-804F-DA5F32C1C81A}" type="presParOf" srcId="{FCC79921-8F52-416A-9C6F-FEE73E81E958}" destId="{7A5783D2-7EC5-4C80-B29C-E7E61D9224D1}" srcOrd="2" destOrd="0" presId="urn:microsoft.com/office/officeart/2018/5/layout/IconCircleLabelList"/>
    <dgm:cxn modelId="{FB8C452B-A630-4D8C-92E4-0B06AC547908}" type="presParOf" srcId="{7A5783D2-7EC5-4C80-B29C-E7E61D9224D1}" destId="{22711C06-F679-4730-BB2C-8D09377D7F53}" srcOrd="0" destOrd="0" presId="urn:microsoft.com/office/officeart/2018/5/layout/IconCircleLabelList"/>
    <dgm:cxn modelId="{E8537D92-D1B9-430F-97E5-63331ADE0742}" type="presParOf" srcId="{7A5783D2-7EC5-4C80-B29C-E7E61D9224D1}" destId="{623F05F1-AF8C-4C3A-B4D9-2FAC1D3C1DEB}" srcOrd="1" destOrd="0" presId="urn:microsoft.com/office/officeart/2018/5/layout/IconCircleLabelList"/>
    <dgm:cxn modelId="{78C02261-5EF8-4F9A-B8EC-FE40F130B162}" type="presParOf" srcId="{7A5783D2-7EC5-4C80-B29C-E7E61D9224D1}" destId="{89BE0EEE-6B79-44AE-8C32-DD825CC1D4B5}" srcOrd="2" destOrd="0" presId="urn:microsoft.com/office/officeart/2018/5/layout/IconCircleLabelList"/>
    <dgm:cxn modelId="{2EA99BC0-2799-4702-9984-B3C61A119C48}" type="presParOf" srcId="{7A5783D2-7EC5-4C80-B29C-E7E61D9224D1}" destId="{9D803EFA-7CE8-423E-994E-B0410F1D01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B4AE2-B9BF-4F7B-96BE-E6E56034C39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ED6401-6ACE-4954-AFCA-EA283541D4EC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https://docs.microsoft.com/en-us/dotnet/api/system.overflowexception?view=net-5.0</a:t>
          </a:r>
          <a:endParaRPr lang="en-US"/>
        </a:p>
      </dgm:t>
    </dgm:pt>
    <dgm:pt modelId="{7B4E0029-A061-469E-9554-C839DCB5230D}" type="parTrans" cxnId="{2D4BFF2F-8D04-45BF-83A2-3B9127EA72F9}">
      <dgm:prSet/>
      <dgm:spPr/>
      <dgm:t>
        <a:bodyPr/>
        <a:lstStyle/>
        <a:p>
          <a:endParaRPr lang="en-US"/>
        </a:p>
      </dgm:t>
    </dgm:pt>
    <dgm:pt modelId="{695E4993-1EA3-4762-8498-A1933752F651}" type="sibTrans" cxnId="{2D4BFF2F-8D04-45BF-83A2-3B9127EA72F9}">
      <dgm:prSet/>
      <dgm:spPr/>
      <dgm:t>
        <a:bodyPr/>
        <a:lstStyle/>
        <a:p>
          <a:endParaRPr lang="en-US"/>
        </a:p>
      </dgm:t>
    </dgm:pt>
    <dgm:pt modelId="{98F1630D-F385-4241-9DB6-D7C017C9B263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https://docs.microsoft.com/en-us/dotnet/csharp/language-reference/keywords/checked</a:t>
          </a:r>
          <a:endParaRPr lang="en-US"/>
        </a:p>
      </dgm:t>
    </dgm:pt>
    <dgm:pt modelId="{1E5EA24A-E541-4E67-949D-92EBF97DDCA7}" type="parTrans" cxnId="{6BCDDEDA-E853-48C5-BC62-06F3AA7E0F19}">
      <dgm:prSet/>
      <dgm:spPr/>
      <dgm:t>
        <a:bodyPr/>
        <a:lstStyle/>
        <a:p>
          <a:endParaRPr lang="en-US"/>
        </a:p>
      </dgm:t>
    </dgm:pt>
    <dgm:pt modelId="{93230C65-D56F-4686-A9F3-239F7CE31389}" type="sibTrans" cxnId="{6BCDDEDA-E853-48C5-BC62-06F3AA7E0F19}">
      <dgm:prSet/>
      <dgm:spPr/>
      <dgm:t>
        <a:bodyPr/>
        <a:lstStyle/>
        <a:p>
          <a:endParaRPr lang="en-US"/>
        </a:p>
      </dgm:t>
    </dgm:pt>
    <dgm:pt modelId="{A7B0029E-5570-4B97-813F-4C1C640756A4}">
      <dgm:prSet/>
      <dgm:spPr/>
      <dgm:t>
        <a:bodyPr/>
        <a:lstStyle/>
        <a:p>
          <a:r>
            <a:rPr lang="en-US"/>
            <a:t>Sample - Demo</a:t>
          </a:r>
        </a:p>
      </dgm:t>
    </dgm:pt>
    <dgm:pt modelId="{2BBCB0AA-EC02-4A2C-B833-3FC4A0F0FE93}" type="parTrans" cxnId="{D70705EB-8987-45D0-A455-9C59B72958BD}">
      <dgm:prSet/>
      <dgm:spPr/>
      <dgm:t>
        <a:bodyPr/>
        <a:lstStyle/>
        <a:p>
          <a:endParaRPr lang="en-US"/>
        </a:p>
      </dgm:t>
    </dgm:pt>
    <dgm:pt modelId="{E6880E8B-A809-4CA1-94E6-26846AA4262B}" type="sibTrans" cxnId="{D70705EB-8987-45D0-A455-9C59B72958BD}">
      <dgm:prSet/>
      <dgm:spPr/>
      <dgm:t>
        <a:bodyPr/>
        <a:lstStyle/>
        <a:p>
          <a:endParaRPr lang="en-US"/>
        </a:p>
      </dgm:t>
    </dgm:pt>
    <dgm:pt modelId="{EA5AA8FF-A783-BB48-B7F1-5C6E9EB16D18}" type="pres">
      <dgm:prSet presAssocID="{FA7B4AE2-B9BF-4F7B-96BE-E6E56034C399}" presName="outerComposite" presStyleCnt="0">
        <dgm:presLayoutVars>
          <dgm:chMax val="5"/>
          <dgm:dir/>
          <dgm:resizeHandles val="exact"/>
        </dgm:presLayoutVars>
      </dgm:prSet>
      <dgm:spPr/>
    </dgm:pt>
    <dgm:pt modelId="{F8D6B72E-34FD-A343-8F4C-7A5E19CBFC30}" type="pres">
      <dgm:prSet presAssocID="{FA7B4AE2-B9BF-4F7B-96BE-E6E56034C399}" presName="dummyMaxCanvas" presStyleCnt="0">
        <dgm:presLayoutVars/>
      </dgm:prSet>
      <dgm:spPr/>
    </dgm:pt>
    <dgm:pt modelId="{FFD81B07-9FFC-514E-B0DE-0B2A443493FF}" type="pres">
      <dgm:prSet presAssocID="{FA7B4AE2-B9BF-4F7B-96BE-E6E56034C399}" presName="ThreeNodes_1" presStyleLbl="node1" presStyleIdx="0" presStyleCnt="3">
        <dgm:presLayoutVars>
          <dgm:bulletEnabled val="1"/>
        </dgm:presLayoutVars>
      </dgm:prSet>
      <dgm:spPr/>
    </dgm:pt>
    <dgm:pt modelId="{67AEB409-0EEE-3245-B394-FFFD9FB8501B}" type="pres">
      <dgm:prSet presAssocID="{FA7B4AE2-B9BF-4F7B-96BE-E6E56034C399}" presName="ThreeNodes_2" presStyleLbl="node1" presStyleIdx="1" presStyleCnt="3">
        <dgm:presLayoutVars>
          <dgm:bulletEnabled val="1"/>
        </dgm:presLayoutVars>
      </dgm:prSet>
      <dgm:spPr/>
    </dgm:pt>
    <dgm:pt modelId="{0CD63F34-EC06-D34C-A5CE-08123720FF6F}" type="pres">
      <dgm:prSet presAssocID="{FA7B4AE2-B9BF-4F7B-96BE-E6E56034C399}" presName="ThreeNodes_3" presStyleLbl="node1" presStyleIdx="2" presStyleCnt="3">
        <dgm:presLayoutVars>
          <dgm:bulletEnabled val="1"/>
        </dgm:presLayoutVars>
      </dgm:prSet>
      <dgm:spPr/>
    </dgm:pt>
    <dgm:pt modelId="{D847850F-225D-D342-A300-2110F61447D7}" type="pres">
      <dgm:prSet presAssocID="{FA7B4AE2-B9BF-4F7B-96BE-E6E56034C399}" presName="ThreeConn_1-2" presStyleLbl="fgAccFollowNode1" presStyleIdx="0" presStyleCnt="2">
        <dgm:presLayoutVars>
          <dgm:bulletEnabled val="1"/>
        </dgm:presLayoutVars>
      </dgm:prSet>
      <dgm:spPr/>
    </dgm:pt>
    <dgm:pt modelId="{91A60953-293C-CA44-8672-326854064CBE}" type="pres">
      <dgm:prSet presAssocID="{FA7B4AE2-B9BF-4F7B-96BE-E6E56034C399}" presName="ThreeConn_2-3" presStyleLbl="fgAccFollowNode1" presStyleIdx="1" presStyleCnt="2">
        <dgm:presLayoutVars>
          <dgm:bulletEnabled val="1"/>
        </dgm:presLayoutVars>
      </dgm:prSet>
      <dgm:spPr/>
    </dgm:pt>
    <dgm:pt modelId="{C187260A-115B-7B4D-9E3F-863FA9F2546B}" type="pres">
      <dgm:prSet presAssocID="{FA7B4AE2-B9BF-4F7B-96BE-E6E56034C399}" presName="ThreeNodes_1_text" presStyleLbl="node1" presStyleIdx="2" presStyleCnt="3">
        <dgm:presLayoutVars>
          <dgm:bulletEnabled val="1"/>
        </dgm:presLayoutVars>
      </dgm:prSet>
      <dgm:spPr/>
    </dgm:pt>
    <dgm:pt modelId="{F58E1955-1B50-0440-A6CD-1B331618C4F8}" type="pres">
      <dgm:prSet presAssocID="{FA7B4AE2-B9BF-4F7B-96BE-E6E56034C399}" presName="ThreeNodes_2_text" presStyleLbl="node1" presStyleIdx="2" presStyleCnt="3">
        <dgm:presLayoutVars>
          <dgm:bulletEnabled val="1"/>
        </dgm:presLayoutVars>
      </dgm:prSet>
      <dgm:spPr/>
    </dgm:pt>
    <dgm:pt modelId="{F89C2FF3-15B5-194E-B6D1-ED7F6C64B175}" type="pres">
      <dgm:prSet presAssocID="{FA7B4AE2-B9BF-4F7B-96BE-E6E56034C39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9695B0D-DCDB-344C-813F-4535CC899BB2}" type="presOf" srcId="{72ED6401-6ACE-4954-AFCA-EA283541D4EC}" destId="{FFD81B07-9FFC-514E-B0DE-0B2A443493FF}" srcOrd="0" destOrd="0" presId="urn:microsoft.com/office/officeart/2005/8/layout/vProcess5"/>
    <dgm:cxn modelId="{2D4BFF2F-8D04-45BF-83A2-3B9127EA72F9}" srcId="{FA7B4AE2-B9BF-4F7B-96BE-E6E56034C399}" destId="{72ED6401-6ACE-4954-AFCA-EA283541D4EC}" srcOrd="0" destOrd="0" parTransId="{7B4E0029-A061-469E-9554-C839DCB5230D}" sibTransId="{695E4993-1EA3-4762-8498-A1933752F651}"/>
    <dgm:cxn modelId="{3A114238-1D56-5840-87CC-9A74FC35F85E}" type="presOf" srcId="{93230C65-D56F-4686-A9F3-239F7CE31389}" destId="{91A60953-293C-CA44-8672-326854064CBE}" srcOrd="0" destOrd="0" presId="urn:microsoft.com/office/officeart/2005/8/layout/vProcess5"/>
    <dgm:cxn modelId="{6921D242-F0B1-9247-AE10-40D2CDE65A91}" type="presOf" srcId="{FA7B4AE2-B9BF-4F7B-96BE-E6E56034C399}" destId="{EA5AA8FF-A783-BB48-B7F1-5C6E9EB16D18}" srcOrd="0" destOrd="0" presId="urn:microsoft.com/office/officeart/2005/8/layout/vProcess5"/>
    <dgm:cxn modelId="{39115762-EDE7-2B4E-969F-099782DDE5B1}" type="presOf" srcId="{98F1630D-F385-4241-9DB6-D7C017C9B263}" destId="{67AEB409-0EEE-3245-B394-FFFD9FB8501B}" srcOrd="0" destOrd="0" presId="urn:microsoft.com/office/officeart/2005/8/layout/vProcess5"/>
    <dgm:cxn modelId="{6337FE88-C905-054A-943A-8B5DB4E193AB}" type="presOf" srcId="{A7B0029E-5570-4B97-813F-4C1C640756A4}" destId="{0CD63F34-EC06-D34C-A5CE-08123720FF6F}" srcOrd="0" destOrd="0" presId="urn:microsoft.com/office/officeart/2005/8/layout/vProcess5"/>
    <dgm:cxn modelId="{799E78AB-1E1E-104F-9659-88B92C863F44}" type="presOf" srcId="{98F1630D-F385-4241-9DB6-D7C017C9B263}" destId="{F58E1955-1B50-0440-A6CD-1B331618C4F8}" srcOrd="1" destOrd="0" presId="urn:microsoft.com/office/officeart/2005/8/layout/vProcess5"/>
    <dgm:cxn modelId="{D76B64BC-F073-324E-8E1E-531AC21A12A8}" type="presOf" srcId="{A7B0029E-5570-4B97-813F-4C1C640756A4}" destId="{F89C2FF3-15B5-194E-B6D1-ED7F6C64B175}" srcOrd="1" destOrd="0" presId="urn:microsoft.com/office/officeart/2005/8/layout/vProcess5"/>
    <dgm:cxn modelId="{6BCDDEDA-E853-48C5-BC62-06F3AA7E0F19}" srcId="{FA7B4AE2-B9BF-4F7B-96BE-E6E56034C399}" destId="{98F1630D-F385-4241-9DB6-D7C017C9B263}" srcOrd="1" destOrd="0" parTransId="{1E5EA24A-E541-4E67-949D-92EBF97DDCA7}" sibTransId="{93230C65-D56F-4686-A9F3-239F7CE31389}"/>
    <dgm:cxn modelId="{91B13DE0-9DF5-324E-A193-6A1E39E9CD46}" type="presOf" srcId="{72ED6401-6ACE-4954-AFCA-EA283541D4EC}" destId="{C187260A-115B-7B4D-9E3F-863FA9F2546B}" srcOrd="1" destOrd="0" presId="urn:microsoft.com/office/officeart/2005/8/layout/vProcess5"/>
    <dgm:cxn modelId="{D70705EB-8987-45D0-A455-9C59B72958BD}" srcId="{FA7B4AE2-B9BF-4F7B-96BE-E6E56034C399}" destId="{A7B0029E-5570-4B97-813F-4C1C640756A4}" srcOrd="2" destOrd="0" parTransId="{2BBCB0AA-EC02-4A2C-B833-3FC4A0F0FE93}" sibTransId="{E6880E8B-A809-4CA1-94E6-26846AA4262B}"/>
    <dgm:cxn modelId="{D0D6BBEB-9A02-BF48-A6D8-CEDF25459125}" type="presOf" srcId="{695E4993-1EA3-4762-8498-A1933752F651}" destId="{D847850F-225D-D342-A300-2110F61447D7}" srcOrd="0" destOrd="0" presId="urn:microsoft.com/office/officeart/2005/8/layout/vProcess5"/>
    <dgm:cxn modelId="{CBC9044B-4AFA-C54A-9860-686D48732E8B}" type="presParOf" srcId="{EA5AA8FF-A783-BB48-B7F1-5C6E9EB16D18}" destId="{F8D6B72E-34FD-A343-8F4C-7A5E19CBFC30}" srcOrd="0" destOrd="0" presId="urn:microsoft.com/office/officeart/2005/8/layout/vProcess5"/>
    <dgm:cxn modelId="{DCFD4B77-641D-DF40-B5ED-40E960F26A76}" type="presParOf" srcId="{EA5AA8FF-A783-BB48-B7F1-5C6E9EB16D18}" destId="{FFD81B07-9FFC-514E-B0DE-0B2A443493FF}" srcOrd="1" destOrd="0" presId="urn:microsoft.com/office/officeart/2005/8/layout/vProcess5"/>
    <dgm:cxn modelId="{A6AA7CE5-8625-AF47-9D45-D006F82CCCDB}" type="presParOf" srcId="{EA5AA8FF-A783-BB48-B7F1-5C6E9EB16D18}" destId="{67AEB409-0EEE-3245-B394-FFFD9FB8501B}" srcOrd="2" destOrd="0" presId="urn:microsoft.com/office/officeart/2005/8/layout/vProcess5"/>
    <dgm:cxn modelId="{1A401672-85A6-2541-980E-C7232151EF98}" type="presParOf" srcId="{EA5AA8FF-A783-BB48-B7F1-5C6E9EB16D18}" destId="{0CD63F34-EC06-D34C-A5CE-08123720FF6F}" srcOrd="3" destOrd="0" presId="urn:microsoft.com/office/officeart/2005/8/layout/vProcess5"/>
    <dgm:cxn modelId="{0D8D80FD-487C-EA4C-BF3F-2C2F37035D08}" type="presParOf" srcId="{EA5AA8FF-A783-BB48-B7F1-5C6E9EB16D18}" destId="{D847850F-225D-D342-A300-2110F61447D7}" srcOrd="4" destOrd="0" presId="urn:microsoft.com/office/officeart/2005/8/layout/vProcess5"/>
    <dgm:cxn modelId="{742B8AF4-1050-F441-B5C8-42FA35DC6117}" type="presParOf" srcId="{EA5AA8FF-A783-BB48-B7F1-5C6E9EB16D18}" destId="{91A60953-293C-CA44-8672-326854064CBE}" srcOrd="5" destOrd="0" presId="urn:microsoft.com/office/officeart/2005/8/layout/vProcess5"/>
    <dgm:cxn modelId="{B482C7AC-F037-774D-A0BE-32D4C7F5194A}" type="presParOf" srcId="{EA5AA8FF-A783-BB48-B7F1-5C6E9EB16D18}" destId="{C187260A-115B-7B4D-9E3F-863FA9F2546B}" srcOrd="6" destOrd="0" presId="urn:microsoft.com/office/officeart/2005/8/layout/vProcess5"/>
    <dgm:cxn modelId="{B4D337A7-0AE9-1742-B1E2-55DDF57D8E9F}" type="presParOf" srcId="{EA5AA8FF-A783-BB48-B7F1-5C6E9EB16D18}" destId="{F58E1955-1B50-0440-A6CD-1B331618C4F8}" srcOrd="7" destOrd="0" presId="urn:microsoft.com/office/officeart/2005/8/layout/vProcess5"/>
    <dgm:cxn modelId="{F63C826E-1CD2-D64C-8779-CC82E4543BD6}" type="presParOf" srcId="{EA5AA8FF-A783-BB48-B7F1-5C6E9EB16D18}" destId="{F89C2FF3-15B5-194E-B6D1-ED7F6C64B17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A728F-7E98-F94C-9660-63E34FC173E1}">
      <dsp:nvSpPr>
        <dsp:cNvPr id="0" name=""/>
        <dsp:cNvSpPr/>
      </dsp:nvSpPr>
      <dsp:spPr>
        <a:xfrm>
          <a:off x="0" y="554"/>
          <a:ext cx="7315200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Different languages, different rules</a:t>
          </a:r>
        </a:p>
      </dsp:txBody>
      <dsp:txXfrm>
        <a:off x="52359" y="52913"/>
        <a:ext cx="7210482" cy="967861"/>
      </dsp:txXfrm>
    </dsp:sp>
    <dsp:sp modelId="{2F7192A0-6F54-E543-922E-79DE17D34D50}">
      <dsp:nvSpPr>
        <dsp:cNvPr id="0" name=""/>
        <dsp:cNvSpPr/>
      </dsp:nvSpPr>
      <dsp:spPr>
        <a:xfrm>
          <a:off x="0" y="1150893"/>
          <a:ext cx="7315200" cy="10725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One common base to tie them all</a:t>
          </a:r>
        </a:p>
      </dsp:txBody>
      <dsp:txXfrm>
        <a:off x="52359" y="1203252"/>
        <a:ext cx="7210482" cy="967861"/>
      </dsp:txXfrm>
    </dsp:sp>
    <dsp:sp modelId="{94A80FBF-AC0A-BF40-87CF-96224226A3B3}">
      <dsp:nvSpPr>
        <dsp:cNvPr id="0" name=""/>
        <dsp:cNvSpPr/>
      </dsp:nvSpPr>
      <dsp:spPr>
        <a:xfrm>
          <a:off x="0" y="2301233"/>
          <a:ext cx="7315200" cy="10725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Common Language Specifications</a:t>
          </a:r>
        </a:p>
      </dsp:txBody>
      <dsp:txXfrm>
        <a:off x="52359" y="2353592"/>
        <a:ext cx="7210482" cy="967861"/>
      </dsp:txXfrm>
    </dsp:sp>
    <dsp:sp modelId="{1714E7BF-B149-6E4D-AFBB-6884647B4B83}">
      <dsp:nvSpPr>
        <dsp:cNvPr id="0" name=""/>
        <dsp:cNvSpPr/>
      </dsp:nvSpPr>
      <dsp:spPr>
        <a:xfrm>
          <a:off x="0" y="3451572"/>
          <a:ext cx="7315200" cy="10725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https://docs.microsoft.com/en-us/dotnet/standard/clr</a:t>
          </a:r>
        </a:p>
      </dsp:txBody>
      <dsp:txXfrm>
        <a:off x="52359" y="3503931"/>
        <a:ext cx="7210482" cy="967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BE22D-178C-4D4E-8F9C-57AE71E164F5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F1F42-7787-0C46-8804-CFAAFDE1A1FF}">
      <dsp:nvSpPr>
        <dsp:cNvPr id="0" name=""/>
        <dsp:cNvSpPr/>
      </dsp:nvSpPr>
      <dsp:spPr>
        <a:xfrm>
          <a:off x="0" y="0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 # and C#</a:t>
          </a:r>
        </a:p>
      </dsp:txBody>
      <dsp:txXfrm>
        <a:off x="0" y="0"/>
        <a:ext cx="7315200" cy="1131176"/>
      </dsp:txXfrm>
    </dsp:sp>
    <dsp:sp modelId="{C01831FC-257D-154C-96C7-7735A512B904}">
      <dsp:nvSpPr>
        <dsp:cNvPr id="0" name=""/>
        <dsp:cNvSpPr/>
      </dsp:nvSpPr>
      <dsp:spPr>
        <a:xfrm>
          <a:off x="0" y="1131176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05DD8-BCBD-9946-B1E9-96BA779DE2D3}">
      <dsp:nvSpPr>
        <dsp:cNvPr id="0" name=""/>
        <dsp:cNvSpPr/>
      </dsp:nvSpPr>
      <dsp:spPr>
        <a:xfrm>
          <a:off x="0" y="1131176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C# calc library</a:t>
          </a:r>
        </a:p>
      </dsp:txBody>
      <dsp:txXfrm>
        <a:off x="0" y="1131176"/>
        <a:ext cx="7315200" cy="1131176"/>
      </dsp:txXfrm>
    </dsp:sp>
    <dsp:sp modelId="{31CE0182-E2E6-7F43-A022-AC776F920AD6}">
      <dsp:nvSpPr>
        <dsp:cNvPr id="0" name=""/>
        <dsp:cNvSpPr/>
      </dsp:nvSpPr>
      <dsp:spPr>
        <a:xfrm>
          <a:off x="0" y="2262353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1154-E485-9542-A2D3-2A08CC78216A}">
      <dsp:nvSpPr>
        <dsp:cNvPr id="0" name=""/>
        <dsp:cNvSpPr/>
      </dsp:nvSpPr>
      <dsp:spPr>
        <a:xfrm>
          <a:off x="0" y="2262353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F# console program</a:t>
          </a:r>
        </a:p>
      </dsp:txBody>
      <dsp:txXfrm>
        <a:off x="0" y="2262353"/>
        <a:ext cx="7315200" cy="1131176"/>
      </dsp:txXfrm>
    </dsp:sp>
    <dsp:sp modelId="{99D2E1AA-7CA5-4F44-99B2-3A18AB68B6A0}">
      <dsp:nvSpPr>
        <dsp:cNvPr id="0" name=""/>
        <dsp:cNvSpPr/>
      </dsp:nvSpPr>
      <dsp:spPr>
        <a:xfrm>
          <a:off x="0" y="3393529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B6B40-FAEC-054A-9113-841A648DA722}">
      <dsp:nvSpPr>
        <dsp:cNvPr id="0" name=""/>
        <dsp:cNvSpPr/>
      </dsp:nvSpPr>
      <dsp:spPr>
        <a:xfrm>
          <a:off x="0" y="3393529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Shows you example to tap into C# libraries</a:t>
          </a:r>
        </a:p>
      </dsp:txBody>
      <dsp:txXfrm>
        <a:off x="0" y="3393529"/>
        <a:ext cx="7315200" cy="1131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37401-4112-4A9F-9896-A3C12D96C9E2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CBD43-F1F9-43A5-8DDC-AC228F297AB0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84003-8842-4D1E-8690-18C135D482EB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ILASM : Assembler</a:t>
          </a:r>
        </a:p>
      </dsp:txBody>
      <dsp:txXfrm>
        <a:off x="1338228" y="3347712"/>
        <a:ext cx="3600000" cy="720000"/>
      </dsp:txXfrm>
    </dsp:sp>
    <dsp:sp modelId="{22711C06-F679-4730-BB2C-8D09377D7F53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F05F1-AF8C-4C3A-B4D9-2FAC1D3C1DEB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03EFA-7CE8-423E-994E-B0410F1D0130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ILDASM : Disassembler</a:t>
          </a:r>
        </a:p>
      </dsp:txBody>
      <dsp:txXfrm>
        <a:off x="5568228" y="334771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81B07-9FFC-514E-B0DE-0B2A443493FF}">
      <dsp:nvSpPr>
        <dsp:cNvPr id="0" name=""/>
        <dsp:cNvSpPr/>
      </dsp:nvSpPr>
      <dsp:spPr>
        <a:xfrm>
          <a:off x="0" y="0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1"/>
            </a:rPr>
            <a:t>https://docs.microsoft.com/en-us/dotnet/api/system.overflowexception?view=net-5.0</a:t>
          </a:r>
          <a:endParaRPr lang="en-US" sz="2500" kern="1200"/>
        </a:p>
      </dsp:txBody>
      <dsp:txXfrm>
        <a:off x="39851" y="39851"/>
        <a:ext cx="7462265" cy="1280925"/>
      </dsp:txXfrm>
    </dsp:sp>
    <dsp:sp modelId="{67AEB409-0EEE-3245-B394-FFFD9FB8501B}">
      <dsp:nvSpPr>
        <dsp:cNvPr id="0" name=""/>
        <dsp:cNvSpPr/>
      </dsp:nvSpPr>
      <dsp:spPr>
        <a:xfrm>
          <a:off x="787984" y="1587398"/>
          <a:ext cx="8930487" cy="1360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2"/>
            </a:rPr>
            <a:t>https://docs.microsoft.com/en-us/dotnet/csharp/language-reference/keywords/checked</a:t>
          </a:r>
          <a:endParaRPr lang="en-US" sz="2500" kern="1200"/>
        </a:p>
      </dsp:txBody>
      <dsp:txXfrm>
        <a:off x="827835" y="1627249"/>
        <a:ext cx="7178393" cy="1280925"/>
      </dsp:txXfrm>
    </dsp:sp>
    <dsp:sp modelId="{0CD63F34-EC06-D34C-A5CE-08123720FF6F}">
      <dsp:nvSpPr>
        <dsp:cNvPr id="0" name=""/>
        <dsp:cNvSpPr/>
      </dsp:nvSpPr>
      <dsp:spPr>
        <a:xfrm>
          <a:off x="1575968" y="3174796"/>
          <a:ext cx="8930487" cy="1360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Sample - Demo</a:t>
          </a:r>
        </a:p>
      </dsp:txBody>
      <dsp:txXfrm>
        <a:off x="1615819" y="3214647"/>
        <a:ext cx="7178393" cy="1280925"/>
      </dsp:txXfrm>
    </dsp:sp>
    <dsp:sp modelId="{D847850F-225D-D342-A300-2110F61447D7}">
      <dsp:nvSpPr>
        <dsp:cNvPr id="0" name=""/>
        <dsp:cNvSpPr/>
      </dsp:nvSpPr>
      <dsp:spPr>
        <a:xfrm>
          <a:off x="8046079" y="1031808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45071" y="1031808"/>
        <a:ext cx="486423" cy="665516"/>
      </dsp:txXfrm>
    </dsp:sp>
    <dsp:sp modelId="{91A60953-293C-CA44-8672-326854064CBE}">
      <dsp:nvSpPr>
        <dsp:cNvPr id="0" name=""/>
        <dsp:cNvSpPr/>
      </dsp:nvSpPr>
      <dsp:spPr>
        <a:xfrm>
          <a:off x="8834064" y="2610136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33056" y="2610136"/>
        <a:ext cx="486423" cy="6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A832-373A-BA46-AF4E-3D8D2786F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ABBE3-08B7-4A48-88DB-6E14CD6C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118A6-B542-B547-B8EB-4387AC08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41D8-861D-044E-9029-114EF4CF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344C-05CB-AC4B-91CA-76537EFF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9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8F0B-0251-2743-8942-50BE027B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E0724-44A5-7F4A-954C-74A6B66C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B0C2-77B5-BE4D-B8EB-4E86FD6A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357F-B10D-4343-A1C9-D651327A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F2058-728E-AD4B-9F5E-692470A5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1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EE6FD-3C14-CC4D-8C84-3DE52DE56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F40C9-645F-A84A-BD4D-136988AE8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ED1E9-CD05-8E4E-94BE-50200AEF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9FF7-90FB-D941-B719-8459D509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C67A-9A3A-0446-8AD6-5E968DE7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A1F-AEBE-7F4C-8EC1-14F575B1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F3B3-92ED-A245-9042-C1A3E1C7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70AE-740B-5D47-B4D2-46F458A6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3B180-E426-384D-B0DB-CEEA6DD6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A833-DC91-D346-AB29-4D4F6243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3D32-9EC7-D345-975F-648B1640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BDF32-9576-6747-AC81-437C8C63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4AED-5198-BC43-8B59-DDD93619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BC00-AF42-0744-8D49-17311ED4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2719-F7D7-7548-8CD6-E2A6352D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D0C3-6E66-2246-8650-8693FA27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6E6B-2158-3041-8DED-B3BA244F6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91460-295B-A64B-984F-B9379F16B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E5F6-27CB-CE49-98A6-401DD669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7862-E3C0-DC4E-B97B-1A3A59EB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7F60F-042A-F84A-830D-1B9603F1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672A-9CB2-0143-B8F3-2BE2219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4C216-826C-FD44-BE67-ABDFC360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D744F-E4E4-A04A-A91B-7ED2148E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93345-5F01-A743-8B09-EE0662096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3E826-F60C-BD43-8FFA-DDE5B4833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C114D-66EB-EF46-AA18-4DCEE4C4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9FB3-FE62-EE48-AC8C-5A1D9CB0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152A6-47A6-7F4F-A73C-E5AF28FF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84D0-B6C5-5247-A6B0-DE8D9D71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7F908-00A5-E748-A028-05E0F861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53B17-A8BC-7549-9122-8009358F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25E9B-3B95-EB4C-B9F4-23788F7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22AF3-C6D6-4C42-86B5-FDA9F43C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B50C-E41F-154C-9EDA-6D149B3A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423BC-EB7E-F14A-AD03-2A6EB154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DDFE-352D-294E-BCC5-4C28531A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03D7-0BA4-EC47-83F4-05FE43D3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3F60F-738C-434D-9608-35E64F7EA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D8FF5-E3F7-B343-9331-65343DFE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7191-A34B-A949-A7EC-A82581F9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DA90F-B44E-8545-A581-693AB14B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FCFB-4B6C-6940-AA6A-FC5C8C77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D9F22-0B02-5F4F-9980-B8BF36361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FDF2-8C7C-AC4D-B960-5AF398D2B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3D708-8FC6-D941-AF56-0E768727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DBFDB-1E34-0B40-83FA-D63F38E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A5C2E-A3EB-C145-90AC-E9A36A26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8E31A-3BC0-0144-8858-3CEF5E83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3AF24-9860-8448-B097-02AE62B0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9190-A9AD-6C47-8745-2DF693838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C0FF-0819-EC43-9CF4-E149C458661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F2EF-F7BB-0647-AA8C-511E74E88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470C-D63E-C14B-A303-D6491C3F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system.int64" TargetMode="External"/><Relationship Id="rId3" Type="http://schemas.openxmlformats.org/officeDocument/2006/relationships/hyperlink" Target="https://docs.microsoft.com/en-us/dotnet/api/system.byte" TargetMode="External"/><Relationship Id="rId7" Type="http://schemas.openxmlformats.org/officeDocument/2006/relationships/hyperlink" Target="https://docs.microsoft.com/en-us/dotnet/api/system.uint32" TargetMode="External"/><Relationship Id="rId2" Type="http://schemas.openxmlformats.org/officeDocument/2006/relationships/hyperlink" Target="https://docs.microsoft.com/en-us/dotnet/api/system.sby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nt32" TargetMode="External"/><Relationship Id="rId5" Type="http://schemas.openxmlformats.org/officeDocument/2006/relationships/hyperlink" Target="https://docs.microsoft.com/en-us/dotnet/api/system.uint16" TargetMode="External"/><Relationship Id="rId4" Type="http://schemas.openxmlformats.org/officeDocument/2006/relationships/hyperlink" Target="https://docs.microsoft.com/en-us/dotnet/api/system.int16" TargetMode="External"/><Relationship Id="rId9" Type="http://schemas.openxmlformats.org/officeDocument/2006/relationships/hyperlink" Target="https://docs.microsoft.com/en-us/dotnet/api/system.uint6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D7FF4-1632-4ED3-9749-1542A7B44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9" t="9091" r="9079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8237F-0954-4F45-AF53-9DB331ED1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C# Workshops – Step02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3772C-76D7-E845-8ECC-2F8DA8835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Spring 2021</a:t>
            </a:r>
            <a:endParaRPr lang="en-US" sz="2000" dirty="0"/>
          </a:p>
          <a:p>
            <a:pPr algn="l"/>
            <a:r>
              <a:rPr lang="en-US" sz="2000" dirty="0"/>
              <a:t>Jay W.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31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A2F7-BC6C-0A43-B1D7-4D96CE45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Common Language Runtime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4E98BF-E56F-4E89-A293-605E4D842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296235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74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292E4-74D1-7F42-91C5-E7B76A0B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Two languages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D09627-DA03-4934-A663-1E857373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838233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7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73EE8-5234-8E47-BB6C-F9B402C9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MSIL : Microsoft Intermediate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52B74FB-8933-4923-AC59-3CFDEEDED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70243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85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A199A-A758-E242-8647-A7BA97A1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C# Int flavors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FE8F50-C19B-A349-B71A-91B5E539C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67140"/>
              </p:ext>
            </p:extLst>
          </p:nvPr>
        </p:nvGraphicFramePr>
        <p:xfrm>
          <a:off x="4038600" y="1676024"/>
          <a:ext cx="7315202" cy="3505959"/>
        </p:xfrm>
        <a:graphic>
          <a:graphicData uri="http://schemas.openxmlformats.org/drawingml/2006/table">
            <a:tbl>
              <a:tblPr/>
              <a:tblGrid>
                <a:gridCol w="1687285">
                  <a:extLst>
                    <a:ext uri="{9D8B030D-6E8A-4147-A177-3AD203B41FA5}">
                      <a16:colId xmlns:a16="http://schemas.microsoft.com/office/drawing/2014/main" val="2985724273"/>
                    </a:ext>
                  </a:extLst>
                </a:gridCol>
                <a:gridCol w="2988238">
                  <a:extLst>
                    <a:ext uri="{9D8B030D-6E8A-4147-A177-3AD203B41FA5}">
                      <a16:colId xmlns:a16="http://schemas.microsoft.com/office/drawing/2014/main" val="2053431786"/>
                    </a:ext>
                  </a:extLst>
                </a:gridCol>
                <a:gridCol w="1111290">
                  <a:extLst>
                    <a:ext uri="{9D8B030D-6E8A-4147-A177-3AD203B41FA5}">
                      <a16:colId xmlns:a16="http://schemas.microsoft.com/office/drawing/2014/main" val="1048790142"/>
                    </a:ext>
                  </a:extLst>
                </a:gridCol>
                <a:gridCol w="1528389">
                  <a:extLst>
                    <a:ext uri="{9D8B030D-6E8A-4147-A177-3AD203B41FA5}">
                      <a16:colId xmlns:a16="http://schemas.microsoft.com/office/drawing/2014/main" val="3013665750"/>
                    </a:ext>
                  </a:extLst>
                </a:gridCol>
              </a:tblGrid>
              <a:tr h="24255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C# type/keyword</a:t>
                      </a:r>
                    </a:p>
                  </a:txBody>
                  <a:tcPr marL="55125" marR="55125" marT="27563" marB="2756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0A5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Range</a:t>
                      </a:r>
                    </a:p>
                  </a:txBody>
                  <a:tcPr marL="55125" marR="55125" marT="27563" marB="2756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marL="55125" marR="55125" marT="27563" marB="2756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.NET type</a:t>
                      </a:r>
                    </a:p>
                  </a:txBody>
                  <a:tcPr marL="55125" marR="55125" marT="27563" marB="2756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0A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39900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sbyte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20A5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5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-128 to 127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D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Signed 8-bit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A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1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2"/>
                        </a:rPr>
                        <a:t>System.SByte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D0A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A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A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1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32180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byte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002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D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6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 to 255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F02D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1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D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72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Unsigned 8-bit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601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1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1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6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3"/>
                        </a:rPr>
                        <a:t>System.Byte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801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1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1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67731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short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906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6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D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-32,768 to 32,767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7072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72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Signed 16-bit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106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6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0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4"/>
                        </a:rPr>
                        <a:t>System.Int16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005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EB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03041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ushort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60D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D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E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 to 65,535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70D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0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7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Unsigned 16-bit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30C0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EB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0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C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5"/>
                        </a:rPr>
                        <a:t>System.UInt16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50EB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EB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EB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F2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981459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B0E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7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E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-2,147,483,648 to 2,147,483,647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E0C7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7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DF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Signed 32-bit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50C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2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C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D3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6"/>
                        </a:rPr>
                        <a:t>System.Int32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A0F2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2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F2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7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221631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uint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809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F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E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 to 4,294,967,295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E0DF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3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DF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Unsigned 32-bit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E0D3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7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D3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7F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7"/>
                        </a:rPr>
                        <a:t>System.UInt32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F07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7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7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40243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long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F05E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E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5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-9,223,372,036,854,775,808 to 9,223,372,036,854,775,807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9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7F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Signed 64-bit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607F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7F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8"/>
                        </a:rPr>
                        <a:t>System.Int64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C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7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46665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ulong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B05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5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5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 to 18,446,744,073,709,551,615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6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Unsigned 64-bit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6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7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  <a:hlinkClick r:id="rId9"/>
                        </a:rPr>
                        <a:t>System.UInt64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B07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7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7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7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594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3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3665F-A089-8A4A-8847-8AEFDD13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Overflow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A69F71-475C-4636-938D-8E98081CF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23175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92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32AE-8371-0A41-877E-9112E048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Boxing/Unboxing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76CD-E71B-F646-BA9B-79A30B92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your YouTube videos! </a:t>
            </a:r>
          </a:p>
          <a:p>
            <a:r>
              <a:rPr lang="en-US" dirty="0"/>
              <a:t>Boxing</a:t>
            </a:r>
          </a:p>
          <a:p>
            <a:pPr lvl="1"/>
            <a:r>
              <a:rPr lang="en-US" dirty="0"/>
              <a:t>Move from stack to heap</a:t>
            </a:r>
          </a:p>
          <a:p>
            <a:r>
              <a:rPr lang="en-US" dirty="0"/>
              <a:t>Unboxing</a:t>
            </a:r>
          </a:p>
          <a:p>
            <a:pPr lvl="1"/>
            <a:r>
              <a:rPr lang="en-US" dirty="0"/>
              <a:t>Move from heap to stack</a:t>
            </a:r>
          </a:p>
          <a:p>
            <a:r>
              <a:rPr lang="en-US" dirty="0"/>
              <a:t>Expensive, Be careful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www.codingblocks.net</a:t>
            </a:r>
            <a:r>
              <a:rPr lang="en-US" dirty="0"/>
              <a:t>/programming/boxing-and-unboxing-7-deadly-sins/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9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6F93-AAEF-754D-8ABC-6EDB2A0E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String: 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868D-9EF2-7D4A-B3C3-83E6A2D8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Common string operations</a:t>
            </a:r>
          </a:p>
          <a:p>
            <a:r>
              <a:rPr lang="en-US" sz="2000" dirty="0"/>
              <a:t>We can extend string operations &lt;&lt;&lt; This is cool</a:t>
            </a:r>
          </a:p>
          <a:p>
            <a:r>
              <a:rPr lang="en-US" sz="2000" dirty="0"/>
              <a:t>We can extend other library methods too!</a:t>
            </a:r>
          </a:p>
        </p:txBody>
      </p:sp>
      <p:pic>
        <p:nvPicPr>
          <p:cNvPr id="5" name="Picture 4" descr="Arrow shape abstract background">
            <a:extLst>
              <a:ext uri="{FF2B5EF4-FFF2-40B4-BE49-F238E27FC236}">
                <a16:creationId xmlns:a16="http://schemas.microsoft.com/office/drawing/2014/main" id="{1CD58BB6-4D58-4974-B7FF-96123EF6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1" r="4485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EA6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0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280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C# Workshops – Step02</vt:lpstr>
      <vt:lpstr>Common Language Runtime</vt:lpstr>
      <vt:lpstr>Two languages</vt:lpstr>
      <vt:lpstr>MSIL : Microsoft Intermediate Language</vt:lpstr>
      <vt:lpstr>C# Int flavors</vt:lpstr>
      <vt:lpstr>Overflow</vt:lpstr>
      <vt:lpstr>Boxing/Unboxing</vt:lpstr>
      <vt:lpstr>String: Extension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Workshops – Step01</dc:title>
  <dc:creator>Walia, Jatindera S</dc:creator>
  <cp:lastModifiedBy>Walia, Jatindera S</cp:lastModifiedBy>
  <cp:revision>12</cp:revision>
  <dcterms:created xsi:type="dcterms:W3CDTF">2021-01-20T15:58:04Z</dcterms:created>
  <dcterms:modified xsi:type="dcterms:W3CDTF">2021-02-24T16:22:24Z</dcterms:modified>
</cp:coreProperties>
</file>