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1" r:id="rId9"/>
    <p:sldId id="262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98"/>
    <p:restoredTop sz="94673"/>
  </p:normalViewPr>
  <p:slideViewPr>
    <p:cSldViewPr snapToGrid="0" snapToObjects="1">
      <p:cViewPr varScale="1">
        <p:scale>
          <a:sx n="66" d="100"/>
          <a:sy n="66" d="100"/>
        </p:scale>
        <p:origin x="224" y="2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docs.microsoft.com/en-us/dotnet/api/system.decimal" TargetMode="Externa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docs.microsoft.com/en-us/dotnet/api/system.decimal" TargetMode="External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8C662A-2F11-4E34-B14D-DE24DAA48335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185E355-A75F-4C79-98BE-790314249044}">
      <dgm:prSet/>
      <dgm:spPr/>
      <dgm:t>
        <a:bodyPr/>
        <a:lstStyle/>
        <a:p>
          <a:r>
            <a:rPr lang="en-US"/>
            <a:t>✔️ CONSIDER defining operator overloads in a type that should feel like a primitive type.</a:t>
          </a:r>
        </a:p>
      </dgm:t>
    </dgm:pt>
    <dgm:pt modelId="{3E8B7C98-F40D-452E-9818-5DD6BD427B6F}" type="parTrans" cxnId="{C3ECA20B-2713-4B54-9B63-0649F68D7605}">
      <dgm:prSet/>
      <dgm:spPr/>
      <dgm:t>
        <a:bodyPr/>
        <a:lstStyle/>
        <a:p>
          <a:endParaRPr lang="en-US"/>
        </a:p>
      </dgm:t>
    </dgm:pt>
    <dgm:pt modelId="{0463889F-F60F-4E64-BA1C-6173A9EA8AF0}" type="sibTrans" cxnId="{C3ECA20B-2713-4B54-9B63-0649F68D7605}">
      <dgm:prSet/>
      <dgm:spPr/>
      <dgm:t>
        <a:bodyPr/>
        <a:lstStyle/>
        <a:p>
          <a:endParaRPr lang="en-US"/>
        </a:p>
      </dgm:t>
    </dgm:pt>
    <dgm:pt modelId="{B10DFC6A-F249-4E92-B5BD-5AAEDE04C3CE}">
      <dgm:prSet/>
      <dgm:spPr/>
      <dgm:t>
        <a:bodyPr/>
        <a:lstStyle/>
        <a:p>
          <a:r>
            <a:rPr lang="en-US"/>
            <a:t>✔️ DO overload operators in a symmetric fashion.</a:t>
          </a:r>
        </a:p>
      </dgm:t>
    </dgm:pt>
    <dgm:pt modelId="{C705F448-FEA1-4D92-8501-2B6959D400DB}" type="parTrans" cxnId="{6B271EB7-BC98-48B7-9284-E45C7D9A4EBB}">
      <dgm:prSet/>
      <dgm:spPr/>
      <dgm:t>
        <a:bodyPr/>
        <a:lstStyle/>
        <a:p>
          <a:endParaRPr lang="en-US"/>
        </a:p>
      </dgm:t>
    </dgm:pt>
    <dgm:pt modelId="{FAC77C54-F42E-4D34-9497-6C900D5C9CE9}" type="sibTrans" cxnId="{6B271EB7-BC98-48B7-9284-E45C7D9A4EBB}">
      <dgm:prSet/>
      <dgm:spPr/>
      <dgm:t>
        <a:bodyPr/>
        <a:lstStyle/>
        <a:p>
          <a:endParaRPr lang="en-US"/>
        </a:p>
      </dgm:t>
    </dgm:pt>
    <dgm:pt modelId="{0EACBC06-73EB-4623-B0AD-5EA24AA73EE0}">
      <dgm:prSet/>
      <dgm:spPr/>
      <dgm:t>
        <a:bodyPr/>
        <a:lstStyle/>
        <a:p>
          <a:r>
            <a:rPr lang="en-US"/>
            <a:t>✔️ DO define operator overloads in structs that represent numbers (such as </a:t>
          </a:r>
          <a:r>
            <a:rPr lang="en-US">
              <a:hlinkClick xmlns:r="http://schemas.openxmlformats.org/officeDocument/2006/relationships" r:id="rId1"/>
            </a:rPr>
            <a:t>System.Decimal</a:t>
          </a:r>
          <a:r>
            <a:rPr lang="en-US"/>
            <a:t>).</a:t>
          </a:r>
        </a:p>
      </dgm:t>
    </dgm:pt>
    <dgm:pt modelId="{583943BE-1482-4BFB-AC10-14D130526D38}" type="parTrans" cxnId="{3C9B0D49-54B2-4651-A165-D633B50493C6}">
      <dgm:prSet/>
      <dgm:spPr/>
      <dgm:t>
        <a:bodyPr/>
        <a:lstStyle/>
        <a:p>
          <a:endParaRPr lang="en-US"/>
        </a:p>
      </dgm:t>
    </dgm:pt>
    <dgm:pt modelId="{F6300784-03D2-4D27-ACAF-7751AF0E0D72}" type="sibTrans" cxnId="{3C9B0D49-54B2-4651-A165-D633B50493C6}">
      <dgm:prSet/>
      <dgm:spPr/>
      <dgm:t>
        <a:bodyPr/>
        <a:lstStyle/>
        <a:p>
          <a:endParaRPr lang="en-US"/>
        </a:p>
      </dgm:t>
    </dgm:pt>
    <dgm:pt modelId="{031E4CC0-CFF7-40EE-861F-8A0536B3CEE0}">
      <dgm:prSet/>
      <dgm:spPr/>
      <dgm:t>
        <a:bodyPr/>
        <a:lstStyle/>
        <a:p>
          <a:r>
            <a:rPr lang="en-US"/>
            <a:t>❌ AVOID defining operator overloads, except in types that should feel like primitive (built-in) types.</a:t>
          </a:r>
        </a:p>
      </dgm:t>
    </dgm:pt>
    <dgm:pt modelId="{40F1E907-E373-45FF-BA75-0E1800498800}" type="parTrans" cxnId="{F6161D9B-AB7F-4A1B-8F0A-36856B6F2266}">
      <dgm:prSet/>
      <dgm:spPr/>
      <dgm:t>
        <a:bodyPr/>
        <a:lstStyle/>
        <a:p>
          <a:endParaRPr lang="en-US"/>
        </a:p>
      </dgm:t>
    </dgm:pt>
    <dgm:pt modelId="{015522BF-AD4D-4D9E-A7EA-54CF08528476}" type="sibTrans" cxnId="{F6161D9B-AB7F-4A1B-8F0A-36856B6F2266}">
      <dgm:prSet/>
      <dgm:spPr/>
      <dgm:t>
        <a:bodyPr/>
        <a:lstStyle/>
        <a:p>
          <a:endParaRPr lang="en-US"/>
        </a:p>
      </dgm:t>
    </dgm:pt>
    <dgm:pt modelId="{FFCFD3EE-C063-41B6-B939-36E28A0FB3CC}">
      <dgm:prSet/>
      <dgm:spPr/>
      <dgm:t>
        <a:bodyPr/>
        <a:lstStyle/>
        <a:p>
          <a:r>
            <a:rPr lang="en-US"/>
            <a:t>❌ DO NOT be cute when defining operator overloads.</a:t>
          </a:r>
        </a:p>
      </dgm:t>
    </dgm:pt>
    <dgm:pt modelId="{66EE06CF-25EC-4ED7-B2C8-3830BD2307F2}" type="parTrans" cxnId="{81E6373D-DF24-4163-8C2A-58E2932E6485}">
      <dgm:prSet/>
      <dgm:spPr/>
      <dgm:t>
        <a:bodyPr/>
        <a:lstStyle/>
        <a:p>
          <a:endParaRPr lang="en-US"/>
        </a:p>
      </dgm:t>
    </dgm:pt>
    <dgm:pt modelId="{E08B2D9A-68BD-471C-B8A9-197B68D76F16}" type="sibTrans" cxnId="{81E6373D-DF24-4163-8C2A-58E2932E6485}">
      <dgm:prSet/>
      <dgm:spPr/>
      <dgm:t>
        <a:bodyPr/>
        <a:lstStyle/>
        <a:p>
          <a:endParaRPr lang="en-US"/>
        </a:p>
      </dgm:t>
    </dgm:pt>
    <dgm:pt modelId="{AFB6D6EA-3275-B048-85A5-1C91F1704E4E}" type="pres">
      <dgm:prSet presAssocID="{528C662A-2F11-4E34-B14D-DE24DAA48335}" presName="diagram" presStyleCnt="0">
        <dgm:presLayoutVars>
          <dgm:dir/>
          <dgm:resizeHandles val="exact"/>
        </dgm:presLayoutVars>
      </dgm:prSet>
      <dgm:spPr/>
    </dgm:pt>
    <dgm:pt modelId="{D3E5574F-5F9D-0E4F-9A2A-2673D17D7E97}" type="pres">
      <dgm:prSet presAssocID="{7185E355-A75F-4C79-98BE-790314249044}" presName="node" presStyleLbl="node1" presStyleIdx="0" presStyleCnt="5">
        <dgm:presLayoutVars>
          <dgm:bulletEnabled val="1"/>
        </dgm:presLayoutVars>
      </dgm:prSet>
      <dgm:spPr/>
    </dgm:pt>
    <dgm:pt modelId="{06299F35-51C3-8C42-9A9A-9ECB3ACE51E6}" type="pres">
      <dgm:prSet presAssocID="{0463889F-F60F-4E64-BA1C-6173A9EA8AF0}" presName="sibTrans" presStyleCnt="0"/>
      <dgm:spPr/>
    </dgm:pt>
    <dgm:pt modelId="{94B476F3-740E-6D4C-8080-515076501418}" type="pres">
      <dgm:prSet presAssocID="{B10DFC6A-F249-4E92-B5BD-5AAEDE04C3CE}" presName="node" presStyleLbl="node1" presStyleIdx="1" presStyleCnt="5">
        <dgm:presLayoutVars>
          <dgm:bulletEnabled val="1"/>
        </dgm:presLayoutVars>
      </dgm:prSet>
      <dgm:spPr/>
    </dgm:pt>
    <dgm:pt modelId="{336D773E-495B-C14B-B78A-4205CB78BB9F}" type="pres">
      <dgm:prSet presAssocID="{FAC77C54-F42E-4D34-9497-6C900D5C9CE9}" presName="sibTrans" presStyleCnt="0"/>
      <dgm:spPr/>
    </dgm:pt>
    <dgm:pt modelId="{A37F584B-25A2-9845-9A62-BD1A56102726}" type="pres">
      <dgm:prSet presAssocID="{0EACBC06-73EB-4623-B0AD-5EA24AA73EE0}" presName="node" presStyleLbl="node1" presStyleIdx="2" presStyleCnt="5">
        <dgm:presLayoutVars>
          <dgm:bulletEnabled val="1"/>
        </dgm:presLayoutVars>
      </dgm:prSet>
      <dgm:spPr/>
    </dgm:pt>
    <dgm:pt modelId="{D81488F1-AEDC-564D-8B46-1A53EF7B158B}" type="pres">
      <dgm:prSet presAssocID="{F6300784-03D2-4D27-ACAF-7751AF0E0D72}" presName="sibTrans" presStyleCnt="0"/>
      <dgm:spPr/>
    </dgm:pt>
    <dgm:pt modelId="{CC1A2407-C07E-AB47-9F8D-07D3D3DCE445}" type="pres">
      <dgm:prSet presAssocID="{031E4CC0-CFF7-40EE-861F-8A0536B3CEE0}" presName="node" presStyleLbl="node1" presStyleIdx="3" presStyleCnt="5">
        <dgm:presLayoutVars>
          <dgm:bulletEnabled val="1"/>
        </dgm:presLayoutVars>
      </dgm:prSet>
      <dgm:spPr/>
    </dgm:pt>
    <dgm:pt modelId="{99199E7D-768F-1F4B-AF6B-DB7082CE6A80}" type="pres">
      <dgm:prSet presAssocID="{015522BF-AD4D-4D9E-A7EA-54CF08528476}" presName="sibTrans" presStyleCnt="0"/>
      <dgm:spPr/>
    </dgm:pt>
    <dgm:pt modelId="{2559C772-AE74-8A45-AEC9-F44A5434B2DB}" type="pres">
      <dgm:prSet presAssocID="{FFCFD3EE-C063-41B6-B939-36E28A0FB3CC}" presName="node" presStyleLbl="node1" presStyleIdx="4" presStyleCnt="5">
        <dgm:presLayoutVars>
          <dgm:bulletEnabled val="1"/>
        </dgm:presLayoutVars>
      </dgm:prSet>
      <dgm:spPr/>
    </dgm:pt>
  </dgm:ptLst>
  <dgm:cxnLst>
    <dgm:cxn modelId="{C3ECA20B-2713-4B54-9B63-0649F68D7605}" srcId="{528C662A-2F11-4E34-B14D-DE24DAA48335}" destId="{7185E355-A75F-4C79-98BE-790314249044}" srcOrd="0" destOrd="0" parTransId="{3E8B7C98-F40D-452E-9818-5DD6BD427B6F}" sibTransId="{0463889F-F60F-4E64-BA1C-6173A9EA8AF0}"/>
    <dgm:cxn modelId="{90E68F23-0EB9-0948-A17F-C628AF9656F9}" type="presOf" srcId="{0EACBC06-73EB-4623-B0AD-5EA24AA73EE0}" destId="{A37F584B-25A2-9845-9A62-BD1A56102726}" srcOrd="0" destOrd="0" presId="urn:microsoft.com/office/officeart/2005/8/layout/default"/>
    <dgm:cxn modelId="{81E6373D-DF24-4163-8C2A-58E2932E6485}" srcId="{528C662A-2F11-4E34-B14D-DE24DAA48335}" destId="{FFCFD3EE-C063-41B6-B939-36E28A0FB3CC}" srcOrd="4" destOrd="0" parTransId="{66EE06CF-25EC-4ED7-B2C8-3830BD2307F2}" sibTransId="{E08B2D9A-68BD-471C-B8A9-197B68D76F16}"/>
    <dgm:cxn modelId="{728DBD41-6611-3D47-A6B8-E4B015371D51}" type="presOf" srcId="{B10DFC6A-F249-4E92-B5BD-5AAEDE04C3CE}" destId="{94B476F3-740E-6D4C-8080-515076501418}" srcOrd="0" destOrd="0" presId="urn:microsoft.com/office/officeart/2005/8/layout/default"/>
    <dgm:cxn modelId="{3C9B0D49-54B2-4651-A165-D633B50493C6}" srcId="{528C662A-2F11-4E34-B14D-DE24DAA48335}" destId="{0EACBC06-73EB-4623-B0AD-5EA24AA73EE0}" srcOrd="2" destOrd="0" parTransId="{583943BE-1482-4BFB-AC10-14D130526D38}" sibTransId="{F6300784-03D2-4D27-ACAF-7751AF0E0D72}"/>
    <dgm:cxn modelId="{7B748A63-219F-C64A-AC2D-63B70DB3169C}" type="presOf" srcId="{7185E355-A75F-4C79-98BE-790314249044}" destId="{D3E5574F-5F9D-0E4F-9A2A-2673D17D7E97}" srcOrd="0" destOrd="0" presId="urn:microsoft.com/office/officeart/2005/8/layout/default"/>
    <dgm:cxn modelId="{097DF06F-7767-8C4E-B8E4-CDC3ED468336}" type="presOf" srcId="{528C662A-2F11-4E34-B14D-DE24DAA48335}" destId="{AFB6D6EA-3275-B048-85A5-1C91F1704E4E}" srcOrd="0" destOrd="0" presId="urn:microsoft.com/office/officeart/2005/8/layout/default"/>
    <dgm:cxn modelId="{F6161D9B-AB7F-4A1B-8F0A-36856B6F2266}" srcId="{528C662A-2F11-4E34-B14D-DE24DAA48335}" destId="{031E4CC0-CFF7-40EE-861F-8A0536B3CEE0}" srcOrd="3" destOrd="0" parTransId="{40F1E907-E373-45FF-BA75-0E1800498800}" sibTransId="{015522BF-AD4D-4D9E-A7EA-54CF08528476}"/>
    <dgm:cxn modelId="{6B271EB7-BC98-48B7-9284-E45C7D9A4EBB}" srcId="{528C662A-2F11-4E34-B14D-DE24DAA48335}" destId="{B10DFC6A-F249-4E92-B5BD-5AAEDE04C3CE}" srcOrd="1" destOrd="0" parTransId="{C705F448-FEA1-4D92-8501-2B6959D400DB}" sibTransId="{FAC77C54-F42E-4D34-9497-6C900D5C9CE9}"/>
    <dgm:cxn modelId="{F85E31BA-27CA-E943-A37A-E907902F1CD0}" type="presOf" srcId="{FFCFD3EE-C063-41B6-B939-36E28A0FB3CC}" destId="{2559C772-AE74-8A45-AEC9-F44A5434B2DB}" srcOrd="0" destOrd="0" presId="urn:microsoft.com/office/officeart/2005/8/layout/default"/>
    <dgm:cxn modelId="{817E1EFC-9DB8-4741-B31E-98285CCE51E7}" type="presOf" srcId="{031E4CC0-CFF7-40EE-861F-8A0536B3CEE0}" destId="{CC1A2407-C07E-AB47-9F8D-07D3D3DCE445}" srcOrd="0" destOrd="0" presId="urn:microsoft.com/office/officeart/2005/8/layout/default"/>
    <dgm:cxn modelId="{8C56E0BA-6D8F-6647-9EC1-BDE0B1D8E593}" type="presParOf" srcId="{AFB6D6EA-3275-B048-85A5-1C91F1704E4E}" destId="{D3E5574F-5F9D-0E4F-9A2A-2673D17D7E97}" srcOrd="0" destOrd="0" presId="urn:microsoft.com/office/officeart/2005/8/layout/default"/>
    <dgm:cxn modelId="{F43599A6-A8BC-8445-AB48-CBD4AFFDE73E}" type="presParOf" srcId="{AFB6D6EA-3275-B048-85A5-1C91F1704E4E}" destId="{06299F35-51C3-8C42-9A9A-9ECB3ACE51E6}" srcOrd="1" destOrd="0" presId="urn:microsoft.com/office/officeart/2005/8/layout/default"/>
    <dgm:cxn modelId="{B36364D1-B985-8E41-A535-A4FD8EA04638}" type="presParOf" srcId="{AFB6D6EA-3275-B048-85A5-1C91F1704E4E}" destId="{94B476F3-740E-6D4C-8080-515076501418}" srcOrd="2" destOrd="0" presId="urn:microsoft.com/office/officeart/2005/8/layout/default"/>
    <dgm:cxn modelId="{1428B096-E873-0543-BB20-2A3F71357985}" type="presParOf" srcId="{AFB6D6EA-3275-B048-85A5-1C91F1704E4E}" destId="{336D773E-495B-C14B-B78A-4205CB78BB9F}" srcOrd="3" destOrd="0" presId="urn:microsoft.com/office/officeart/2005/8/layout/default"/>
    <dgm:cxn modelId="{6942C057-E7E5-9644-9572-6698D9E5AE0B}" type="presParOf" srcId="{AFB6D6EA-3275-B048-85A5-1C91F1704E4E}" destId="{A37F584B-25A2-9845-9A62-BD1A56102726}" srcOrd="4" destOrd="0" presId="urn:microsoft.com/office/officeart/2005/8/layout/default"/>
    <dgm:cxn modelId="{049725B7-09D1-9E4A-8DD2-56AD66709A7A}" type="presParOf" srcId="{AFB6D6EA-3275-B048-85A5-1C91F1704E4E}" destId="{D81488F1-AEDC-564D-8B46-1A53EF7B158B}" srcOrd="5" destOrd="0" presId="urn:microsoft.com/office/officeart/2005/8/layout/default"/>
    <dgm:cxn modelId="{260C9BD8-9B41-2041-BABB-177CE8578498}" type="presParOf" srcId="{AFB6D6EA-3275-B048-85A5-1C91F1704E4E}" destId="{CC1A2407-C07E-AB47-9F8D-07D3D3DCE445}" srcOrd="6" destOrd="0" presId="urn:microsoft.com/office/officeart/2005/8/layout/default"/>
    <dgm:cxn modelId="{8FA97B6D-EEFC-B74C-9FDA-ABE4A185E3BB}" type="presParOf" srcId="{AFB6D6EA-3275-B048-85A5-1C91F1704E4E}" destId="{99199E7D-768F-1F4B-AF6B-DB7082CE6A80}" srcOrd="7" destOrd="0" presId="urn:microsoft.com/office/officeart/2005/8/layout/default"/>
    <dgm:cxn modelId="{A975DA4C-094E-F94E-906F-1D88FA5C4984}" type="presParOf" srcId="{AFB6D6EA-3275-B048-85A5-1C91F1704E4E}" destId="{2559C772-AE74-8A45-AEC9-F44A5434B2DB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3D8F97-2C01-4E0B-BD87-85FAAE22DDF8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6394DEB-8320-44AB-9A01-91C69C024DB7}">
      <dgm:prSet/>
      <dgm:spPr/>
      <dgm:t>
        <a:bodyPr/>
        <a:lstStyle/>
        <a:p>
          <a:r>
            <a:rPr lang="en-US"/>
            <a:t>Remember operator precedence </a:t>
          </a:r>
        </a:p>
      </dgm:t>
    </dgm:pt>
    <dgm:pt modelId="{845A0C89-55D9-4036-9FFE-D1CFCBCF541B}" type="parTrans" cxnId="{30549ED1-7196-4900-9BD5-CF8A9D0B72EB}">
      <dgm:prSet/>
      <dgm:spPr/>
      <dgm:t>
        <a:bodyPr/>
        <a:lstStyle/>
        <a:p>
          <a:endParaRPr lang="en-US"/>
        </a:p>
      </dgm:t>
    </dgm:pt>
    <dgm:pt modelId="{6B16BAD2-1185-41C4-BADB-F47161CA9B4D}" type="sibTrans" cxnId="{30549ED1-7196-4900-9BD5-CF8A9D0B72EB}">
      <dgm:prSet/>
      <dgm:spPr/>
      <dgm:t>
        <a:bodyPr/>
        <a:lstStyle/>
        <a:p>
          <a:endParaRPr lang="en-US"/>
        </a:p>
      </dgm:t>
    </dgm:pt>
    <dgm:pt modelId="{EE8FA499-ACC8-451F-B8BE-27429D3FD38C}">
      <dgm:prSet/>
      <dgm:spPr/>
      <dgm:t>
        <a:bodyPr/>
        <a:lstStyle/>
        <a:p>
          <a:r>
            <a:rPr lang="en-US"/>
            <a:t>* &gt; +</a:t>
          </a:r>
        </a:p>
      </dgm:t>
    </dgm:pt>
    <dgm:pt modelId="{A9C2BCFA-8803-4FF0-B298-58A2EC5A62A1}" type="parTrans" cxnId="{7A625A67-4EBB-43F9-8DDE-6364F865EB57}">
      <dgm:prSet/>
      <dgm:spPr/>
      <dgm:t>
        <a:bodyPr/>
        <a:lstStyle/>
        <a:p>
          <a:endParaRPr lang="en-US"/>
        </a:p>
      </dgm:t>
    </dgm:pt>
    <dgm:pt modelId="{3F68E4D0-02AE-4F22-BC16-59BC026D798E}" type="sibTrans" cxnId="{7A625A67-4EBB-43F9-8DDE-6364F865EB57}">
      <dgm:prSet/>
      <dgm:spPr/>
      <dgm:t>
        <a:bodyPr/>
        <a:lstStyle/>
        <a:p>
          <a:endParaRPr lang="en-US"/>
        </a:p>
      </dgm:t>
    </dgm:pt>
    <dgm:pt modelId="{9E7083DF-12BF-4560-9C00-F38124370D4C}">
      <dgm:prSet/>
      <dgm:spPr/>
      <dgm:t>
        <a:bodyPr/>
        <a:lstStyle/>
        <a:p>
          <a:r>
            <a:rPr lang="en-US"/>
            <a:t>System maintains this when you overload * and +</a:t>
          </a:r>
        </a:p>
      </dgm:t>
    </dgm:pt>
    <dgm:pt modelId="{63460028-4BC4-481D-867D-397FC1C3189E}" type="parTrans" cxnId="{C708E27C-63A8-4A91-AAE2-CB1FDA391A0A}">
      <dgm:prSet/>
      <dgm:spPr/>
      <dgm:t>
        <a:bodyPr/>
        <a:lstStyle/>
        <a:p>
          <a:endParaRPr lang="en-US"/>
        </a:p>
      </dgm:t>
    </dgm:pt>
    <dgm:pt modelId="{C3868104-EE8F-49D5-B3E4-0CC871E8CA9E}" type="sibTrans" cxnId="{C708E27C-63A8-4A91-AAE2-CB1FDA391A0A}">
      <dgm:prSet/>
      <dgm:spPr/>
      <dgm:t>
        <a:bodyPr/>
        <a:lstStyle/>
        <a:p>
          <a:endParaRPr lang="en-US"/>
        </a:p>
      </dgm:t>
    </dgm:pt>
    <dgm:pt modelId="{31FFEFC0-1481-D14F-91AC-290C9766EC60}" type="pres">
      <dgm:prSet presAssocID="{DA3D8F97-2C01-4E0B-BD87-85FAAE22DDF8}" presName="outerComposite" presStyleCnt="0">
        <dgm:presLayoutVars>
          <dgm:chMax val="5"/>
          <dgm:dir/>
          <dgm:resizeHandles val="exact"/>
        </dgm:presLayoutVars>
      </dgm:prSet>
      <dgm:spPr/>
    </dgm:pt>
    <dgm:pt modelId="{BD565CBD-D6F5-024E-B062-BFB9FCBB15B0}" type="pres">
      <dgm:prSet presAssocID="{DA3D8F97-2C01-4E0B-BD87-85FAAE22DDF8}" presName="dummyMaxCanvas" presStyleCnt="0">
        <dgm:presLayoutVars/>
      </dgm:prSet>
      <dgm:spPr/>
    </dgm:pt>
    <dgm:pt modelId="{60E75451-FA8D-E44F-85CB-4154957A9AC0}" type="pres">
      <dgm:prSet presAssocID="{DA3D8F97-2C01-4E0B-BD87-85FAAE22DDF8}" presName="TwoNodes_1" presStyleLbl="node1" presStyleIdx="0" presStyleCnt="2">
        <dgm:presLayoutVars>
          <dgm:bulletEnabled val="1"/>
        </dgm:presLayoutVars>
      </dgm:prSet>
      <dgm:spPr/>
    </dgm:pt>
    <dgm:pt modelId="{8066633D-B1A4-2440-9555-8642937E2728}" type="pres">
      <dgm:prSet presAssocID="{DA3D8F97-2C01-4E0B-BD87-85FAAE22DDF8}" presName="TwoNodes_2" presStyleLbl="node1" presStyleIdx="1" presStyleCnt="2">
        <dgm:presLayoutVars>
          <dgm:bulletEnabled val="1"/>
        </dgm:presLayoutVars>
      </dgm:prSet>
      <dgm:spPr/>
    </dgm:pt>
    <dgm:pt modelId="{A5AF974C-B53F-934C-A27E-F4CF91916EEE}" type="pres">
      <dgm:prSet presAssocID="{DA3D8F97-2C01-4E0B-BD87-85FAAE22DDF8}" presName="TwoConn_1-2" presStyleLbl="fgAccFollowNode1" presStyleIdx="0" presStyleCnt="1">
        <dgm:presLayoutVars>
          <dgm:bulletEnabled val="1"/>
        </dgm:presLayoutVars>
      </dgm:prSet>
      <dgm:spPr/>
    </dgm:pt>
    <dgm:pt modelId="{F9D02DFB-EEA1-EA45-BF73-AE73D8A05689}" type="pres">
      <dgm:prSet presAssocID="{DA3D8F97-2C01-4E0B-BD87-85FAAE22DDF8}" presName="TwoNodes_1_text" presStyleLbl="node1" presStyleIdx="1" presStyleCnt="2">
        <dgm:presLayoutVars>
          <dgm:bulletEnabled val="1"/>
        </dgm:presLayoutVars>
      </dgm:prSet>
      <dgm:spPr/>
    </dgm:pt>
    <dgm:pt modelId="{B6D6D0DA-655B-5942-BB3B-0ECBFEC98956}" type="pres">
      <dgm:prSet presAssocID="{DA3D8F97-2C01-4E0B-BD87-85FAAE22DDF8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A16F3226-C40F-5C4D-8D5E-1AB678B0B0E3}" type="presOf" srcId="{9E7083DF-12BF-4560-9C00-F38124370D4C}" destId="{8066633D-B1A4-2440-9555-8642937E2728}" srcOrd="0" destOrd="0" presId="urn:microsoft.com/office/officeart/2005/8/layout/vProcess5"/>
    <dgm:cxn modelId="{AF91FE2B-569F-454D-BAAC-180970903F55}" type="presOf" srcId="{EE8FA499-ACC8-451F-B8BE-27429D3FD38C}" destId="{F9D02DFB-EEA1-EA45-BF73-AE73D8A05689}" srcOrd="1" destOrd="1" presId="urn:microsoft.com/office/officeart/2005/8/layout/vProcess5"/>
    <dgm:cxn modelId="{7A625A67-4EBB-43F9-8DDE-6364F865EB57}" srcId="{96394DEB-8320-44AB-9A01-91C69C024DB7}" destId="{EE8FA499-ACC8-451F-B8BE-27429D3FD38C}" srcOrd="0" destOrd="0" parTransId="{A9C2BCFA-8803-4FF0-B298-58A2EC5A62A1}" sibTransId="{3F68E4D0-02AE-4F22-BC16-59BC026D798E}"/>
    <dgm:cxn modelId="{C708E27C-63A8-4A91-AAE2-CB1FDA391A0A}" srcId="{DA3D8F97-2C01-4E0B-BD87-85FAAE22DDF8}" destId="{9E7083DF-12BF-4560-9C00-F38124370D4C}" srcOrd="1" destOrd="0" parTransId="{63460028-4BC4-481D-867D-397FC1C3189E}" sibTransId="{C3868104-EE8F-49D5-B3E4-0CC871E8CA9E}"/>
    <dgm:cxn modelId="{D1C78CA7-095E-6047-8486-3E96F18D1558}" type="presOf" srcId="{EE8FA499-ACC8-451F-B8BE-27429D3FD38C}" destId="{60E75451-FA8D-E44F-85CB-4154957A9AC0}" srcOrd="0" destOrd="1" presId="urn:microsoft.com/office/officeart/2005/8/layout/vProcess5"/>
    <dgm:cxn modelId="{46633FAF-D9D5-1C48-8365-0C0E423E54D5}" type="presOf" srcId="{96394DEB-8320-44AB-9A01-91C69C024DB7}" destId="{60E75451-FA8D-E44F-85CB-4154957A9AC0}" srcOrd="0" destOrd="0" presId="urn:microsoft.com/office/officeart/2005/8/layout/vProcess5"/>
    <dgm:cxn modelId="{396BC7AF-C6FF-5144-94FD-59D80D23CF08}" type="presOf" srcId="{DA3D8F97-2C01-4E0B-BD87-85FAAE22DDF8}" destId="{31FFEFC0-1481-D14F-91AC-290C9766EC60}" srcOrd="0" destOrd="0" presId="urn:microsoft.com/office/officeart/2005/8/layout/vProcess5"/>
    <dgm:cxn modelId="{13D21CC2-A31D-1440-BEDC-D7545FAC996C}" type="presOf" srcId="{9E7083DF-12BF-4560-9C00-F38124370D4C}" destId="{B6D6D0DA-655B-5942-BB3B-0ECBFEC98956}" srcOrd="1" destOrd="0" presId="urn:microsoft.com/office/officeart/2005/8/layout/vProcess5"/>
    <dgm:cxn modelId="{30549ED1-7196-4900-9BD5-CF8A9D0B72EB}" srcId="{DA3D8F97-2C01-4E0B-BD87-85FAAE22DDF8}" destId="{96394DEB-8320-44AB-9A01-91C69C024DB7}" srcOrd="0" destOrd="0" parTransId="{845A0C89-55D9-4036-9FFE-D1CFCBCF541B}" sibTransId="{6B16BAD2-1185-41C4-BADB-F47161CA9B4D}"/>
    <dgm:cxn modelId="{948F72D2-A5FC-A249-AB77-B489CECF4267}" type="presOf" srcId="{96394DEB-8320-44AB-9A01-91C69C024DB7}" destId="{F9D02DFB-EEA1-EA45-BF73-AE73D8A05689}" srcOrd="1" destOrd="0" presId="urn:microsoft.com/office/officeart/2005/8/layout/vProcess5"/>
    <dgm:cxn modelId="{31AA3CD4-92D2-C64F-BDAD-1B5C2BDD3B50}" type="presOf" srcId="{6B16BAD2-1185-41C4-BADB-F47161CA9B4D}" destId="{A5AF974C-B53F-934C-A27E-F4CF91916EEE}" srcOrd="0" destOrd="0" presId="urn:microsoft.com/office/officeart/2005/8/layout/vProcess5"/>
    <dgm:cxn modelId="{B16D162A-8F3C-FB48-BCFC-EB09A29D630B}" type="presParOf" srcId="{31FFEFC0-1481-D14F-91AC-290C9766EC60}" destId="{BD565CBD-D6F5-024E-B062-BFB9FCBB15B0}" srcOrd="0" destOrd="0" presId="urn:microsoft.com/office/officeart/2005/8/layout/vProcess5"/>
    <dgm:cxn modelId="{986872D1-F7A0-AA44-82E5-4FFA79F961FC}" type="presParOf" srcId="{31FFEFC0-1481-D14F-91AC-290C9766EC60}" destId="{60E75451-FA8D-E44F-85CB-4154957A9AC0}" srcOrd="1" destOrd="0" presId="urn:microsoft.com/office/officeart/2005/8/layout/vProcess5"/>
    <dgm:cxn modelId="{0BFE04F6-44E6-4046-8FB9-036D8FD4B7C2}" type="presParOf" srcId="{31FFEFC0-1481-D14F-91AC-290C9766EC60}" destId="{8066633D-B1A4-2440-9555-8642937E2728}" srcOrd="2" destOrd="0" presId="urn:microsoft.com/office/officeart/2005/8/layout/vProcess5"/>
    <dgm:cxn modelId="{807454F2-C9FB-7F43-9184-16F04CF57FB2}" type="presParOf" srcId="{31FFEFC0-1481-D14F-91AC-290C9766EC60}" destId="{A5AF974C-B53F-934C-A27E-F4CF91916EEE}" srcOrd="3" destOrd="0" presId="urn:microsoft.com/office/officeart/2005/8/layout/vProcess5"/>
    <dgm:cxn modelId="{60E69BA2-06A4-B74B-B5D6-52FB96C30F8B}" type="presParOf" srcId="{31FFEFC0-1481-D14F-91AC-290C9766EC60}" destId="{F9D02DFB-EEA1-EA45-BF73-AE73D8A05689}" srcOrd="4" destOrd="0" presId="urn:microsoft.com/office/officeart/2005/8/layout/vProcess5"/>
    <dgm:cxn modelId="{35AC39F6-E480-F64C-9852-99EC23AB4A7F}" type="presParOf" srcId="{31FFEFC0-1481-D14F-91AC-290C9766EC60}" destId="{B6D6D0DA-655B-5942-BB3B-0ECBFEC98956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9EC28E0-4D87-45EC-85CD-7D76640CF6D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DB12F14-815F-4987-8C06-9174FEFA1210}">
      <dgm:prSet/>
      <dgm:spPr/>
      <dgm:t>
        <a:bodyPr/>
        <a:lstStyle/>
        <a:p>
          <a:pPr>
            <a:defRPr cap="all"/>
          </a:pPr>
          <a:r>
            <a:rPr lang="en-US"/>
            <a:t>Both are not available yet.</a:t>
          </a:r>
        </a:p>
      </dgm:t>
    </dgm:pt>
    <dgm:pt modelId="{5C7CBAC3-1E03-432E-A752-ED4B4C2F4DEE}" type="parTrans" cxnId="{886DC9C9-D8E7-4677-8057-D2C5A435FDB8}">
      <dgm:prSet/>
      <dgm:spPr/>
      <dgm:t>
        <a:bodyPr/>
        <a:lstStyle/>
        <a:p>
          <a:endParaRPr lang="en-US"/>
        </a:p>
      </dgm:t>
    </dgm:pt>
    <dgm:pt modelId="{1EEB54CA-3EF4-460C-A54F-D6128FC09E28}" type="sibTrans" cxnId="{886DC9C9-D8E7-4677-8057-D2C5A435FDB8}">
      <dgm:prSet/>
      <dgm:spPr/>
      <dgm:t>
        <a:bodyPr/>
        <a:lstStyle/>
        <a:p>
          <a:endParaRPr lang="en-US"/>
        </a:p>
      </dgm:t>
    </dgm:pt>
    <dgm:pt modelId="{7DFAA9F7-BA5D-4B74-AE86-EFB76B702649}">
      <dgm:prSet/>
      <dgm:spPr/>
      <dgm:t>
        <a:bodyPr/>
        <a:lstStyle/>
        <a:p>
          <a:pPr>
            <a:defRPr cap="all"/>
          </a:pPr>
          <a:r>
            <a:rPr lang="en-US"/>
            <a:t>Can’t write an extension method that overloads an operator</a:t>
          </a:r>
        </a:p>
      </dgm:t>
    </dgm:pt>
    <dgm:pt modelId="{2B69F31C-6F47-4F6D-A515-0E280562CF66}" type="parTrans" cxnId="{7D80EF7B-45A0-4832-B27B-32C1C43AB069}">
      <dgm:prSet/>
      <dgm:spPr/>
      <dgm:t>
        <a:bodyPr/>
        <a:lstStyle/>
        <a:p>
          <a:endParaRPr lang="en-US"/>
        </a:p>
      </dgm:t>
    </dgm:pt>
    <dgm:pt modelId="{D17039BF-B2AB-43F1-A547-03B1BD70085F}" type="sibTrans" cxnId="{7D80EF7B-45A0-4832-B27B-32C1C43AB069}">
      <dgm:prSet/>
      <dgm:spPr/>
      <dgm:t>
        <a:bodyPr/>
        <a:lstStyle/>
        <a:p>
          <a:endParaRPr lang="en-US"/>
        </a:p>
      </dgm:t>
    </dgm:pt>
    <dgm:pt modelId="{E200894D-F35C-46E3-B060-A5F1ADF11221}" type="pres">
      <dgm:prSet presAssocID="{D9EC28E0-4D87-45EC-85CD-7D76640CF6D1}" presName="root" presStyleCnt="0">
        <dgm:presLayoutVars>
          <dgm:dir/>
          <dgm:resizeHandles val="exact"/>
        </dgm:presLayoutVars>
      </dgm:prSet>
      <dgm:spPr/>
    </dgm:pt>
    <dgm:pt modelId="{95C41606-B2EF-4701-85E3-511823CC4C21}" type="pres">
      <dgm:prSet presAssocID="{5DB12F14-815F-4987-8C06-9174FEFA1210}" presName="compNode" presStyleCnt="0"/>
      <dgm:spPr/>
    </dgm:pt>
    <dgm:pt modelId="{557C851F-1E82-4A13-8DED-3057B93F6EE9}" type="pres">
      <dgm:prSet presAssocID="{5DB12F14-815F-4987-8C06-9174FEFA1210}" presName="iconBgRect" presStyleLbl="bgShp" presStyleIdx="0" presStyleCnt="2"/>
      <dgm:spPr/>
    </dgm:pt>
    <dgm:pt modelId="{32D7002A-155B-48F5-8B59-4E5F1FAE75F1}" type="pres">
      <dgm:prSet presAssocID="{5DB12F14-815F-4987-8C06-9174FEFA121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A34B0AB3-31D7-47DC-B841-E192E42623C4}" type="pres">
      <dgm:prSet presAssocID="{5DB12F14-815F-4987-8C06-9174FEFA1210}" presName="spaceRect" presStyleCnt="0"/>
      <dgm:spPr/>
    </dgm:pt>
    <dgm:pt modelId="{3DBDCA94-2385-4F47-A7F2-0E546CD82DDB}" type="pres">
      <dgm:prSet presAssocID="{5DB12F14-815F-4987-8C06-9174FEFA1210}" presName="textRect" presStyleLbl="revTx" presStyleIdx="0" presStyleCnt="2">
        <dgm:presLayoutVars>
          <dgm:chMax val="1"/>
          <dgm:chPref val="1"/>
        </dgm:presLayoutVars>
      </dgm:prSet>
      <dgm:spPr/>
    </dgm:pt>
    <dgm:pt modelId="{A8836114-BE70-4F6C-8F03-D3BC4157A9E5}" type="pres">
      <dgm:prSet presAssocID="{1EEB54CA-3EF4-460C-A54F-D6128FC09E28}" presName="sibTrans" presStyleCnt="0"/>
      <dgm:spPr/>
    </dgm:pt>
    <dgm:pt modelId="{ACE5EB2A-09F5-4778-A85B-D4ACB3D13BF9}" type="pres">
      <dgm:prSet presAssocID="{7DFAA9F7-BA5D-4B74-AE86-EFB76B702649}" presName="compNode" presStyleCnt="0"/>
      <dgm:spPr/>
    </dgm:pt>
    <dgm:pt modelId="{F93B1616-A253-4703-B51B-50081A2F60FF}" type="pres">
      <dgm:prSet presAssocID="{7DFAA9F7-BA5D-4B74-AE86-EFB76B702649}" presName="iconBgRect" presStyleLbl="bgShp" presStyleIdx="1" presStyleCnt="2"/>
      <dgm:spPr/>
    </dgm:pt>
    <dgm:pt modelId="{CB005934-2F3C-416E-92A5-48A22B642AB9}" type="pres">
      <dgm:prSet presAssocID="{7DFAA9F7-BA5D-4B74-AE86-EFB76B70264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07FCBB9F-C333-49A3-8FD2-CFE3435EC1CB}" type="pres">
      <dgm:prSet presAssocID="{7DFAA9F7-BA5D-4B74-AE86-EFB76B702649}" presName="spaceRect" presStyleCnt="0"/>
      <dgm:spPr/>
    </dgm:pt>
    <dgm:pt modelId="{D9E40DB6-FB23-42F2-A5F4-CAA473FECDFB}" type="pres">
      <dgm:prSet presAssocID="{7DFAA9F7-BA5D-4B74-AE86-EFB76B70264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ADA2435-584F-423A-8C47-5EC9166C31EF}" type="presOf" srcId="{5DB12F14-815F-4987-8C06-9174FEFA1210}" destId="{3DBDCA94-2385-4F47-A7F2-0E546CD82DDB}" srcOrd="0" destOrd="0" presId="urn:microsoft.com/office/officeart/2018/5/layout/IconCircleLabelList"/>
    <dgm:cxn modelId="{DC769073-D25C-4FBD-A87B-EF5F272EA6D2}" type="presOf" srcId="{D9EC28E0-4D87-45EC-85CD-7D76640CF6D1}" destId="{E200894D-F35C-46E3-B060-A5F1ADF11221}" srcOrd="0" destOrd="0" presId="urn:microsoft.com/office/officeart/2018/5/layout/IconCircleLabelList"/>
    <dgm:cxn modelId="{7D80EF7B-45A0-4832-B27B-32C1C43AB069}" srcId="{D9EC28E0-4D87-45EC-85CD-7D76640CF6D1}" destId="{7DFAA9F7-BA5D-4B74-AE86-EFB76B702649}" srcOrd="1" destOrd="0" parTransId="{2B69F31C-6F47-4F6D-A515-0E280562CF66}" sibTransId="{D17039BF-B2AB-43F1-A547-03B1BD70085F}"/>
    <dgm:cxn modelId="{886DC9C9-D8E7-4677-8057-D2C5A435FDB8}" srcId="{D9EC28E0-4D87-45EC-85CD-7D76640CF6D1}" destId="{5DB12F14-815F-4987-8C06-9174FEFA1210}" srcOrd="0" destOrd="0" parTransId="{5C7CBAC3-1E03-432E-A752-ED4B4C2F4DEE}" sibTransId="{1EEB54CA-3EF4-460C-A54F-D6128FC09E28}"/>
    <dgm:cxn modelId="{13AB2BED-17BD-4B91-93C9-D8524162331E}" type="presOf" srcId="{7DFAA9F7-BA5D-4B74-AE86-EFB76B702649}" destId="{D9E40DB6-FB23-42F2-A5F4-CAA473FECDFB}" srcOrd="0" destOrd="0" presId="urn:microsoft.com/office/officeart/2018/5/layout/IconCircleLabelList"/>
    <dgm:cxn modelId="{5428A6C4-3259-4EFC-8A3B-E2FC2DA7179C}" type="presParOf" srcId="{E200894D-F35C-46E3-B060-A5F1ADF11221}" destId="{95C41606-B2EF-4701-85E3-511823CC4C21}" srcOrd="0" destOrd="0" presId="urn:microsoft.com/office/officeart/2018/5/layout/IconCircleLabelList"/>
    <dgm:cxn modelId="{7B0A1FB6-CC53-45C7-8241-8B7C4965673F}" type="presParOf" srcId="{95C41606-B2EF-4701-85E3-511823CC4C21}" destId="{557C851F-1E82-4A13-8DED-3057B93F6EE9}" srcOrd="0" destOrd="0" presId="urn:microsoft.com/office/officeart/2018/5/layout/IconCircleLabelList"/>
    <dgm:cxn modelId="{90A39BA0-C112-492A-BE32-CEA368854ACE}" type="presParOf" srcId="{95C41606-B2EF-4701-85E3-511823CC4C21}" destId="{32D7002A-155B-48F5-8B59-4E5F1FAE75F1}" srcOrd="1" destOrd="0" presId="urn:microsoft.com/office/officeart/2018/5/layout/IconCircleLabelList"/>
    <dgm:cxn modelId="{CDE69FC5-1C6B-4D48-9A72-716EAC5AD72F}" type="presParOf" srcId="{95C41606-B2EF-4701-85E3-511823CC4C21}" destId="{A34B0AB3-31D7-47DC-B841-E192E42623C4}" srcOrd="2" destOrd="0" presId="urn:microsoft.com/office/officeart/2018/5/layout/IconCircleLabelList"/>
    <dgm:cxn modelId="{6C2D838B-F221-4B6D-9F0B-79DD1E0275D1}" type="presParOf" srcId="{95C41606-B2EF-4701-85E3-511823CC4C21}" destId="{3DBDCA94-2385-4F47-A7F2-0E546CD82DDB}" srcOrd="3" destOrd="0" presId="urn:microsoft.com/office/officeart/2018/5/layout/IconCircleLabelList"/>
    <dgm:cxn modelId="{593D1F17-07E6-4672-87F0-5A96566E67C5}" type="presParOf" srcId="{E200894D-F35C-46E3-B060-A5F1ADF11221}" destId="{A8836114-BE70-4F6C-8F03-D3BC4157A9E5}" srcOrd="1" destOrd="0" presId="urn:microsoft.com/office/officeart/2018/5/layout/IconCircleLabelList"/>
    <dgm:cxn modelId="{D076C8B1-9C94-408B-9686-21EA546212AD}" type="presParOf" srcId="{E200894D-F35C-46E3-B060-A5F1ADF11221}" destId="{ACE5EB2A-09F5-4778-A85B-D4ACB3D13BF9}" srcOrd="2" destOrd="0" presId="urn:microsoft.com/office/officeart/2018/5/layout/IconCircleLabelList"/>
    <dgm:cxn modelId="{6EE7E094-8678-420C-9970-18C829E6152E}" type="presParOf" srcId="{ACE5EB2A-09F5-4778-A85B-D4ACB3D13BF9}" destId="{F93B1616-A253-4703-B51B-50081A2F60FF}" srcOrd="0" destOrd="0" presId="urn:microsoft.com/office/officeart/2018/5/layout/IconCircleLabelList"/>
    <dgm:cxn modelId="{D054BBA4-F8C4-4FEE-810E-902CDCC2CEB9}" type="presParOf" srcId="{ACE5EB2A-09F5-4778-A85B-D4ACB3D13BF9}" destId="{CB005934-2F3C-416E-92A5-48A22B642AB9}" srcOrd="1" destOrd="0" presId="urn:microsoft.com/office/officeart/2018/5/layout/IconCircleLabelList"/>
    <dgm:cxn modelId="{6CE6B1B2-B569-46D2-8EE0-506338A4F98C}" type="presParOf" srcId="{ACE5EB2A-09F5-4778-A85B-D4ACB3D13BF9}" destId="{07FCBB9F-C333-49A3-8FD2-CFE3435EC1CB}" srcOrd="2" destOrd="0" presId="urn:microsoft.com/office/officeart/2018/5/layout/IconCircleLabelList"/>
    <dgm:cxn modelId="{F2AD9C28-6DFF-4289-8AC1-28C05A43A2CF}" type="presParOf" srcId="{ACE5EB2A-09F5-4778-A85B-D4ACB3D13BF9}" destId="{D9E40DB6-FB23-42F2-A5F4-CAA473FECDF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2EA8965-5185-47E7-92C9-31D8402800BA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22AB5A0-A67A-4DF9-974A-1C70CBF247A0}">
      <dgm:prSet/>
      <dgm:spPr/>
      <dgm:t>
        <a:bodyPr/>
        <a:lstStyle/>
        <a:p>
          <a:r>
            <a:rPr lang="en-US"/>
            <a:t>Matrix, Vectors, Complex etc.</a:t>
          </a:r>
        </a:p>
      </dgm:t>
    </dgm:pt>
    <dgm:pt modelId="{F2695FD6-BD52-465B-9482-A4ED41524CB5}" type="parTrans" cxnId="{F9F1A357-8BC7-49CC-B250-352C926A9CE8}">
      <dgm:prSet/>
      <dgm:spPr/>
      <dgm:t>
        <a:bodyPr/>
        <a:lstStyle/>
        <a:p>
          <a:endParaRPr lang="en-US"/>
        </a:p>
      </dgm:t>
    </dgm:pt>
    <dgm:pt modelId="{2DF71389-F625-4846-B0FD-39D9713EDE67}" type="sibTrans" cxnId="{F9F1A357-8BC7-49CC-B250-352C926A9CE8}">
      <dgm:prSet/>
      <dgm:spPr/>
      <dgm:t>
        <a:bodyPr/>
        <a:lstStyle/>
        <a:p>
          <a:endParaRPr lang="en-US"/>
        </a:p>
      </dgm:t>
    </dgm:pt>
    <dgm:pt modelId="{114239DB-C534-4E6C-861D-B5E951E2ED94}">
      <dgm:prSet/>
      <dgm:spPr/>
      <dgm:t>
        <a:bodyPr/>
        <a:lstStyle/>
        <a:p>
          <a:r>
            <a:rPr lang="en-US"/>
            <a:t>BitOperations</a:t>
          </a:r>
        </a:p>
      </dgm:t>
    </dgm:pt>
    <dgm:pt modelId="{F3F5BB4E-CCCF-4998-B8AC-7E440B021CB5}" type="parTrans" cxnId="{E4C14F09-0160-4EC7-9FA0-10DB9948A316}">
      <dgm:prSet/>
      <dgm:spPr/>
      <dgm:t>
        <a:bodyPr/>
        <a:lstStyle/>
        <a:p>
          <a:endParaRPr lang="en-US"/>
        </a:p>
      </dgm:t>
    </dgm:pt>
    <dgm:pt modelId="{86AA1E70-20E3-49EE-920C-251D58A243D5}" type="sibTrans" cxnId="{E4C14F09-0160-4EC7-9FA0-10DB9948A316}">
      <dgm:prSet/>
      <dgm:spPr/>
      <dgm:t>
        <a:bodyPr/>
        <a:lstStyle/>
        <a:p>
          <a:endParaRPr lang="en-US"/>
        </a:p>
      </dgm:t>
    </dgm:pt>
    <dgm:pt modelId="{02B0C4F6-A1E9-C049-A360-8EFD11B906B0}" type="pres">
      <dgm:prSet presAssocID="{D2EA8965-5185-47E7-92C9-31D8402800B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B574074-9EEE-8342-86E4-2AD5034427A3}" type="pres">
      <dgm:prSet presAssocID="{B22AB5A0-A67A-4DF9-974A-1C70CBF247A0}" presName="root" presStyleCnt="0"/>
      <dgm:spPr/>
    </dgm:pt>
    <dgm:pt modelId="{6B6809CE-2982-6542-A682-817FDD86C98E}" type="pres">
      <dgm:prSet presAssocID="{B22AB5A0-A67A-4DF9-974A-1C70CBF247A0}" presName="rootComposite" presStyleCnt="0"/>
      <dgm:spPr/>
    </dgm:pt>
    <dgm:pt modelId="{AF503DCB-72B6-2B43-A736-764ACED64921}" type="pres">
      <dgm:prSet presAssocID="{B22AB5A0-A67A-4DF9-974A-1C70CBF247A0}" presName="rootText" presStyleLbl="node1" presStyleIdx="0" presStyleCnt="2"/>
      <dgm:spPr/>
    </dgm:pt>
    <dgm:pt modelId="{B4E47069-0C67-3446-B60F-5880958EA44F}" type="pres">
      <dgm:prSet presAssocID="{B22AB5A0-A67A-4DF9-974A-1C70CBF247A0}" presName="rootConnector" presStyleLbl="node1" presStyleIdx="0" presStyleCnt="2"/>
      <dgm:spPr/>
    </dgm:pt>
    <dgm:pt modelId="{1439B727-9054-A24B-9CE1-F5B82A0545EF}" type="pres">
      <dgm:prSet presAssocID="{B22AB5A0-A67A-4DF9-974A-1C70CBF247A0}" presName="childShape" presStyleCnt="0"/>
      <dgm:spPr/>
    </dgm:pt>
    <dgm:pt modelId="{DBF00DDD-2D7A-154A-94BE-2292CF65A7C5}" type="pres">
      <dgm:prSet presAssocID="{114239DB-C534-4E6C-861D-B5E951E2ED94}" presName="root" presStyleCnt="0"/>
      <dgm:spPr/>
    </dgm:pt>
    <dgm:pt modelId="{F00DD9A2-C234-4149-B0EB-C387702A1D16}" type="pres">
      <dgm:prSet presAssocID="{114239DB-C534-4E6C-861D-B5E951E2ED94}" presName="rootComposite" presStyleCnt="0"/>
      <dgm:spPr/>
    </dgm:pt>
    <dgm:pt modelId="{24EBA081-AD66-8847-BF9A-5E0ED1E8195C}" type="pres">
      <dgm:prSet presAssocID="{114239DB-C534-4E6C-861D-B5E951E2ED94}" presName="rootText" presStyleLbl="node1" presStyleIdx="1" presStyleCnt="2"/>
      <dgm:spPr/>
    </dgm:pt>
    <dgm:pt modelId="{72C0C11B-EF61-E548-8A43-AD7BE54817FB}" type="pres">
      <dgm:prSet presAssocID="{114239DB-C534-4E6C-861D-B5E951E2ED94}" presName="rootConnector" presStyleLbl="node1" presStyleIdx="1" presStyleCnt="2"/>
      <dgm:spPr/>
    </dgm:pt>
    <dgm:pt modelId="{C43EF638-12AD-3348-8E94-6FEBAFC62685}" type="pres">
      <dgm:prSet presAssocID="{114239DB-C534-4E6C-861D-B5E951E2ED94}" presName="childShape" presStyleCnt="0"/>
      <dgm:spPr/>
    </dgm:pt>
  </dgm:ptLst>
  <dgm:cxnLst>
    <dgm:cxn modelId="{E4C14F09-0160-4EC7-9FA0-10DB9948A316}" srcId="{D2EA8965-5185-47E7-92C9-31D8402800BA}" destId="{114239DB-C534-4E6C-861D-B5E951E2ED94}" srcOrd="1" destOrd="0" parTransId="{F3F5BB4E-CCCF-4998-B8AC-7E440B021CB5}" sibTransId="{86AA1E70-20E3-49EE-920C-251D58A243D5}"/>
    <dgm:cxn modelId="{44C8241B-9E3F-2F40-8340-BE9B0E7E059B}" type="presOf" srcId="{114239DB-C534-4E6C-861D-B5E951E2ED94}" destId="{72C0C11B-EF61-E548-8A43-AD7BE54817FB}" srcOrd="1" destOrd="0" presId="urn:microsoft.com/office/officeart/2005/8/layout/hierarchy3"/>
    <dgm:cxn modelId="{21E99F1C-54BC-CB4C-9B1D-ABCB28C0843A}" type="presOf" srcId="{B22AB5A0-A67A-4DF9-974A-1C70CBF247A0}" destId="{AF503DCB-72B6-2B43-A736-764ACED64921}" srcOrd="0" destOrd="0" presId="urn:microsoft.com/office/officeart/2005/8/layout/hierarchy3"/>
    <dgm:cxn modelId="{F9F1A357-8BC7-49CC-B250-352C926A9CE8}" srcId="{D2EA8965-5185-47E7-92C9-31D8402800BA}" destId="{B22AB5A0-A67A-4DF9-974A-1C70CBF247A0}" srcOrd="0" destOrd="0" parTransId="{F2695FD6-BD52-465B-9482-A4ED41524CB5}" sibTransId="{2DF71389-F625-4846-B0FD-39D9713EDE67}"/>
    <dgm:cxn modelId="{8858708B-59A0-AC42-90F8-97D7A9308408}" type="presOf" srcId="{D2EA8965-5185-47E7-92C9-31D8402800BA}" destId="{02B0C4F6-A1E9-C049-A360-8EFD11B906B0}" srcOrd="0" destOrd="0" presId="urn:microsoft.com/office/officeart/2005/8/layout/hierarchy3"/>
    <dgm:cxn modelId="{6EB345EB-3A74-A441-9784-D22D04575E0E}" type="presOf" srcId="{B22AB5A0-A67A-4DF9-974A-1C70CBF247A0}" destId="{B4E47069-0C67-3446-B60F-5880958EA44F}" srcOrd="1" destOrd="0" presId="urn:microsoft.com/office/officeart/2005/8/layout/hierarchy3"/>
    <dgm:cxn modelId="{6CB519F1-4080-E94A-8140-D6D984C1507C}" type="presOf" srcId="{114239DB-C534-4E6C-861D-B5E951E2ED94}" destId="{24EBA081-AD66-8847-BF9A-5E0ED1E8195C}" srcOrd="0" destOrd="0" presId="urn:microsoft.com/office/officeart/2005/8/layout/hierarchy3"/>
    <dgm:cxn modelId="{194AB3BF-F1F9-F848-BFA5-EEC247381827}" type="presParOf" srcId="{02B0C4F6-A1E9-C049-A360-8EFD11B906B0}" destId="{EB574074-9EEE-8342-86E4-2AD5034427A3}" srcOrd="0" destOrd="0" presId="urn:microsoft.com/office/officeart/2005/8/layout/hierarchy3"/>
    <dgm:cxn modelId="{20E492D3-566B-0E45-9670-C061447C2279}" type="presParOf" srcId="{EB574074-9EEE-8342-86E4-2AD5034427A3}" destId="{6B6809CE-2982-6542-A682-817FDD86C98E}" srcOrd="0" destOrd="0" presId="urn:microsoft.com/office/officeart/2005/8/layout/hierarchy3"/>
    <dgm:cxn modelId="{49CFEB50-75D0-D940-ABE0-DAF4BCDB27C2}" type="presParOf" srcId="{6B6809CE-2982-6542-A682-817FDD86C98E}" destId="{AF503DCB-72B6-2B43-A736-764ACED64921}" srcOrd="0" destOrd="0" presId="urn:microsoft.com/office/officeart/2005/8/layout/hierarchy3"/>
    <dgm:cxn modelId="{3B1D5ECA-D6FC-6841-95D7-B235DCAA9A81}" type="presParOf" srcId="{6B6809CE-2982-6542-A682-817FDD86C98E}" destId="{B4E47069-0C67-3446-B60F-5880958EA44F}" srcOrd="1" destOrd="0" presId="urn:microsoft.com/office/officeart/2005/8/layout/hierarchy3"/>
    <dgm:cxn modelId="{D3951DA2-367E-C942-9AD6-7D00F02698C2}" type="presParOf" srcId="{EB574074-9EEE-8342-86E4-2AD5034427A3}" destId="{1439B727-9054-A24B-9CE1-F5B82A0545EF}" srcOrd="1" destOrd="0" presId="urn:microsoft.com/office/officeart/2005/8/layout/hierarchy3"/>
    <dgm:cxn modelId="{1DB80B4F-B7E1-C643-A5F1-2977F2D3AEDC}" type="presParOf" srcId="{02B0C4F6-A1E9-C049-A360-8EFD11B906B0}" destId="{DBF00DDD-2D7A-154A-94BE-2292CF65A7C5}" srcOrd="1" destOrd="0" presId="urn:microsoft.com/office/officeart/2005/8/layout/hierarchy3"/>
    <dgm:cxn modelId="{96B10520-8C07-BE4F-9B82-73F66BEEE93D}" type="presParOf" srcId="{DBF00DDD-2D7A-154A-94BE-2292CF65A7C5}" destId="{F00DD9A2-C234-4149-B0EB-C387702A1D16}" srcOrd="0" destOrd="0" presId="urn:microsoft.com/office/officeart/2005/8/layout/hierarchy3"/>
    <dgm:cxn modelId="{B960FE49-1BCA-3A4B-93E6-1A2D5E2C115C}" type="presParOf" srcId="{F00DD9A2-C234-4149-B0EB-C387702A1D16}" destId="{24EBA081-AD66-8847-BF9A-5E0ED1E8195C}" srcOrd="0" destOrd="0" presId="urn:microsoft.com/office/officeart/2005/8/layout/hierarchy3"/>
    <dgm:cxn modelId="{0E50622C-0330-DD48-808A-C6CC9ED6C348}" type="presParOf" srcId="{F00DD9A2-C234-4149-B0EB-C387702A1D16}" destId="{72C0C11B-EF61-E548-8A43-AD7BE54817FB}" srcOrd="1" destOrd="0" presId="urn:microsoft.com/office/officeart/2005/8/layout/hierarchy3"/>
    <dgm:cxn modelId="{4E6A7035-C22D-964C-A5CA-65940F171EEE}" type="presParOf" srcId="{DBF00DDD-2D7A-154A-94BE-2292CF65A7C5}" destId="{C43EF638-12AD-3348-8E94-6FEBAFC62685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E9C20F8-2D5B-4D5B-8363-90FBBD0C1579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03F9A7C-2EE7-4FF1-A03B-B66B0F0B73CC}">
      <dgm:prSet/>
      <dgm:spPr/>
      <dgm:t>
        <a:bodyPr/>
        <a:lstStyle/>
        <a:p>
          <a:r>
            <a:rPr lang="en-US"/>
            <a:t>Params ( list of parameters )</a:t>
          </a:r>
        </a:p>
      </dgm:t>
    </dgm:pt>
    <dgm:pt modelId="{99E90076-456A-4FC0-AFFA-8CF41A2E383B}" type="parTrans" cxnId="{3B0B51BA-8F7A-490F-9175-4D6441A13489}">
      <dgm:prSet/>
      <dgm:spPr/>
      <dgm:t>
        <a:bodyPr/>
        <a:lstStyle/>
        <a:p>
          <a:endParaRPr lang="en-US"/>
        </a:p>
      </dgm:t>
    </dgm:pt>
    <dgm:pt modelId="{9A57EC6A-1643-4DCA-9E3F-9BEA5D3F862D}" type="sibTrans" cxnId="{3B0B51BA-8F7A-490F-9175-4D6441A13489}">
      <dgm:prSet/>
      <dgm:spPr/>
      <dgm:t>
        <a:bodyPr/>
        <a:lstStyle/>
        <a:p>
          <a:endParaRPr lang="en-US"/>
        </a:p>
      </dgm:t>
    </dgm:pt>
    <dgm:pt modelId="{F5243979-9F81-4A51-8EC4-2BFEC836D96A}">
      <dgm:prSet/>
      <dgm:spPr/>
      <dgm:t>
        <a:bodyPr/>
        <a:lstStyle/>
        <a:p>
          <a:r>
            <a:rPr lang="en-US"/>
            <a:t>Add ints</a:t>
          </a:r>
        </a:p>
      </dgm:t>
    </dgm:pt>
    <dgm:pt modelId="{7E4BBAA0-8BAC-47C0-895D-4F77FB42E046}" type="parTrans" cxnId="{3DE16C28-D75C-497E-A05E-0C028094D17F}">
      <dgm:prSet/>
      <dgm:spPr/>
      <dgm:t>
        <a:bodyPr/>
        <a:lstStyle/>
        <a:p>
          <a:endParaRPr lang="en-US"/>
        </a:p>
      </dgm:t>
    </dgm:pt>
    <dgm:pt modelId="{ACCD6C7D-0F57-4AB1-98C4-B3D389A4357F}" type="sibTrans" cxnId="{3DE16C28-D75C-497E-A05E-0C028094D17F}">
      <dgm:prSet/>
      <dgm:spPr/>
      <dgm:t>
        <a:bodyPr/>
        <a:lstStyle/>
        <a:p>
          <a:endParaRPr lang="en-US"/>
        </a:p>
      </dgm:t>
    </dgm:pt>
    <dgm:pt modelId="{16CB3804-4187-4689-8D2F-164009A5E2AB}">
      <dgm:prSet/>
      <dgm:spPr/>
      <dgm:t>
        <a:bodyPr/>
        <a:lstStyle/>
        <a:p>
          <a:r>
            <a:rPr lang="en-US"/>
            <a:t>Add doubles</a:t>
          </a:r>
        </a:p>
      </dgm:t>
    </dgm:pt>
    <dgm:pt modelId="{1AF9BA31-1A09-4234-8DC7-ACA6D526ADC2}" type="parTrans" cxnId="{F1015858-D029-4D21-B0AE-3CFB51C21A03}">
      <dgm:prSet/>
      <dgm:spPr/>
      <dgm:t>
        <a:bodyPr/>
        <a:lstStyle/>
        <a:p>
          <a:endParaRPr lang="en-US"/>
        </a:p>
      </dgm:t>
    </dgm:pt>
    <dgm:pt modelId="{F0403CFE-CE7D-4327-9BF2-5894ECDFCAEF}" type="sibTrans" cxnId="{F1015858-D029-4D21-B0AE-3CFB51C21A03}">
      <dgm:prSet/>
      <dgm:spPr/>
      <dgm:t>
        <a:bodyPr/>
        <a:lstStyle/>
        <a:p>
          <a:endParaRPr lang="en-US"/>
        </a:p>
      </dgm:t>
    </dgm:pt>
    <dgm:pt modelId="{EEF611A6-A197-4DCF-8F21-CC4791B8ACB7}">
      <dgm:prSet/>
      <dgm:spPr/>
      <dgm:t>
        <a:bodyPr/>
        <a:lstStyle/>
        <a:p>
          <a:r>
            <a:rPr lang="en-US"/>
            <a:t>Add Complex</a:t>
          </a:r>
        </a:p>
      </dgm:t>
    </dgm:pt>
    <dgm:pt modelId="{AFA00785-E0B0-4B43-AAFF-D4958F0F1E1C}" type="parTrans" cxnId="{535992A7-53ED-41D7-9F67-B21175B95158}">
      <dgm:prSet/>
      <dgm:spPr/>
      <dgm:t>
        <a:bodyPr/>
        <a:lstStyle/>
        <a:p>
          <a:endParaRPr lang="en-US"/>
        </a:p>
      </dgm:t>
    </dgm:pt>
    <dgm:pt modelId="{22533263-1DD7-4DA4-8FEA-ED67D48261C3}" type="sibTrans" cxnId="{535992A7-53ED-41D7-9F67-B21175B95158}">
      <dgm:prSet/>
      <dgm:spPr/>
      <dgm:t>
        <a:bodyPr/>
        <a:lstStyle/>
        <a:p>
          <a:endParaRPr lang="en-US"/>
        </a:p>
      </dgm:t>
    </dgm:pt>
    <dgm:pt modelId="{07FCD853-6322-E74E-91B2-FD8F272F1177}" type="pres">
      <dgm:prSet presAssocID="{AE9C20F8-2D5B-4D5B-8363-90FBBD0C1579}" presName="linear" presStyleCnt="0">
        <dgm:presLayoutVars>
          <dgm:dir/>
          <dgm:animLvl val="lvl"/>
          <dgm:resizeHandles val="exact"/>
        </dgm:presLayoutVars>
      </dgm:prSet>
      <dgm:spPr/>
    </dgm:pt>
    <dgm:pt modelId="{BC78F450-FAEF-1241-8771-F2B4C9440C94}" type="pres">
      <dgm:prSet presAssocID="{803F9A7C-2EE7-4FF1-A03B-B66B0F0B73CC}" presName="parentLin" presStyleCnt="0"/>
      <dgm:spPr/>
    </dgm:pt>
    <dgm:pt modelId="{622D302B-5A58-5746-B6E5-0150C541C5EA}" type="pres">
      <dgm:prSet presAssocID="{803F9A7C-2EE7-4FF1-A03B-B66B0F0B73CC}" presName="parentLeftMargin" presStyleLbl="node1" presStyleIdx="0" presStyleCnt="4"/>
      <dgm:spPr/>
    </dgm:pt>
    <dgm:pt modelId="{A6776F2C-7A4C-BF46-B35A-D981D24FADD6}" type="pres">
      <dgm:prSet presAssocID="{803F9A7C-2EE7-4FF1-A03B-B66B0F0B73C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B65C124-CF8A-E740-863F-4ECCF7A779D0}" type="pres">
      <dgm:prSet presAssocID="{803F9A7C-2EE7-4FF1-A03B-B66B0F0B73CC}" presName="negativeSpace" presStyleCnt="0"/>
      <dgm:spPr/>
    </dgm:pt>
    <dgm:pt modelId="{0EE5E11F-D893-884D-AF8A-55EADCEEEFE5}" type="pres">
      <dgm:prSet presAssocID="{803F9A7C-2EE7-4FF1-A03B-B66B0F0B73CC}" presName="childText" presStyleLbl="conFgAcc1" presStyleIdx="0" presStyleCnt="4">
        <dgm:presLayoutVars>
          <dgm:bulletEnabled val="1"/>
        </dgm:presLayoutVars>
      </dgm:prSet>
      <dgm:spPr/>
    </dgm:pt>
    <dgm:pt modelId="{470806EB-B70E-BE41-B273-DCACE697B829}" type="pres">
      <dgm:prSet presAssocID="{9A57EC6A-1643-4DCA-9E3F-9BEA5D3F862D}" presName="spaceBetweenRectangles" presStyleCnt="0"/>
      <dgm:spPr/>
    </dgm:pt>
    <dgm:pt modelId="{5FC65BCB-E212-7545-B94C-20EFAFB6E27C}" type="pres">
      <dgm:prSet presAssocID="{F5243979-9F81-4A51-8EC4-2BFEC836D96A}" presName="parentLin" presStyleCnt="0"/>
      <dgm:spPr/>
    </dgm:pt>
    <dgm:pt modelId="{7718F91D-3595-564E-9B97-A8A49652FF7A}" type="pres">
      <dgm:prSet presAssocID="{F5243979-9F81-4A51-8EC4-2BFEC836D96A}" presName="parentLeftMargin" presStyleLbl="node1" presStyleIdx="0" presStyleCnt="4"/>
      <dgm:spPr/>
    </dgm:pt>
    <dgm:pt modelId="{032FFD91-3BA9-9C4D-9AA5-BA5FBB76A708}" type="pres">
      <dgm:prSet presAssocID="{F5243979-9F81-4A51-8EC4-2BFEC836D96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FB4FB23-4EAB-3F44-ADD9-E63F8615EDE9}" type="pres">
      <dgm:prSet presAssocID="{F5243979-9F81-4A51-8EC4-2BFEC836D96A}" presName="negativeSpace" presStyleCnt="0"/>
      <dgm:spPr/>
    </dgm:pt>
    <dgm:pt modelId="{662BB76C-161A-944E-9FDD-A6CEF1F676AA}" type="pres">
      <dgm:prSet presAssocID="{F5243979-9F81-4A51-8EC4-2BFEC836D96A}" presName="childText" presStyleLbl="conFgAcc1" presStyleIdx="1" presStyleCnt="4">
        <dgm:presLayoutVars>
          <dgm:bulletEnabled val="1"/>
        </dgm:presLayoutVars>
      </dgm:prSet>
      <dgm:spPr/>
    </dgm:pt>
    <dgm:pt modelId="{3331DD4D-EB70-1641-81D5-7F2435267C62}" type="pres">
      <dgm:prSet presAssocID="{ACCD6C7D-0F57-4AB1-98C4-B3D389A4357F}" presName="spaceBetweenRectangles" presStyleCnt="0"/>
      <dgm:spPr/>
    </dgm:pt>
    <dgm:pt modelId="{9D9ABA37-DEFD-D641-9190-698487B1CEF8}" type="pres">
      <dgm:prSet presAssocID="{16CB3804-4187-4689-8D2F-164009A5E2AB}" presName="parentLin" presStyleCnt="0"/>
      <dgm:spPr/>
    </dgm:pt>
    <dgm:pt modelId="{3CE572BA-6B1F-CA41-A828-D30518F6A9DE}" type="pres">
      <dgm:prSet presAssocID="{16CB3804-4187-4689-8D2F-164009A5E2AB}" presName="parentLeftMargin" presStyleLbl="node1" presStyleIdx="1" presStyleCnt="4"/>
      <dgm:spPr/>
    </dgm:pt>
    <dgm:pt modelId="{765E1B07-3F33-F346-BAA1-282FBD23C28F}" type="pres">
      <dgm:prSet presAssocID="{16CB3804-4187-4689-8D2F-164009A5E2A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520883F-0529-9B40-A45F-339818379720}" type="pres">
      <dgm:prSet presAssocID="{16CB3804-4187-4689-8D2F-164009A5E2AB}" presName="negativeSpace" presStyleCnt="0"/>
      <dgm:spPr/>
    </dgm:pt>
    <dgm:pt modelId="{BD6A3574-0DBF-134E-B8A0-57774975FE51}" type="pres">
      <dgm:prSet presAssocID="{16CB3804-4187-4689-8D2F-164009A5E2AB}" presName="childText" presStyleLbl="conFgAcc1" presStyleIdx="2" presStyleCnt="4">
        <dgm:presLayoutVars>
          <dgm:bulletEnabled val="1"/>
        </dgm:presLayoutVars>
      </dgm:prSet>
      <dgm:spPr/>
    </dgm:pt>
    <dgm:pt modelId="{0CCEB80D-3DB8-AC42-81E7-F91E0B60B4AE}" type="pres">
      <dgm:prSet presAssocID="{F0403CFE-CE7D-4327-9BF2-5894ECDFCAEF}" presName="spaceBetweenRectangles" presStyleCnt="0"/>
      <dgm:spPr/>
    </dgm:pt>
    <dgm:pt modelId="{3774B651-D9CA-C242-B521-6386108FF683}" type="pres">
      <dgm:prSet presAssocID="{EEF611A6-A197-4DCF-8F21-CC4791B8ACB7}" presName="parentLin" presStyleCnt="0"/>
      <dgm:spPr/>
    </dgm:pt>
    <dgm:pt modelId="{A32863B9-03A6-2C45-A943-17F3CBD6B6FF}" type="pres">
      <dgm:prSet presAssocID="{EEF611A6-A197-4DCF-8F21-CC4791B8ACB7}" presName="parentLeftMargin" presStyleLbl="node1" presStyleIdx="2" presStyleCnt="4"/>
      <dgm:spPr/>
    </dgm:pt>
    <dgm:pt modelId="{0DFE0EDA-ED45-334D-BDD6-767FEA1E1066}" type="pres">
      <dgm:prSet presAssocID="{EEF611A6-A197-4DCF-8F21-CC4791B8ACB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0A5E580A-A337-BF45-855F-39924E100C96}" type="pres">
      <dgm:prSet presAssocID="{EEF611A6-A197-4DCF-8F21-CC4791B8ACB7}" presName="negativeSpace" presStyleCnt="0"/>
      <dgm:spPr/>
    </dgm:pt>
    <dgm:pt modelId="{193E5949-5537-2E48-88A8-A365EE388CA4}" type="pres">
      <dgm:prSet presAssocID="{EEF611A6-A197-4DCF-8F21-CC4791B8ACB7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22838900-E5B9-044B-8A34-851B1D304766}" type="presOf" srcId="{EEF611A6-A197-4DCF-8F21-CC4791B8ACB7}" destId="{0DFE0EDA-ED45-334D-BDD6-767FEA1E1066}" srcOrd="1" destOrd="0" presId="urn:microsoft.com/office/officeart/2005/8/layout/list1"/>
    <dgm:cxn modelId="{CE07DB11-0BCB-954E-BDAF-BCF91CBE5819}" type="presOf" srcId="{EEF611A6-A197-4DCF-8F21-CC4791B8ACB7}" destId="{A32863B9-03A6-2C45-A943-17F3CBD6B6FF}" srcOrd="0" destOrd="0" presId="urn:microsoft.com/office/officeart/2005/8/layout/list1"/>
    <dgm:cxn modelId="{3DE16C28-D75C-497E-A05E-0C028094D17F}" srcId="{AE9C20F8-2D5B-4D5B-8363-90FBBD0C1579}" destId="{F5243979-9F81-4A51-8EC4-2BFEC836D96A}" srcOrd="1" destOrd="0" parTransId="{7E4BBAA0-8BAC-47C0-895D-4F77FB42E046}" sibTransId="{ACCD6C7D-0F57-4AB1-98C4-B3D389A4357F}"/>
    <dgm:cxn modelId="{F1015858-D029-4D21-B0AE-3CFB51C21A03}" srcId="{AE9C20F8-2D5B-4D5B-8363-90FBBD0C1579}" destId="{16CB3804-4187-4689-8D2F-164009A5E2AB}" srcOrd="2" destOrd="0" parTransId="{1AF9BA31-1A09-4234-8DC7-ACA6D526ADC2}" sibTransId="{F0403CFE-CE7D-4327-9BF2-5894ECDFCAEF}"/>
    <dgm:cxn modelId="{56713368-0F8A-5347-B520-5D6FDFF40557}" type="presOf" srcId="{F5243979-9F81-4A51-8EC4-2BFEC836D96A}" destId="{032FFD91-3BA9-9C4D-9AA5-BA5FBB76A708}" srcOrd="1" destOrd="0" presId="urn:microsoft.com/office/officeart/2005/8/layout/list1"/>
    <dgm:cxn modelId="{F08AB66A-8A6D-6F47-9083-3FA1DD811F4F}" type="presOf" srcId="{803F9A7C-2EE7-4FF1-A03B-B66B0F0B73CC}" destId="{622D302B-5A58-5746-B6E5-0150C541C5EA}" srcOrd="0" destOrd="0" presId="urn:microsoft.com/office/officeart/2005/8/layout/list1"/>
    <dgm:cxn modelId="{F5DE926B-D713-4941-AB34-A7C74FE41FA7}" type="presOf" srcId="{16CB3804-4187-4689-8D2F-164009A5E2AB}" destId="{3CE572BA-6B1F-CA41-A828-D30518F6A9DE}" srcOrd="0" destOrd="0" presId="urn:microsoft.com/office/officeart/2005/8/layout/list1"/>
    <dgm:cxn modelId="{9D2B609C-0C4A-3348-8C22-C8B2703490B1}" type="presOf" srcId="{F5243979-9F81-4A51-8EC4-2BFEC836D96A}" destId="{7718F91D-3595-564E-9B97-A8A49652FF7A}" srcOrd="0" destOrd="0" presId="urn:microsoft.com/office/officeart/2005/8/layout/list1"/>
    <dgm:cxn modelId="{535992A7-53ED-41D7-9F67-B21175B95158}" srcId="{AE9C20F8-2D5B-4D5B-8363-90FBBD0C1579}" destId="{EEF611A6-A197-4DCF-8F21-CC4791B8ACB7}" srcOrd="3" destOrd="0" parTransId="{AFA00785-E0B0-4B43-AAFF-D4958F0F1E1C}" sibTransId="{22533263-1DD7-4DA4-8FEA-ED67D48261C3}"/>
    <dgm:cxn modelId="{F59827B8-C1CE-314B-8BCA-27F1C033FE5B}" type="presOf" srcId="{803F9A7C-2EE7-4FF1-A03B-B66B0F0B73CC}" destId="{A6776F2C-7A4C-BF46-B35A-D981D24FADD6}" srcOrd="1" destOrd="0" presId="urn:microsoft.com/office/officeart/2005/8/layout/list1"/>
    <dgm:cxn modelId="{D32C43B8-1972-9449-83C7-94C5E2128336}" type="presOf" srcId="{16CB3804-4187-4689-8D2F-164009A5E2AB}" destId="{765E1B07-3F33-F346-BAA1-282FBD23C28F}" srcOrd="1" destOrd="0" presId="urn:microsoft.com/office/officeart/2005/8/layout/list1"/>
    <dgm:cxn modelId="{3B0B51BA-8F7A-490F-9175-4D6441A13489}" srcId="{AE9C20F8-2D5B-4D5B-8363-90FBBD0C1579}" destId="{803F9A7C-2EE7-4FF1-A03B-B66B0F0B73CC}" srcOrd="0" destOrd="0" parTransId="{99E90076-456A-4FC0-AFFA-8CF41A2E383B}" sibTransId="{9A57EC6A-1643-4DCA-9E3F-9BEA5D3F862D}"/>
    <dgm:cxn modelId="{7DDBD6D7-8295-D148-9592-C8959D5CB67D}" type="presOf" srcId="{AE9C20F8-2D5B-4D5B-8363-90FBBD0C1579}" destId="{07FCD853-6322-E74E-91B2-FD8F272F1177}" srcOrd="0" destOrd="0" presId="urn:microsoft.com/office/officeart/2005/8/layout/list1"/>
    <dgm:cxn modelId="{FD691FA2-7AB9-F14F-8BC2-3B92049A8B81}" type="presParOf" srcId="{07FCD853-6322-E74E-91B2-FD8F272F1177}" destId="{BC78F450-FAEF-1241-8771-F2B4C9440C94}" srcOrd="0" destOrd="0" presId="urn:microsoft.com/office/officeart/2005/8/layout/list1"/>
    <dgm:cxn modelId="{F0C80027-6371-2A45-9769-A325816E510E}" type="presParOf" srcId="{BC78F450-FAEF-1241-8771-F2B4C9440C94}" destId="{622D302B-5A58-5746-B6E5-0150C541C5EA}" srcOrd="0" destOrd="0" presId="urn:microsoft.com/office/officeart/2005/8/layout/list1"/>
    <dgm:cxn modelId="{6401845B-7CA8-3844-A6E2-7146A0CFCF26}" type="presParOf" srcId="{BC78F450-FAEF-1241-8771-F2B4C9440C94}" destId="{A6776F2C-7A4C-BF46-B35A-D981D24FADD6}" srcOrd="1" destOrd="0" presId="urn:microsoft.com/office/officeart/2005/8/layout/list1"/>
    <dgm:cxn modelId="{78EA37FC-F23E-494C-AC52-9986FE77B73E}" type="presParOf" srcId="{07FCD853-6322-E74E-91B2-FD8F272F1177}" destId="{4B65C124-CF8A-E740-863F-4ECCF7A779D0}" srcOrd="1" destOrd="0" presId="urn:microsoft.com/office/officeart/2005/8/layout/list1"/>
    <dgm:cxn modelId="{A2699C14-02C0-DB44-98C7-17D06CD9E55D}" type="presParOf" srcId="{07FCD853-6322-E74E-91B2-FD8F272F1177}" destId="{0EE5E11F-D893-884D-AF8A-55EADCEEEFE5}" srcOrd="2" destOrd="0" presId="urn:microsoft.com/office/officeart/2005/8/layout/list1"/>
    <dgm:cxn modelId="{770302CE-9998-534A-95A3-0B1B0DD49815}" type="presParOf" srcId="{07FCD853-6322-E74E-91B2-FD8F272F1177}" destId="{470806EB-B70E-BE41-B273-DCACE697B829}" srcOrd="3" destOrd="0" presId="urn:microsoft.com/office/officeart/2005/8/layout/list1"/>
    <dgm:cxn modelId="{3775DB07-2A03-EF49-ABA3-44969199A0AD}" type="presParOf" srcId="{07FCD853-6322-E74E-91B2-FD8F272F1177}" destId="{5FC65BCB-E212-7545-B94C-20EFAFB6E27C}" srcOrd="4" destOrd="0" presId="urn:microsoft.com/office/officeart/2005/8/layout/list1"/>
    <dgm:cxn modelId="{FA3F0DA8-4C4B-ED4C-B6DB-5F8AFC52105A}" type="presParOf" srcId="{5FC65BCB-E212-7545-B94C-20EFAFB6E27C}" destId="{7718F91D-3595-564E-9B97-A8A49652FF7A}" srcOrd="0" destOrd="0" presId="urn:microsoft.com/office/officeart/2005/8/layout/list1"/>
    <dgm:cxn modelId="{28E6829E-1121-FA4D-AF4C-2212EB8E4727}" type="presParOf" srcId="{5FC65BCB-E212-7545-B94C-20EFAFB6E27C}" destId="{032FFD91-3BA9-9C4D-9AA5-BA5FBB76A708}" srcOrd="1" destOrd="0" presId="urn:microsoft.com/office/officeart/2005/8/layout/list1"/>
    <dgm:cxn modelId="{80909BD9-6CC6-784A-8470-EBF1B6DED644}" type="presParOf" srcId="{07FCD853-6322-E74E-91B2-FD8F272F1177}" destId="{9FB4FB23-4EAB-3F44-ADD9-E63F8615EDE9}" srcOrd="5" destOrd="0" presId="urn:microsoft.com/office/officeart/2005/8/layout/list1"/>
    <dgm:cxn modelId="{158FC8AA-7B57-B949-A05B-EC712E49EC70}" type="presParOf" srcId="{07FCD853-6322-E74E-91B2-FD8F272F1177}" destId="{662BB76C-161A-944E-9FDD-A6CEF1F676AA}" srcOrd="6" destOrd="0" presId="urn:microsoft.com/office/officeart/2005/8/layout/list1"/>
    <dgm:cxn modelId="{66FDD2BE-31A0-4C45-9FA0-238E00549896}" type="presParOf" srcId="{07FCD853-6322-E74E-91B2-FD8F272F1177}" destId="{3331DD4D-EB70-1641-81D5-7F2435267C62}" srcOrd="7" destOrd="0" presId="urn:microsoft.com/office/officeart/2005/8/layout/list1"/>
    <dgm:cxn modelId="{44798441-D787-AA42-8B90-CE48607D20F7}" type="presParOf" srcId="{07FCD853-6322-E74E-91B2-FD8F272F1177}" destId="{9D9ABA37-DEFD-D641-9190-698487B1CEF8}" srcOrd="8" destOrd="0" presId="urn:microsoft.com/office/officeart/2005/8/layout/list1"/>
    <dgm:cxn modelId="{C97595C2-DBB0-D24D-A6DF-5DC17399C61D}" type="presParOf" srcId="{9D9ABA37-DEFD-D641-9190-698487B1CEF8}" destId="{3CE572BA-6B1F-CA41-A828-D30518F6A9DE}" srcOrd="0" destOrd="0" presId="urn:microsoft.com/office/officeart/2005/8/layout/list1"/>
    <dgm:cxn modelId="{13F13C47-CBEB-2C45-A184-449C4DF3BE16}" type="presParOf" srcId="{9D9ABA37-DEFD-D641-9190-698487B1CEF8}" destId="{765E1B07-3F33-F346-BAA1-282FBD23C28F}" srcOrd="1" destOrd="0" presId="urn:microsoft.com/office/officeart/2005/8/layout/list1"/>
    <dgm:cxn modelId="{73FF3E0E-78EE-9941-B77D-3894277538B4}" type="presParOf" srcId="{07FCD853-6322-E74E-91B2-FD8F272F1177}" destId="{8520883F-0529-9B40-A45F-339818379720}" srcOrd="9" destOrd="0" presId="urn:microsoft.com/office/officeart/2005/8/layout/list1"/>
    <dgm:cxn modelId="{E7C23B6F-0B8A-5146-A657-3A519F79958E}" type="presParOf" srcId="{07FCD853-6322-E74E-91B2-FD8F272F1177}" destId="{BD6A3574-0DBF-134E-B8A0-57774975FE51}" srcOrd="10" destOrd="0" presId="urn:microsoft.com/office/officeart/2005/8/layout/list1"/>
    <dgm:cxn modelId="{197E0940-E428-B948-89E5-4C9D61127E6C}" type="presParOf" srcId="{07FCD853-6322-E74E-91B2-FD8F272F1177}" destId="{0CCEB80D-3DB8-AC42-81E7-F91E0B60B4AE}" srcOrd="11" destOrd="0" presId="urn:microsoft.com/office/officeart/2005/8/layout/list1"/>
    <dgm:cxn modelId="{ED8D53FB-75FE-AE4E-9C6A-B199358F2E44}" type="presParOf" srcId="{07FCD853-6322-E74E-91B2-FD8F272F1177}" destId="{3774B651-D9CA-C242-B521-6386108FF683}" srcOrd="12" destOrd="0" presId="urn:microsoft.com/office/officeart/2005/8/layout/list1"/>
    <dgm:cxn modelId="{C113A927-9CC9-6249-B4F6-3C9F532DC4D4}" type="presParOf" srcId="{3774B651-D9CA-C242-B521-6386108FF683}" destId="{A32863B9-03A6-2C45-A943-17F3CBD6B6FF}" srcOrd="0" destOrd="0" presId="urn:microsoft.com/office/officeart/2005/8/layout/list1"/>
    <dgm:cxn modelId="{94B3673F-432A-4545-A489-9BEE57C1BF92}" type="presParOf" srcId="{3774B651-D9CA-C242-B521-6386108FF683}" destId="{0DFE0EDA-ED45-334D-BDD6-767FEA1E1066}" srcOrd="1" destOrd="0" presId="urn:microsoft.com/office/officeart/2005/8/layout/list1"/>
    <dgm:cxn modelId="{B2EEA4B6-7F22-014F-8C90-020656BFCC9D}" type="presParOf" srcId="{07FCD853-6322-E74E-91B2-FD8F272F1177}" destId="{0A5E580A-A337-BF45-855F-39924E100C96}" srcOrd="13" destOrd="0" presId="urn:microsoft.com/office/officeart/2005/8/layout/list1"/>
    <dgm:cxn modelId="{33ECA2B4-B696-2F49-B69B-250B7BA522B8}" type="presParOf" srcId="{07FCD853-6322-E74E-91B2-FD8F272F1177}" destId="{193E5949-5537-2E48-88A8-A365EE388CA4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E5574F-5F9D-0E4F-9A2A-2673D17D7E97}">
      <dsp:nvSpPr>
        <dsp:cNvPr id="0" name=""/>
        <dsp:cNvSpPr/>
      </dsp:nvSpPr>
      <dsp:spPr>
        <a:xfrm>
          <a:off x="0" y="42780"/>
          <a:ext cx="3286125" cy="19716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✔️ CONSIDER defining operator overloads in a type that should feel like a primitive type.</a:t>
          </a:r>
        </a:p>
      </dsp:txBody>
      <dsp:txXfrm>
        <a:off x="0" y="42780"/>
        <a:ext cx="3286125" cy="1971675"/>
      </dsp:txXfrm>
    </dsp:sp>
    <dsp:sp modelId="{94B476F3-740E-6D4C-8080-515076501418}">
      <dsp:nvSpPr>
        <dsp:cNvPr id="0" name=""/>
        <dsp:cNvSpPr/>
      </dsp:nvSpPr>
      <dsp:spPr>
        <a:xfrm>
          <a:off x="3614737" y="42780"/>
          <a:ext cx="3286125" cy="197167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✔️ DO overload operators in a symmetric fashion.</a:t>
          </a:r>
        </a:p>
      </dsp:txBody>
      <dsp:txXfrm>
        <a:off x="3614737" y="42780"/>
        <a:ext cx="3286125" cy="1971675"/>
      </dsp:txXfrm>
    </dsp:sp>
    <dsp:sp modelId="{A37F584B-25A2-9845-9A62-BD1A56102726}">
      <dsp:nvSpPr>
        <dsp:cNvPr id="0" name=""/>
        <dsp:cNvSpPr/>
      </dsp:nvSpPr>
      <dsp:spPr>
        <a:xfrm>
          <a:off x="7229475" y="42780"/>
          <a:ext cx="3286125" cy="197167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✔️ DO define operator overloads in structs that represent numbers (such as </a:t>
          </a:r>
          <a:r>
            <a:rPr lang="en-US" sz="2200" kern="1200">
              <a:hlinkClick xmlns:r="http://schemas.openxmlformats.org/officeDocument/2006/relationships" r:id="rId1"/>
            </a:rPr>
            <a:t>System.Decimal</a:t>
          </a:r>
          <a:r>
            <a:rPr lang="en-US" sz="2200" kern="1200"/>
            <a:t>).</a:t>
          </a:r>
        </a:p>
      </dsp:txBody>
      <dsp:txXfrm>
        <a:off x="7229475" y="42780"/>
        <a:ext cx="3286125" cy="1971675"/>
      </dsp:txXfrm>
    </dsp:sp>
    <dsp:sp modelId="{CC1A2407-C07E-AB47-9F8D-07D3D3DCE445}">
      <dsp:nvSpPr>
        <dsp:cNvPr id="0" name=""/>
        <dsp:cNvSpPr/>
      </dsp:nvSpPr>
      <dsp:spPr>
        <a:xfrm>
          <a:off x="1807368" y="2343068"/>
          <a:ext cx="3286125" cy="19716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❌ AVOID defining operator overloads, except in types that should feel like primitive (built-in) types.</a:t>
          </a:r>
        </a:p>
      </dsp:txBody>
      <dsp:txXfrm>
        <a:off x="1807368" y="2343068"/>
        <a:ext cx="3286125" cy="1971675"/>
      </dsp:txXfrm>
    </dsp:sp>
    <dsp:sp modelId="{2559C772-AE74-8A45-AEC9-F44A5434B2DB}">
      <dsp:nvSpPr>
        <dsp:cNvPr id="0" name=""/>
        <dsp:cNvSpPr/>
      </dsp:nvSpPr>
      <dsp:spPr>
        <a:xfrm>
          <a:off x="5422106" y="2343068"/>
          <a:ext cx="3286125" cy="197167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❌ DO NOT be cute when defining operator overloads.</a:t>
          </a:r>
        </a:p>
      </dsp:txBody>
      <dsp:txXfrm>
        <a:off x="5422106" y="2343068"/>
        <a:ext cx="3286125" cy="19716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E75451-FA8D-E44F-85CB-4154957A9AC0}">
      <dsp:nvSpPr>
        <dsp:cNvPr id="0" name=""/>
        <dsp:cNvSpPr/>
      </dsp:nvSpPr>
      <dsp:spPr>
        <a:xfrm>
          <a:off x="0" y="0"/>
          <a:ext cx="8930487" cy="206322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Remember operator precedence 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* &gt; +</a:t>
          </a:r>
        </a:p>
      </dsp:txBody>
      <dsp:txXfrm>
        <a:off x="60430" y="60430"/>
        <a:ext cx="6797982" cy="1942365"/>
      </dsp:txXfrm>
    </dsp:sp>
    <dsp:sp modelId="{8066633D-B1A4-2440-9555-8642937E2728}">
      <dsp:nvSpPr>
        <dsp:cNvPr id="0" name=""/>
        <dsp:cNvSpPr/>
      </dsp:nvSpPr>
      <dsp:spPr>
        <a:xfrm>
          <a:off x="1575968" y="2521720"/>
          <a:ext cx="8930487" cy="2063225"/>
        </a:xfrm>
        <a:prstGeom prst="roundRect">
          <a:avLst>
            <a:gd name="adj" fmla="val 10000"/>
          </a:avLst>
        </a:prstGeom>
        <a:solidFill>
          <a:schemeClr val="accent2">
            <a:hueOff val="-2449550"/>
            <a:satOff val="-11314"/>
            <a:lumOff val="-23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System maintains this when you overload * and +</a:t>
          </a:r>
        </a:p>
      </dsp:txBody>
      <dsp:txXfrm>
        <a:off x="1636398" y="2582150"/>
        <a:ext cx="5892562" cy="1942365"/>
      </dsp:txXfrm>
    </dsp:sp>
    <dsp:sp modelId="{A5AF974C-B53F-934C-A27E-F4CF91916EEE}">
      <dsp:nvSpPr>
        <dsp:cNvPr id="0" name=""/>
        <dsp:cNvSpPr/>
      </dsp:nvSpPr>
      <dsp:spPr>
        <a:xfrm>
          <a:off x="7589390" y="1621924"/>
          <a:ext cx="1341096" cy="134109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891137" y="1621924"/>
        <a:ext cx="737602" cy="10091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7C851F-1E82-4A13-8DED-3057B93F6EE9}">
      <dsp:nvSpPr>
        <dsp:cNvPr id="0" name=""/>
        <dsp:cNvSpPr/>
      </dsp:nvSpPr>
      <dsp:spPr>
        <a:xfrm>
          <a:off x="2044800" y="378761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D7002A-155B-48F5-8B59-4E5F1FAE75F1}">
      <dsp:nvSpPr>
        <dsp:cNvPr id="0" name=""/>
        <dsp:cNvSpPr/>
      </dsp:nvSpPr>
      <dsp:spPr>
        <a:xfrm>
          <a:off x="2512800" y="846761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BDCA94-2385-4F47-A7F2-0E546CD82DDB}">
      <dsp:nvSpPr>
        <dsp:cNvPr id="0" name=""/>
        <dsp:cNvSpPr/>
      </dsp:nvSpPr>
      <dsp:spPr>
        <a:xfrm>
          <a:off x="1342800" y="325876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Both are not available yet.</a:t>
          </a:r>
        </a:p>
      </dsp:txBody>
      <dsp:txXfrm>
        <a:off x="1342800" y="3258762"/>
        <a:ext cx="3600000" cy="720000"/>
      </dsp:txXfrm>
    </dsp:sp>
    <dsp:sp modelId="{F93B1616-A253-4703-B51B-50081A2F60FF}">
      <dsp:nvSpPr>
        <dsp:cNvPr id="0" name=""/>
        <dsp:cNvSpPr/>
      </dsp:nvSpPr>
      <dsp:spPr>
        <a:xfrm>
          <a:off x="6274800" y="378761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005934-2F3C-416E-92A5-48A22B642AB9}">
      <dsp:nvSpPr>
        <dsp:cNvPr id="0" name=""/>
        <dsp:cNvSpPr/>
      </dsp:nvSpPr>
      <dsp:spPr>
        <a:xfrm>
          <a:off x="6742800" y="846761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E40DB6-FB23-42F2-A5F4-CAA473FECDFB}">
      <dsp:nvSpPr>
        <dsp:cNvPr id="0" name=""/>
        <dsp:cNvSpPr/>
      </dsp:nvSpPr>
      <dsp:spPr>
        <a:xfrm>
          <a:off x="5572800" y="325876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Can’t write an extension method that overloads an operator</a:t>
          </a:r>
        </a:p>
      </dsp:txBody>
      <dsp:txXfrm>
        <a:off x="5572800" y="3258762"/>
        <a:ext cx="36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503DCB-72B6-2B43-A736-764ACED64921}">
      <dsp:nvSpPr>
        <dsp:cNvPr id="0" name=""/>
        <dsp:cNvSpPr/>
      </dsp:nvSpPr>
      <dsp:spPr>
        <a:xfrm>
          <a:off x="1283" y="1010647"/>
          <a:ext cx="4672458" cy="233622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345" tIns="62230" rIns="93345" bIns="6223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Matrix, Vectors, Complex etc.</a:t>
          </a:r>
        </a:p>
      </dsp:txBody>
      <dsp:txXfrm>
        <a:off x="69709" y="1079073"/>
        <a:ext cx="4535606" cy="2199377"/>
      </dsp:txXfrm>
    </dsp:sp>
    <dsp:sp modelId="{24EBA081-AD66-8847-BF9A-5E0ED1E8195C}">
      <dsp:nvSpPr>
        <dsp:cNvPr id="0" name=""/>
        <dsp:cNvSpPr/>
      </dsp:nvSpPr>
      <dsp:spPr>
        <a:xfrm>
          <a:off x="5841857" y="1010647"/>
          <a:ext cx="4672458" cy="233622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345" tIns="62230" rIns="93345" bIns="6223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BitOperations</a:t>
          </a:r>
        </a:p>
      </dsp:txBody>
      <dsp:txXfrm>
        <a:off x="5910283" y="1079073"/>
        <a:ext cx="4535606" cy="219937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E5E11F-D893-884D-AF8A-55EADCEEEFE5}">
      <dsp:nvSpPr>
        <dsp:cNvPr id="0" name=""/>
        <dsp:cNvSpPr/>
      </dsp:nvSpPr>
      <dsp:spPr>
        <a:xfrm>
          <a:off x="0" y="420522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776F2C-7A4C-BF46-B35A-D981D24FADD6}">
      <dsp:nvSpPr>
        <dsp:cNvPr id="0" name=""/>
        <dsp:cNvSpPr/>
      </dsp:nvSpPr>
      <dsp:spPr>
        <a:xfrm>
          <a:off x="525780" y="66282"/>
          <a:ext cx="7360920" cy="7084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Params ( list of parameters )</a:t>
          </a:r>
        </a:p>
      </dsp:txBody>
      <dsp:txXfrm>
        <a:off x="560365" y="100867"/>
        <a:ext cx="7291750" cy="639310"/>
      </dsp:txXfrm>
    </dsp:sp>
    <dsp:sp modelId="{662BB76C-161A-944E-9FDD-A6CEF1F676AA}">
      <dsp:nvSpPr>
        <dsp:cNvPr id="0" name=""/>
        <dsp:cNvSpPr/>
      </dsp:nvSpPr>
      <dsp:spPr>
        <a:xfrm>
          <a:off x="0" y="1509162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2FFD91-3BA9-9C4D-9AA5-BA5FBB76A708}">
      <dsp:nvSpPr>
        <dsp:cNvPr id="0" name=""/>
        <dsp:cNvSpPr/>
      </dsp:nvSpPr>
      <dsp:spPr>
        <a:xfrm>
          <a:off x="525780" y="1154922"/>
          <a:ext cx="7360920" cy="7084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Add ints</a:t>
          </a:r>
        </a:p>
      </dsp:txBody>
      <dsp:txXfrm>
        <a:off x="560365" y="1189507"/>
        <a:ext cx="7291750" cy="639310"/>
      </dsp:txXfrm>
    </dsp:sp>
    <dsp:sp modelId="{BD6A3574-0DBF-134E-B8A0-57774975FE51}">
      <dsp:nvSpPr>
        <dsp:cNvPr id="0" name=""/>
        <dsp:cNvSpPr/>
      </dsp:nvSpPr>
      <dsp:spPr>
        <a:xfrm>
          <a:off x="0" y="2597802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5E1B07-3F33-F346-BAA1-282FBD23C28F}">
      <dsp:nvSpPr>
        <dsp:cNvPr id="0" name=""/>
        <dsp:cNvSpPr/>
      </dsp:nvSpPr>
      <dsp:spPr>
        <a:xfrm>
          <a:off x="525780" y="2243562"/>
          <a:ext cx="7360920" cy="7084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Add doubles</a:t>
          </a:r>
        </a:p>
      </dsp:txBody>
      <dsp:txXfrm>
        <a:off x="560365" y="2278147"/>
        <a:ext cx="7291750" cy="639310"/>
      </dsp:txXfrm>
    </dsp:sp>
    <dsp:sp modelId="{193E5949-5537-2E48-88A8-A365EE388CA4}">
      <dsp:nvSpPr>
        <dsp:cNvPr id="0" name=""/>
        <dsp:cNvSpPr/>
      </dsp:nvSpPr>
      <dsp:spPr>
        <a:xfrm>
          <a:off x="0" y="3686441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FE0EDA-ED45-334D-BDD6-767FEA1E1066}">
      <dsp:nvSpPr>
        <dsp:cNvPr id="0" name=""/>
        <dsp:cNvSpPr/>
      </dsp:nvSpPr>
      <dsp:spPr>
        <a:xfrm>
          <a:off x="525780" y="3332202"/>
          <a:ext cx="7360920" cy="7084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Add Complex</a:t>
          </a:r>
        </a:p>
      </dsp:txBody>
      <dsp:txXfrm>
        <a:off x="560365" y="3366787"/>
        <a:ext cx="7291750" cy="63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2915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81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925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345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97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124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42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588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72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2/24/21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2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29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00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s://docs.microsoft.com/en-us/dotnet/standard/design-guidelines/operator-overloads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FD7FF4-1632-4ED3-9749-1542A7B44A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F8237F-0954-4F45-AF53-9DB331ED1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r>
              <a:rPr lang="en-US" sz="6600"/>
              <a:t>C# Workshops – Step03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3772C-76D7-E845-8ECC-2F8DA88354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100"/>
              <a:t>Spring 2021 – 24 Feb 2021</a:t>
            </a:r>
          </a:p>
          <a:p>
            <a:pPr>
              <a:lnSpc>
                <a:spcPct val="100000"/>
              </a:lnSpc>
            </a:pPr>
            <a:r>
              <a:rPr lang="en-US" sz="1100"/>
              <a:t>Jay W.</a:t>
            </a:r>
          </a:p>
        </p:txBody>
      </p:sp>
    </p:spTree>
    <p:extLst>
      <p:ext uri="{BB962C8B-B14F-4D97-AF65-F5344CB8AC3E}">
        <p14:creationId xmlns:p14="http://schemas.microsoft.com/office/powerpoint/2010/main" val="8929310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688352-BB16-914C-85AA-067E4447C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Need for Generics: code reuse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CB53A60-B0B2-48F7-8AED-6C00F07F02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2437102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9665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934A0-5261-5242-8C22-85298AEE4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Programmer Humor</a:t>
            </a:r>
            <a:br>
              <a:rPr lang="en-US" dirty="0"/>
            </a:br>
            <a:r>
              <a:rPr lang="en-US" sz="1600" dirty="0"/>
              <a:t>https://</a:t>
            </a:r>
            <a:r>
              <a:rPr lang="en-US" sz="1600" dirty="0" err="1"/>
              <a:t>i.redd.it</a:t>
            </a:r>
            <a:r>
              <a:rPr lang="en-US" sz="1600" dirty="0"/>
              <a:t>/d35x0skhu0j61.jpg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23A2D72-5FAD-B945-9831-159B27D042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2318" y="2478088"/>
            <a:ext cx="4155326" cy="3694112"/>
          </a:xfrm>
        </p:spPr>
      </p:pic>
    </p:spTree>
    <p:extLst>
      <p:ext uri="{BB962C8B-B14F-4D97-AF65-F5344CB8AC3E}">
        <p14:creationId xmlns:p14="http://schemas.microsoft.com/office/powerpoint/2010/main" val="3093080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DDD509-60C7-644D-9AB1-53C66C77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/>
              <a:t>Operator Overloading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8ACEA-2239-8F49-9D0F-060697F37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/>
              <a:t> Overload +, -, *, / etc.</a:t>
            </a:r>
          </a:p>
          <a:p>
            <a:r>
              <a:rPr lang="en-US" sz="1700"/>
              <a:t>Use where it makes sense</a:t>
            </a:r>
          </a:p>
          <a:p>
            <a:r>
              <a:rPr lang="en-US" sz="1700"/>
              <a:t>Complex, Fractions, Matrix, Vector</a:t>
            </a:r>
          </a:p>
          <a:p>
            <a:endParaRPr lang="en-US" sz="1700"/>
          </a:p>
        </p:txBody>
      </p:sp>
      <p:pic>
        <p:nvPicPr>
          <p:cNvPr id="7" name="Graphic 6" descr="Mathematics">
            <a:extLst>
              <a:ext uri="{FF2B5EF4-FFF2-40B4-BE49-F238E27FC236}">
                <a16:creationId xmlns:a16="http://schemas.microsoft.com/office/drawing/2014/main" id="{08165BAA-ADAB-4029-AE2F-4EF4A376C2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24144" y="841248"/>
            <a:ext cx="5276088" cy="527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154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2B8762-738B-E641-88F4-3D57CC8A7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sz="2200"/>
              <a:t>Design Guidelines for Op Overload</a:t>
            </a:r>
            <a:br>
              <a:rPr lang="en-US" sz="2200"/>
            </a:br>
            <a:r>
              <a:rPr lang="en-US" sz="2200">
                <a:hlinkClick r:id="rId2"/>
              </a:rPr>
              <a:t>https://docs.microsoft.com/en-us/dotnet/standard/design-guidelines/operator-overloads</a:t>
            </a:r>
            <a:endParaRPr lang="en-US" sz="22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C156FE8-FAA2-4E1F-A8D3-0A488A9021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416507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65962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5572F4-4A55-BC42-A947-5B94E7C00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en-US" dirty="0"/>
              <a:t>Operator Precedence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B7F904-7F54-43D3-823A-860B0DB00B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414082"/>
              </p:ext>
            </p:extLst>
          </p:nvPr>
        </p:nvGraphicFramePr>
        <p:xfrm>
          <a:off x="838200" y="1650222"/>
          <a:ext cx="10506456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6412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2997E1-60C1-984F-998F-2646A1139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Operator Overloading &amp; Extension methods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BE87B1-E9B3-4E4C-B4E3-70887B6EB1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3352981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7519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1B3EC0-C865-4E52-A0F6-CB02B29A4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DC670D-3286-8D48-A985-EB348C3EE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41832"/>
            <a:ext cx="10506456" cy="1901952"/>
          </a:xfrm>
        </p:spPr>
        <p:txBody>
          <a:bodyPr anchor="b">
            <a:normAutofit/>
          </a:bodyPr>
          <a:lstStyle/>
          <a:p>
            <a:r>
              <a:rPr lang="en-US" sz="5400"/>
              <a:t>Overloading ==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146509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1410C-B4C8-9044-8333-CE196E22E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668690"/>
            <a:ext cx="10509504" cy="2503510"/>
          </a:xfrm>
        </p:spPr>
        <p:txBody>
          <a:bodyPr>
            <a:normAutofit/>
          </a:bodyPr>
          <a:lstStyle/>
          <a:p>
            <a:r>
              <a:rPr lang="en-US" sz="2000"/>
              <a:t>Equality is complex</a:t>
            </a:r>
          </a:p>
          <a:p>
            <a:r>
              <a:rPr lang="en-US" sz="2000" dirty="0"/>
              <a:t>https://</a:t>
            </a:r>
            <a:r>
              <a:rPr lang="en-US" sz="2000"/>
              <a:t>accu.org</a:t>
            </a:r>
            <a:r>
              <a:rPr lang="en-US" sz="2000" dirty="0"/>
              <a:t>/conf-docs/PDFs_2011/Steve-Love-Roger-Orr-</a:t>
            </a:r>
            <a:r>
              <a:rPr lang="en-US" sz="2000"/>
              <a:t>equals.pdf</a:t>
            </a:r>
            <a:endParaRPr lang="en-US" sz="2000" dirty="0"/>
          </a:p>
          <a:p>
            <a:r>
              <a:rPr lang="en-US" sz="2000"/>
              <a:t>Be careful when overloading ==</a:t>
            </a:r>
          </a:p>
        </p:txBody>
      </p:sp>
    </p:spTree>
    <p:extLst>
      <p:ext uri="{BB962C8B-B14F-4D97-AF65-F5344CB8AC3E}">
        <p14:creationId xmlns:p14="http://schemas.microsoft.com/office/powerpoint/2010/main" val="269245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1958F3-1617-C445-B2B5-3AB250BDD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6000"/>
              <a:t>BigInteger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0B5DEA-ADF6-4BA5-9307-147F0A468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8680" y="2898648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83982"/>
            <a:ext cx="1873457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B662A-3A2E-584D-961E-1C7F826B5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r>
              <a:rPr lang="en-US" sz="2000"/>
              <a:t>When you don’t want to worry about pesky overflow</a:t>
            </a:r>
          </a:p>
          <a:p>
            <a:r>
              <a:rPr lang="en-US" sz="2000"/>
              <a:t>Does do operator overloading</a:t>
            </a:r>
          </a:p>
          <a:p>
            <a:r>
              <a:rPr lang="en-US" sz="2000"/>
              <a:t>System.Numerics</a:t>
            </a:r>
          </a:p>
          <a:p>
            <a:r>
              <a:rPr lang="en-US" sz="2000"/>
              <a:t>https://visualstudiomagazine.com/articles/2011/01/25/biginteger.aspx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931362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D325D9-2277-3C4A-9D1D-029279327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 err="1"/>
              <a:t>System.Numerics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B94001E-8000-46D7-932F-7E01CA7F05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4959272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5905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2B595-6378-7344-96A8-79B8AE7B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7" y="548640"/>
            <a:ext cx="10388573" cy="1179576"/>
          </a:xfrm>
        </p:spPr>
        <p:txBody>
          <a:bodyPr>
            <a:normAutofit/>
          </a:bodyPr>
          <a:lstStyle/>
          <a:p>
            <a:r>
              <a:rPr lang="en-US" dirty="0"/>
              <a:t>Complex class : operator overloading</a:t>
            </a:r>
            <a:br>
              <a:rPr lang="en-US" dirty="0"/>
            </a:br>
            <a:r>
              <a:rPr lang="en-US" sz="1600" dirty="0"/>
              <a:t>https://</a:t>
            </a:r>
            <a:r>
              <a:rPr lang="en-US" sz="1600" dirty="0" err="1"/>
              <a:t>github.com</a:t>
            </a:r>
            <a:r>
              <a:rPr lang="en-US" sz="1600" dirty="0"/>
              <a:t>/</a:t>
            </a:r>
            <a:r>
              <a:rPr lang="en-US" sz="1600" dirty="0" err="1"/>
              <a:t>microsoft</a:t>
            </a:r>
            <a:r>
              <a:rPr lang="en-US" sz="1600" dirty="0"/>
              <a:t>/</a:t>
            </a:r>
            <a:r>
              <a:rPr lang="en-US" sz="1600" dirty="0" err="1"/>
              <a:t>referencesource</a:t>
            </a:r>
            <a:r>
              <a:rPr lang="en-US" sz="1600" dirty="0"/>
              <a:t>/blob/master/</a:t>
            </a:r>
            <a:r>
              <a:rPr lang="en-US" sz="1600" dirty="0" err="1"/>
              <a:t>System.Numerics</a:t>
            </a:r>
            <a:r>
              <a:rPr lang="en-US" sz="1600" dirty="0"/>
              <a:t>/System/</a:t>
            </a:r>
            <a:r>
              <a:rPr lang="en-US" sz="1600" dirty="0" err="1"/>
              <a:t>Numerics</a:t>
            </a:r>
            <a:r>
              <a:rPr lang="en-US" sz="1600" dirty="0"/>
              <a:t>/</a:t>
            </a:r>
            <a:r>
              <a:rPr lang="en-US" sz="1600" dirty="0" err="1"/>
              <a:t>Complex.cs</a:t>
            </a:r>
            <a:endParaRPr lang="en-US" sz="16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E65C3B8-E569-264D-A283-83E6F4EEA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public static Complex operator +(Complex left, Complex right) 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       return (</a:t>
            </a:r>
          </a:p>
          <a:p>
            <a:pPr marL="0" indent="0">
              <a:buNone/>
            </a:pPr>
            <a:r>
              <a:rPr lang="en-US" dirty="0"/>
              <a:t>		new Complex(</a:t>
            </a:r>
          </a:p>
          <a:p>
            <a:pPr marL="0" indent="0">
              <a:buNone/>
            </a:pPr>
            <a:r>
              <a:rPr lang="en-US" dirty="0"/>
              <a:t>			(</a:t>
            </a:r>
            <a:r>
              <a:rPr lang="en-US" dirty="0" err="1"/>
              <a:t>left.m_real</a:t>
            </a:r>
            <a:r>
              <a:rPr lang="en-US" dirty="0"/>
              <a:t> + </a:t>
            </a:r>
            <a:r>
              <a:rPr lang="en-US" dirty="0" err="1"/>
              <a:t>right.m_real</a:t>
            </a:r>
            <a:r>
              <a:rPr lang="en-US" dirty="0"/>
              <a:t>), </a:t>
            </a:r>
          </a:p>
          <a:p>
            <a:pPr marL="0" indent="0">
              <a:buNone/>
            </a:pPr>
            <a:r>
              <a:rPr lang="en-US" dirty="0"/>
              <a:t>			(</a:t>
            </a:r>
            <a:r>
              <a:rPr lang="en-US" dirty="0" err="1"/>
              <a:t>left.m_imaginary</a:t>
            </a:r>
            <a:r>
              <a:rPr lang="en-US" dirty="0"/>
              <a:t> + </a:t>
            </a:r>
            <a:r>
              <a:rPr lang="en-US" dirty="0" err="1"/>
              <a:t>right.m_imaginary</a:t>
            </a:r>
            <a:r>
              <a:rPr lang="en-US" dirty="0"/>
              <a:t>)));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5816550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349</Words>
  <Application>Microsoft Macintosh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Avenir Next LT Pro</vt:lpstr>
      <vt:lpstr>Calibri</vt:lpstr>
      <vt:lpstr>AccentBoxVTI</vt:lpstr>
      <vt:lpstr>C# Workshops – Step03</vt:lpstr>
      <vt:lpstr>Operator Overloading</vt:lpstr>
      <vt:lpstr>Design Guidelines for Op Overload https://docs.microsoft.com/en-us/dotnet/standard/design-guidelines/operator-overloads</vt:lpstr>
      <vt:lpstr>Operator Precedence</vt:lpstr>
      <vt:lpstr>Operator Overloading &amp; Extension methods</vt:lpstr>
      <vt:lpstr>Overloading ==</vt:lpstr>
      <vt:lpstr>BigInteger</vt:lpstr>
      <vt:lpstr>System.Numerics</vt:lpstr>
      <vt:lpstr>Complex class : operator overloading https://github.com/microsoft/referencesource/blob/master/System.Numerics/System/Numerics/Complex.cs</vt:lpstr>
      <vt:lpstr>Need for Generics: code reuse</vt:lpstr>
      <vt:lpstr>Programmer Humor https://i.redd.it/d35x0skhu0j61.jpg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Workshops – Step01</dc:title>
  <dc:creator>Walia, Jatindera S</dc:creator>
  <cp:lastModifiedBy>Walia, Jatindera S</cp:lastModifiedBy>
  <cp:revision>17</cp:revision>
  <dcterms:created xsi:type="dcterms:W3CDTF">2021-01-20T15:58:04Z</dcterms:created>
  <dcterms:modified xsi:type="dcterms:W3CDTF">2021-02-24T16:51:12Z</dcterms:modified>
</cp:coreProperties>
</file>