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3"/>
    <p:restoredTop sz="94684"/>
  </p:normalViewPr>
  <p:slideViewPr>
    <p:cSldViewPr snapToGrid="0" snapToObjects="1">
      <p:cViewPr varScale="1">
        <p:scale>
          <a:sx n="148" d="100"/>
          <a:sy n="148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333CB-B028-4F32-94D4-26139CF452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C0655-4A45-4001-899D-29B609892808}">
      <dgm:prSet/>
      <dgm:spPr/>
      <dgm:t>
        <a:bodyPr/>
        <a:lstStyle/>
        <a:p>
          <a:r>
            <a:rPr lang="en-US"/>
            <a:t>We will use vs code</a:t>
          </a:r>
        </a:p>
      </dgm:t>
    </dgm:pt>
    <dgm:pt modelId="{12F5C868-41C9-4CF0-B4E8-C8C655F17C98}" type="parTrans" cxnId="{0D30E1FE-C989-4628-95B8-A3B92D702E20}">
      <dgm:prSet/>
      <dgm:spPr/>
      <dgm:t>
        <a:bodyPr/>
        <a:lstStyle/>
        <a:p>
          <a:endParaRPr lang="en-US"/>
        </a:p>
      </dgm:t>
    </dgm:pt>
    <dgm:pt modelId="{32AB2692-CE64-498A-9441-681720EFE246}" type="sibTrans" cxnId="{0D30E1FE-C989-4628-95B8-A3B92D702E20}">
      <dgm:prSet/>
      <dgm:spPr/>
      <dgm:t>
        <a:bodyPr/>
        <a:lstStyle/>
        <a:p>
          <a:endParaRPr lang="en-US"/>
        </a:p>
      </dgm:t>
    </dgm:pt>
    <dgm:pt modelId="{AB476C35-0CB3-4BD8-958D-0AEE4FC6E981}">
      <dgm:prSet/>
      <dgm:spPr/>
      <dgm:t>
        <a:bodyPr/>
        <a:lstStyle/>
        <a:p>
          <a:r>
            <a:rPr lang="en-US"/>
            <a:t>Please download it</a:t>
          </a:r>
        </a:p>
      </dgm:t>
    </dgm:pt>
    <dgm:pt modelId="{166CA50D-F54B-4D1F-B032-45EFCBAD729F}" type="parTrans" cxnId="{1AE5E6D0-1C62-4349-AD81-742318813B25}">
      <dgm:prSet/>
      <dgm:spPr/>
      <dgm:t>
        <a:bodyPr/>
        <a:lstStyle/>
        <a:p>
          <a:endParaRPr lang="en-US"/>
        </a:p>
      </dgm:t>
    </dgm:pt>
    <dgm:pt modelId="{38AA7B21-056B-4871-96D0-EE0934AA8A66}" type="sibTrans" cxnId="{1AE5E6D0-1C62-4349-AD81-742318813B25}">
      <dgm:prSet/>
      <dgm:spPr/>
      <dgm:t>
        <a:bodyPr/>
        <a:lstStyle/>
        <a:p>
          <a:endParaRPr lang="en-US"/>
        </a:p>
      </dgm:t>
    </dgm:pt>
    <dgm:pt modelId="{CCC376EF-C242-4973-B347-9AB0551644C3}" type="pres">
      <dgm:prSet presAssocID="{84A333CB-B028-4F32-94D4-26139CF452BC}" presName="root" presStyleCnt="0">
        <dgm:presLayoutVars>
          <dgm:dir/>
          <dgm:resizeHandles val="exact"/>
        </dgm:presLayoutVars>
      </dgm:prSet>
      <dgm:spPr/>
    </dgm:pt>
    <dgm:pt modelId="{ED769BD5-D82B-44ED-AC6F-48E66A952383}" type="pres">
      <dgm:prSet presAssocID="{E94C0655-4A45-4001-899D-29B609892808}" presName="compNode" presStyleCnt="0"/>
      <dgm:spPr/>
    </dgm:pt>
    <dgm:pt modelId="{4662F7A6-4B6E-4CED-BB00-5E5C5F9ADB5A}" type="pres">
      <dgm:prSet presAssocID="{E94C0655-4A45-4001-899D-29B609892808}" presName="bgRect" presStyleLbl="bgShp" presStyleIdx="0" presStyleCnt="2"/>
      <dgm:spPr/>
    </dgm:pt>
    <dgm:pt modelId="{7CFF700D-DB8C-443E-89B0-D4D21E692FA5}" type="pres">
      <dgm:prSet presAssocID="{E94C0655-4A45-4001-899D-29B6098928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1ECC80F-99BE-487E-98EC-44587E602E4B}" type="pres">
      <dgm:prSet presAssocID="{E94C0655-4A45-4001-899D-29B609892808}" presName="spaceRect" presStyleCnt="0"/>
      <dgm:spPr/>
    </dgm:pt>
    <dgm:pt modelId="{3D034812-78D6-4428-B3F2-0496C998D62E}" type="pres">
      <dgm:prSet presAssocID="{E94C0655-4A45-4001-899D-29B609892808}" presName="parTx" presStyleLbl="revTx" presStyleIdx="0" presStyleCnt="2">
        <dgm:presLayoutVars>
          <dgm:chMax val="0"/>
          <dgm:chPref val="0"/>
        </dgm:presLayoutVars>
      </dgm:prSet>
      <dgm:spPr/>
    </dgm:pt>
    <dgm:pt modelId="{34E0C6F0-3E28-4E3E-B964-4F91B20A5669}" type="pres">
      <dgm:prSet presAssocID="{32AB2692-CE64-498A-9441-681720EFE246}" presName="sibTrans" presStyleCnt="0"/>
      <dgm:spPr/>
    </dgm:pt>
    <dgm:pt modelId="{FD1ABDEE-E528-4CBD-9394-2FF65F79F353}" type="pres">
      <dgm:prSet presAssocID="{AB476C35-0CB3-4BD8-958D-0AEE4FC6E981}" presName="compNode" presStyleCnt="0"/>
      <dgm:spPr/>
    </dgm:pt>
    <dgm:pt modelId="{9893C334-F1D1-4A41-9ED1-CB836C443B4C}" type="pres">
      <dgm:prSet presAssocID="{AB476C35-0CB3-4BD8-958D-0AEE4FC6E981}" presName="bgRect" presStyleLbl="bgShp" presStyleIdx="1" presStyleCnt="2"/>
      <dgm:spPr/>
    </dgm:pt>
    <dgm:pt modelId="{AF307006-BBB2-40F4-8E84-1EF56B72F115}" type="pres">
      <dgm:prSet presAssocID="{AB476C35-0CB3-4BD8-958D-0AEE4FC6E9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9BCB96E-1DF8-4BB6-AC5D-9B5F9907BD27}" type="pres">
      <dgm:prSet presAssocID="{AB476C35-0CB3-4BD8-958D-0AEE4FC6E981}" presName="spaceRect" presStyleCnt="0"/>
      <dgm:spPr/>
    </dgm:pt>
    <dgm:pt modelId="{D3777901-3C88-4FFA-985E-EAEBF0CD94A7}" type="pres">
      <dgm:prSet presAssocID="{AB476C35-0CB3-4BD8-958D-0AEE4FC6E98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A782520-CCCC-4FA6-A392-1D4A4E973551}" type="presOf" srcId="{84A333CB-B028-4F32-94D4-26139CF452BC}" destId="{CCC376EF-C242-4973-B347-9AB0551644C3}" srcOrd="0" destOrd="0" presId="urn:microsoft.com/office/officeart/2018/2/layout/IconVerticalSolidList"/>
    <dgm:cxn modelId="{E2ACBE67-AF43-4F23-85DC-010FD6D8EB1A}" type="presOf" srcId="{E94C0655-4A45-4001-899D-29B609892808}" destId="{3D034812-78D6-4428-B3F2-0496C998D62E}" srcOrd="0" destOrd="0" presId="urn:microsoft.com/office/officeart/2018/2/layout/IconVerticalSolidList"/>
    <dgm:cxn modelId="{D00B767A-914B-42D7-8913-67BB8B4314F9}" type="presOf" srcId="{AB476C35-0CB3-4BD8-958D-0AEE4FC6E981}" destId="{D3777901-3C88-4FFA-985E-EAEBF0CD94A7}" srcOrd="0" destOrd="0" presId="urn:microsoft.com/office/officeart/2018/2/layout/IconVerticalSolidList"/>
    <dgm:cxn modelId="{1AE5E6D0-1C62-4349-AD81-742318813B25}" srcId="{84A333CB-B028-4F32-94D4-26139CF452BC}" destId="{AB476C35-0CB3-4BD8-958D-0AEE4FC6E981}" srcOrd="1" destOrd="0" parTransId="{166CA50D-F54B-4D1F-B032-45EFCBAD729F}" sibTransId="{38AA7B21-056B-4871-96D0-EE0934AA8A66}"/>
    <dgm:cxn modelId="{0D30E1FE-C989-4628-95B8-A3B92D702E20}" srcId="{84A333CB-B028-4F32-94D4-26139CF452BC}" destId="{E94C0655-4A45-4001-899D-29B609892808}" srcOrd="0" destOrd="0" parTransId="{12F5C868-41C9-4CF0-B4E8-C8C655F17C98}" sibTransId="{32AB2692-CE64-498A-9441-681720EFE246}"/>
    <dgm:cxn modelId="{679B2161-F343-4064-A6BD-B6882D689959}" type="presParOf" srcId="{CCC376EF-C242-4973-B347-9AB0551644C3}" destId="{ED769BD5-D82B-44ED-AC6F-48E66A952383}" srcOrd="0" destOrd="0" presId="urn:microsoft.com/office/officeart/2018/2/layout/IconVerticalSolidList"/>
    <dgm:cxn modelId="{06B648B0-4B34-4FB8-96A3-C13B694AD312}" type="presParOf" srcId="{ED769BD5-D82B-44ED-AC6F-48E66A952383}" destId="{4662F7A6-4B6E-4CED-BB00-5E5C5F9ADB5A}" srcOrd="0" destOrd="0" presId="urn:microsoft.com/office/officeart/2018/2/layout/IconVerticalSolidList"/>
    <dgm:cxn modelId="{2B974D94-E657-44CA-9984-71DF0571EFA4}" type="presParOf" srcId="{ED769BD5-D82B-44ED-AC6F-48E66A952383}" destId="{7CFF700D-DB8C-443E-89B0-D4D21E692FA5}" srcOrd="1" destOrd="0" presId="urn:microsoft.com/office/officeart/2018/2/layout/IconVerticalSolidList"/>
    <dgm:cxn modelId="{640A8789-59C7-4F41-88B4-FA6597DE4492}" type="presParOf" srcId="{ED769BD5-D82B-44ED-AC6F-48E66A952383}" destId="{F1ECC80F-99BE-487E-98EC-44587E602E4B}" srcOrd="2" destOrd="0" presId="urn:microsoft.com/office/officeart/2018/2/layout/IconVerticalSolidList"/>
    <dgm:cxn modelId="{36CE9016-45DD-4C2C-81D2-35BE8BF10F1D}" type="presParOf" srcId="{ED769BD5-D82B-44ED-AC6F-48E66A952383}" destId="{3D034812-78D6-4428-B3F2-0496C998D62E}" srcOrd="3" destOrd="0" presId="urn:microsoft.com/office/officeart/2018/2/layout/IconVerticalSolidList"/>
    <dgm:cxn modelId="{DA42C508-F323-4A30-8248-C4A9CF124E1A}" type="presParOf" srcId="{CCC376EF-C242-4973-B347-9AB0551644C3}" destId="{34E0C6F0-3E28-4E3E-B964-4F91B20A5669}" srcOrd="1" destOrd="0" presId="urn:microsoft.com/office/officeart/2018/2/layout/IconVerticalSolidList"/>
    <dgm:cxn modelId="{74896B78-053A-4E07-9A47-DE887A3F3576}" type="presParOf" srcId="{CCC376EF-C242-4973-B347-9AB0551644C3}" destId="{FD1ABDEE-E528-4CBD-9394-2FF65F79F353}" srcOrd="2" destOrd="0" presId="urn:microsoft.com/office/officeart/2018/2/layout/IconVerticalSolidList"/>
    <dgm:cxn modelId="{B4B31848-DF1C-41EC-BCFB-BBC3459B3E95}" type="presParOf" srcId="{FD1ABDEE-E528-4CBD-9394-2FF65F79F353}" destId="{9893C334-F1D1-4A41-9ED1-CB836C443B4C}" srcOrd="0" destOrd="0" presId="urn:microsoft.com/office/officeart/2018/2/layout/IconVerticalSolidList"/>
    <dgm:cxn modelId="{1F8F9706-44C3-40C3-BD2F-8CF2E8F64341}" type="presParOf" srcId="{FD1ABDEE-E528-4CBD-9394-2FF65F79F353}" destId="{AF307006-BBB2-40F4-8E84-1EF56B72F115}" srcOrd="1" destOrd="0" presId="urn:microsoft.com/office/officeart/2018/2/layout/IconVerticalSolidList"/>
    <dgm:cxn modelId="{C3F685A9-463E-4D1C-97B1-24328A170419}" type="presParOf" srcId="{FD1ABDEE-E528-4CBD-9394-2FF65F79F353}" destId="{89BCB96E-1DF8-4BB6-AC5D-9B5F9907BD27}" srcOrd="2" destOrd="0" presId="urn:microsoft.com/office/officeart/2018/2/layout/IconVerticalSolidList"/>
    <dgm:cxn modelId="{257F7950-D9E4-4DC5-826F-E15B3A7976FE}" type="presParOf" srcId="{FD1ABDEE-E528-4CBD-9394-2FF65F79F353}" destId="{D3777901-3C88-4FFA-985E-EAEBF0CD94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5FBA6-09A0-45DC-A966-FD99C535D05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3E5A7C-BDBF-414B-8056-10760DE89950}">
      <dgm:prSet/>
      <dgm:spPr/>
      <dgm:t>
        <a:bodyPr/>
        <a:lstStyle/>
        <a:p>
          <a:r>
            <a:rPr lang="en-US"/>
            <a:t>Copy and paste the following as first line in your Dockerfile</a:t>
          </a:r>
        </a:p>
      </dgm:t>
    </dgm:pt>
    <dgm:pt modelId="{8E7A4C6C-424C-4D9B-AA7F-FDF012098D7A}" type="parTrans" cxnId="{B7E4E301-8F29-47AA-8CA2-FEDEA53A082F}">
      <dgm:prSet/>
      <dgm:spPr/>
      <dgm:t>
        <a:bodyPr/>
        <a:lstStyle/>
        <a:p>
          <a:endParaRPr lang="en-US"/>
        </a:p>
      </dgm:t>
    </dgm:pt>
    <dgm:pt modelId="{1A672C17-A569-4FC5-A304-CE9E56B52512}" type="sibTrans" cxnId="{B7E4E301-8F29-47AA-8CA2-FEDEA53A082F}">
      <dgm:prSet/>
      <dgm:spPr/>
      <dgm:t>
        <a:bodyPr/>
        <a:lstStyle/>
        <a:p>
          <a:endParaRPr lang="en-US"/>
        </a:p>
      </dgm:t>
    </dgm:pt>
    <dgm:pt modelId="{68C6B10E-98ED-4E28-9E2A-32AA5DFC861A}">
      <dgm:prSet/>
      <dgm:spPr/>
      <dgm:t>
        <a:bodyPr/>
        <a:lstStyle/>
        <a:p>
          <a:r>
            <a:rPr lang="en-US" dirty="0"/>
            <a:t>FROM </a:t>
          </a:r>
          <a:r>
            <a:rPr lang="en-US" dirty="0" err="1"/>
            <a:t>mcr.microsoft.com</a:t>
          </a:r>
          <a:r>
            <a:rPr lang="en-US" dirty="0"/>
            <a:t>/dotnet/sdk:5.0</a:t>
          </a:r>
        </a:p>
      </dgm:t>
    </dgm:pt>
    <dgm:pt modelId="{CFC12BC4-7986-4508-A1A0-F6E5B79C03F4}" type="parTrans" cxnId="{4AEF1F4F-801E-4360-85A6-747FF1518A58}">
      <dgm:prSet/>
      <dgm:spPr/>
      <dgm:t>
        <a:bodyPr/>
        <a:lstStyle/>
        <a:p>
          <a:endParaRPr lang="en-US"/>
        </a:p>
      </dgm:t>
    </dgm:pt>
    <dgm:pt modelId="{6623DD38-CC7A-44B1-A7BB-F7B8B9D299DE}" type="sibTrans" cxnId="{4AEF1F4F-801E-4360-85A6-747FF1518A58}">
      <dgm:prSet/>
      <dgm:spPr/>
      <dgm:t>
        <a:bodyPr/>
        <a:lstStyle/>
        <a:p>
          <a:endParaRPr lang="en-US"/>
        </a:p>
      </dgm:t>
    </dgm:pt>
    <dgm:pt modelId="{DADCDC82-E750-0741-A1C9-840E05D3B038}" type="pres">
      <dgm:prSet presAssocID="{8F95FBA6-09A0-45DC-A966-FD99C535D059}" presName="outerComposite" presStyleCnt="0">
        <dgm:presLayoutVars>
          <dgm:chMax val="5"/>
          <dgm:dir/>
          <dgm:resizeHandles val="exact"/>
        </dgm:presLayoutVars>
      </dgm:prSet>
      <dgm:spPr/>
    </dgm:pt>
    <dgm:pt modelId="{278FEE68-2732-0A49-BBB5-275317B82563}" type="pres">
      <dgm:prSet presAssocID="{8F95FBA6-09A0-45DC-A966-FD99C535D059}" presName="dummyMaxCanvas" presStyleCnt="0">
        <dgm:presLayoutVars/>
      </dgm:prSet>
      <dgm:spPr/>
    </dgm:pt>
    <dgm:pt modelId="{D9B44337-89AC-7940-8564-2C9B82FCA4B2}" type="pres">
      <dgm:prSet presAssocID="{8F95FBA6-09A0-45DC-A966-FD99C535D059}" presName="TwoNodes_1" presStyleLbl="node1" presStyleIdx="0" presStyleCnt="2">
        <dgm:presLayoutVars>
          <dgm:bulletEnabled val="1"/>
        </dgm:presLayoutVars>
      </dgm:prSet>
      <dgm:spPr/>
    </dgm:pt>
    <dgm:pt modelId="{47F2B42A-0007-2F43-BCDA-8EF72A0245BE}" type="pres">
      <dgm:prSet presAssocID="{8F95FBA6-09A0-45DC-A966-FD99C535D059}" presName="TwoNodes_2" presStyleLbl="node1" presStyleIdx="1" presStyleCnt="2">
        <dgm:presLayoutVars>
          <dgm:bulletEnabled val="1"/>
        </dgm:presLayoutVars>
      </dgm:prSet>
      <dgm:spPr/>
    </dgm:pt>
    <dgm:pt modelId="{91D8F4F8-D477-DD46-9092-29B5CE9D1048}" type="pres">
      <dgm:prSet presAssocID="{8F95FBA6-09A0-45DC-A966-FD99C535D059}" presName="TwoConn_1-2" presStyleLbl="fgAccFollowNode1" presStyleIdx="0" presStyleCnt="1">
        <dgm:presLayoutVars>
          <dgm:bulletEnabled val="1"/>
        </dgm:presLayoutVars>
      </dgm:prSet>
      <dgm:spPr/>
    </dgm:pt>
    <dgm:pt modelId="{4C65303A-036F-7942-AB24-91DD72E847DB}" type="pres">
      <dgm:prSet presAssocID="{8F95FBA6-09A0-45DC-A966-FD99C535D059}" presName="TwoNodes_1_text" presStyleLbl="node1" presStyleIdx="1" presStyleCnt="2">
        <dgm:presLayoutVars>
          <dgm:bulletEnabled val="1"/>
        </dgm:presLayoutVars>
      </dgm:prSet>
      <dgm:spPr/>
    </dgm:pt>
    <dgm:pt modelId="{A1D6ABC6-B635-E642-B075-6A13E5526993}" type="pres">
      <dgm:prSet presAssocID="{8F95FBA6-09A0-45DC-A966-FD99C535D05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7E4E301-8F29-47AA-8CA2-FEDEA53A082F}" srcId="{8F95FBA6-09A0-45DC-A966-FD99C535D059}" destId="{B63E5A7C-BDBF-414B-8056-10760DE89950}" srcOrd="0" destOrd="0" parTransId="{8E7A4C6C-424C-4D9B-AA7F-FDF012098D7A}" sibTransId="{1A672C17-A569-4FC5-A304-CE9E56B52512}"/>
    <dgm:cxn modelId="{929CCA1C-CC94-7D43-BEF8-5182D2C8A3CE}" type="presOf" srcId="{B63E5A7C-BDBF-414B-8056-10760DE89950}" destId="{4C65303A-036F-7942-AB24-91DD72E847DB}" srcOrd="1" destOrd="0" presId="urn:microsoft.com/office/officeart/2005/8/layout/vProcess5"/>
    <dgm:cxn modelId="{17C96223-CF9D-BE40-96B9-81CFBDAD7761}" type="presOf" srcId="{68C6B10E-98ED-4E28-9E2A-32AA5DFC861A}" destId="{A1D6ABC6-B635-E642-B075-6A13E5526993}" srcOrd="1" destOrd="0" presId="urn:microsoft.com/office/officeart/2005/8/layout/vProcess5"/>
    <dgm:cxn modelId="{76CB7425-1995-BD4F-8606-0E1B2567208D}" type="presOf" srcId="{68C6B10E-98ED-4E28-9E2A-32AA5DFC861A}" destId="{47F2B42A-0007-2F43-BCDA-8EF72A0245BE}" srcOrd="0" destOrd="0" presId="urn:microsoft.com/office/officeart/2005/8/layout/vProcess5"/>
    <dgm:cxn modelId="{4AEF1F4F-801E-4360-85A6-747FF1518A58}" srcId="{8F95FBA6-09A0-45DC-A966-FD99C535D059}" destId="{68C6B10E-98ED-4E28-9E2A-32AA5DFC861A}" srcOrd="1" destOrd="0" parTransId="{CFC12BC4-7986-4508-A1A0-F6E5B79C03F4}" sibTransId="{6623DD38-CC7A-44B1-A7BB-F7B8B9D299DE}"/>
    <dgm:cxn modelId="{A8A04B5F-1FA0-FE46-816F-70664040EB2A}" type="presOf" srcId="{8F95FBA6-09A0-45DC-A966-FD99C535D059}" destId="{DADCDC82-E750-0741-A1C9-840E05D3B038}" srcOrd="0" destOrd="0" presId="urn:microsoft.com/office/officeart/2005/8/layout/vProcess5"/>
    <dgm:cxn modelId="{F37C89FC-B7BD-F048-937A-3B9709DAAC67}" type="presOf" srcId="{1A672C17-A569-4FC5-A304-CE9E56B52512}" destId="{91D8F4F8-D477-DD46-9092-29B5CE9D1048}" srcOrd="0" destOrd="0" presId="urn:microsoft.com/office/officeart/2005/8/layout/vProcess5"/>
    <dgm:cxn modelId="{C9E8F1FC-D351-4744-AE37-5E4731DB5436}" type="presOf" srcId="{B63E5A7C-BDBF-414B-8056-10760DE89950}" destId="{D9B44337-89AC-7940-8564-2C9B82FCA4B2}" srcOrd="0" destOrd="0" presId="urn:microsoft.com/office/officeart/2005/8/layout/vProcess5"/>
    <dgm:cxn modelId="{54B4A444-36B7-8746-9BC8-DC933BCB4D86}" type="presParOf" srcId="{DADCDC82-E750-0741-A1C9-840E05D3B038}" destId="{278FEE68-2732-0A49-BBB5-275317B82563}" srcOrd="0" destOrd="0" presId="urn:microsoft.com/office/officeart/2005/8/layout/vProcess5"/>
    <dgm:cxn modelId="{E5789E6A-41D0-2845-B9B0-C90B93F74238}" type="presParOf" srcId="{DADCDC82-E750-0741-A1C9-840E05D3B038}" destId="{D9B44337-89AC-7940-8564-2C9B82FCA4B2}" srcOrd="1" destOrd="0" presId="urn:microsoft.com/office/officeart/2005/8/layout/vProcess5"/>
    <dgm:cxn modelId="{1307BAC0-F490-D447-B267-D94F44EC5A6C}" type="presParOf" srcId="{DADCDC82-E750-0741-A1C9-840E05D3B038}" destId="{47F2B42A-0007-2F43-BCDA-8EF72A0245BE}" srcOrd="2" destOrd="0" presId="urn:microsoft.com/office/officeart/2005/8/layout/vProcess5"/>
    <dgm:cxn modelId="{38F8BA5D-0C3E-034A-9A3F-2D408267B2A9}" type="presParOf" srcId="{DADCDC82-E750-0741-A1C9-840E05D3B038}" destId="{91D8F4F8-D477-DD46-9092-29B5CE9D1048}" srcOrd="3" destOrd="0" presId="urn:microsoft.com/office/officeart/2005/8/layout/vProcess5"/>
    <dgm:cxn modelId="{4166E65B-CAC5-9544-9B27-54250D534F95}" type="presParOf" srcId="{DADCDC82-E750-0741-A1C9-840E05D3B038}" destId="{4C65303A-036F-7942-AB24-91DD72E847DB}" srcOrd="4" destOrd="0" presId="urn:microsoft.com/office/officeart/2005/8/layout/vProcess5"/>
    <dgm:cxn modelId="{DED617BA-BA67-E24F-8E10-8A3669A59B9A}" type="presParOf" srcId="{DADCDC82-E750-0741-A1C9-840E05D3B038}" destId="{A1D6ABC6-B635-E642-B075-6A13E552699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8D0957-CEF5-4721-BD28-AC608547C4C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A3504-A1AC-4023-AD25-4A87AC54B5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UH Library has it</a:t>
          </a:r>
        </a:p>
      </dgm:t>
    </dgm:pt>
    <dgm:pt modelId="{310121D3-DC09-45D4-A738-9F44F2E0014F}" type="parTrans" cxnId="{52233B02-17BB-47C0-B513-5F492E12DC79}">
      <dgm:prSet/>
      <dgm:spPr/>
      <dgm:t>
        <a:bodyPr/>
        <a:lstStyle/>
        <a:p>
          <a:endParaRPr lang="en-US"/>
        </a:p>
      </dgm:t>
    </dgm:pt>
    <dgm:pt modelId="{011DD5E3-B05D-4E34-B421-DAC5AD8571E2}" type="sibTrans" cxnId="{52233B02-17BB-47C0-B513-5F492E12DC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37EA4D-1AB8-4A5E-BEB6-DF5A4C40FC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 books in 1.</a:t>
          </a:r>
        </a:p>
      </dgm:t>
    </dgm:pt>
    <dgm:pt modelId="{709D9D79-0494-4A6D-A383-76F1CF704F83}" type="parTrans" cxnId="{C90D9FB9-6E14-4CEF-AA88-F4CC4E227DA1}">
      <dgm:prSet/>
      <dgm:spPr/>
      <dgm:t>
        <a:bodyPr/>
        <a:lstStyle/>
        <a:p>
          <a:endParaRPr lang="en-US"/>
        </a:p>
      </dgm:t>
    </dgm:pt>
    <dgm:pt modelId="{CCC08D1C-62EB-4104-A753-60D2714BAEED}" type="sibTrans" cxnId="{C90D9FB9-6E14-4CEF-AA88-F4CC4E227D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B634EC-5D9C-4EDF-BB9A-7257A4D0C9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only cover the first 3.</a:t>
          </a:r>
        </a:p>
      </dgm:t>
    </dgm:pt>
    <dgm:pt modelId="{B3ADEC47-0899-4B55-8111-4FACCB004B7C}" type="parTrans" cxnId="{00C8183F-8883-4D34-85A9-5E2DC450F95A}">
      <dgm:prSet/>
      <dgm:spPr/>
      <dgm:t>
        <a:bodyPr/>
        <a:lstStyle/>
        <a:p>
          <a:endParaRPr lang="en-US"/>
        </a:p>
      </dgm:t>
    </dgm:pt>
    <dgm:pt modelId="{3857BD51-0788-469B-A732-2E45ADCDB2FD}" type="sibTrans" cxnId="{00C8183F-8883-4D34-85A9-5E2DC450F9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BCA9F7-C3A6-44E0-A609-B92311636A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Last three are on Visual Studio, WPF and </a:t>
          </a:r>
          <a:r>
            <a:rPr lang="en-US" dirty="0" err="1"/>
            <a:t>Asp.NET</a:t>
          </a:r>
          <a:endParaRPr lang="en-US" dirty="0"/>
        </a:p>
      </dgm:t>
    </dgm:pt>
    <dgm:pt modelId="{2D521DA3-62DD-4D78-A9C6-50685FF891AC}" type="parTrans" cxnId="{3442342C-5DFA-4A70-B78E-4EEB41A30643}">
      <dgm:prSet/>
      <dgm:spPr/>
      <dgm:t>
        <a:bodyPr/>
        <a:lstStyle/>
        <a:p>
          <a:endParaRPr lang="en-US"/>
        </a:p>
      </dgm:t>
    </dgm:pt>
    <dgm:pt modelId="{DD4D7D70-9E2D-4F87-9093-1249C773D338}" type="sibTrans" cxnId="{3442342C-5DFA-4A70-B78E-4EEB41A30643}">
      <dgm:prSet/>
      <dgm:spPr/>
      <dgm:t>
        <a:bodyPr/>
        <a:lstStyle/>
        <a:p>
          <a:endParaRPr lang="en-US"/>
        </a:p>
      </dgm:t>
    </dgm:pt>
    <dgm:pt modelId="{4CE14132-A808-4DE0-8A3B-FFA0DAC02314}" type="pres">
      <dgm:prSet presAssocID="{758D0957-CEF5-4721-BD28-AC608547C4CF}" presName="root" presStyleCnt="0">
        <dgm:presLayoutVars>
          <dgm:dir/>
          <dgm:resizeHandles val="exact"/>
        </dgm:presLayoutVars>
      </dgm:prSet>
      <dgm:spPr/>
    </dgm:pt>
    <dgm:pt modelId="{4BFD7384-065B-40C5-8BA8-B04F33521467}" type="pres">
      <dgm:prSet presAssocID="{758D0957-CEF5-4721-BD28-AC608547C4CF}" presName="container" presStyleCnt="0">
        <dgm:presLayoutVars>
          <dgm:dir/>
          <dgm:resizeHandles val="exact"/>
        </dgm:presLayoutVars>
      </dgm:prSet>
      <dgm:spPr/>
    </dgm:pt>
    <dgm:pt modelId="{8734453A-0195-40BC-A66A-522D20DEA0FF}" type="pres">
      <dgm:prSet presAssocID="{910A3504-A1AC-4023-AD25-4A87AC54B5D5}" presName="compNode" presStyleCnt="0"/>
      <dgm:spPr/>
    </dgm:pt>
    <dgm:pt modelId="{64481309-AC28-49E2-B0FD-1A221823D5F6}" type="pres">
      <dgm:prSet presAssocID="{910A3504-A1AC-4023-AD25-4A87AC54B5D5}" presName="iconBgRect" presStyleLbl="bgShp" presStyleIdx="0" presStyleCnt="4"/>
      <dgm:spPr/>
    </dgm:pt>
    <dgm:pt modelId="{304FB130-F3E1-45A1-80CA-C1B84A3822F8}" type="pres">
      <dgm:prSet presAssocID="{910A3504-A1AC-4023-AD25-4A87AC54B5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667A279C-AB39-40E4-BD61-2D64828E3A90}" type="pres">
      <dgm:prSet presAssocID="{910A3504-A1AC-4023-AD25-4A87AC54B5D5}" presName="spaceRect" presStyleCnt="0"/>
      <dgm:spPr/>
    </dgm:pt>
    <dgm:pt modelId="{435EA6BF-529B-453C-904E-255E11ED9B29}" type="pres">
      <dgm:prSet presAssocID="{910A3504-A1AC-4023-AD25-4A87AC54B5D5}" presName="textRect" presStyleLbl="revTx" presStyleIdx="0" presStyleCnt="4">
        <dgm:presLayoutVars>
          <dgm:chMax val="1"/>
          <dgm:chPref val="1"/>
        </dgm:presLayoutVars>
      </dgm:prSet>
      <dgm:spPr/>
    </dgm:pt>
    <dgm:pt modelId="{CD10462C-FC7A-479E-9BFA-070DC2DD402F}" type="pres">
      <dgm:prSet presAssocID="{011DD5E3-B05D-4E34-B421-DAC5AD8571E2}" presName="sibTrans" presStyleLbl="sibTrans2D1" presStyleIdx="0" presStyleCnt="0"/>
      <dgm:spPr/>
    </dgm:pt>
    <dgm:pt modelId="{B8E13517-2760-4D49-B5CD-8AE087DE8E8E}" type="pres">
      <dgm:prSet presAssocID="{BB37EA4D-1AB8-4A5E-BEB6-DF5A4C40FC28}" presName="compNode" presStyleCnt="0"/>
      <dgm:spPr/>
    </dgm:pt>
    <dgm:pt modelId="{8E1A82D3-19BF-4CA4-9507-14AAD5749087}" type="pres">
      <dgm:prSet presAssocID="{BB37EA4D-1AB8-4A5E-BEB6-DF5A4C40FC28}" presName="iconBgRect" presStyleLbl="bgShp" presStyleIdx="1" presStyleCnt="4"/>
      <dgm:spPr/>
    </dgm:pt>
    <dgm:pt modelId="{C090417C-EC0C-41AB-AD5B-662D744CE885}" type="pres">
      <dgm:prSet presAssocID="{BB37EA4D-1AB8-4A5E-BEB6-DF5A4C40FC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F33EC16-405D-4CCE-96D9-F243E6009F4B}" type="pres">
      <dgm:prSet presAssocID="{BB37EA4D-1AB8-4A5E-BEB6-DF5A4C40FC28}" presName="spaceRect" presStyleCnt="0"/>
      <dgm:spPr/>
    </dgm:pt>
    <dgm:pt modelId="{6D08611D-FA8F-43AD-A1BA-5648A3C26F60}" type="pres">
      <dgm:prSet presAssocID="{BB37EA4D-1AB8-4A5E-BEB6-DF5A4C40FC28}" presName="textRect" presStyleLbl="revTx" presStyleIdx="1" presStyleCnt="4">
        <dgm:presLayoutVars>
          <dgm:chMax val="1"/>
          <dgm:chPref val="1"/>
        </dgm:presLayoutVars>
      </dgm:prSet>
      <dgm:spPr/>
    </dgm:pt>
    <dgm:pt modelId="{C903D578-F6FA-4F88-853A-82B725CF1F0F}" type="pres">
      <dgm:prSet presAssocID="{CCC08D1C-62EB-4104-A753-60D2714BAEED}" presName="sibTrans" presStyleLbl="sibTrans2D1" presStyleIdx="0" presStyleCnt="0"/>
      <dgm:spPr/>
    </dgm:pt>
    <dgm:pt modelId="{A971853D-619A-493E-B6B8-86371B8C92B4}" type="pres">
      <dgm:prSet presAssocID="{8EB634EC-5D9C-4EDF-BB9A-7257A4D0C93D}" presName="compNode" presStyleCnt="0"/>
      <dgm:spPr/>
    </dgm:pt>
    <dgm:pt modelId="{61B7FAEE-6503-4587-BE02-E6852508327A}" type="pres">
      <dgm:prSet presAssocID="{8EB634EC-5D9C-4EDF-BB9A-7257A4D0C93D}" presName="iconBgRect" presStyleLbl="bgShp" presStyleIdx="2" presStyleCnt="4"/>
      <dgm:spPr/>
    </dgm:pt>
    <dgm:pt modelId="{6A418F70-F2FE-4F3B-BC5F-AD3130B72F11}" type="pres">
      <dgm:prSet presAssocID="{8EB634EC-5D9C-4EDF-BB9A-7257A4D0C9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83A73D2-4112-4B31-AC5C-1E1C30A13CF0}" type="pres">
      <dgm:prSet presAssocID="{8EB634EC-5D9C-4EDF-BB9A-7257A4D0C93D}" presName="spaceRect" presStyleCnt="0"/>
      <dgm:spPr/>
    </dgm:pt>
    <dgm:pt modelId="{426F956F-2FC0-4A9A-AB3A-2D02B12127C7}" type="pres">
      <dgm:prSet presAssocID="{8EB634EC-5D9C-4EDF-BB9A-7257A4D0C93D}" presName="textRect" presStyleLbl="revTx" presStyleIdx="2" presStyleCnt="4">
        <dgm:presLayoutVars>
          <dgm:chMax val="1"/>
          <dgm:chPref val="1"/>
        </dgm:presLayoutVars>
      </dgm:prSet>
      <dgm:spPr/>
    </dgm:pt>
    <dgm:pt modelId="{0684CB79-FE12-443E-BA0B-8ED0070C200A}" type="pres">
      <dgm:prSet presAssocID="{3857BD51-0788-469B-A732-2E45ADCDB2FD}" presName="sibTrans" presStyleLbl="sibTrans2D1" presStyleIdx="0" presStyleCnt="0"/>
      <dgm:spPr/>
    </dgm:pt>
    <dgm:pt modelId="{E4385DBF-4592-41CF-B62B-AB2BA2E7FA36}" type="pres">
      <dgm:prSet presAssocID="{83BCA9F7-C3A6-44E0-A609-B92311636A47}" presName="compNode" presStyleCnt="0"/>
      <dgm:spPr/>
    </dgm:pt>
    <dgm:pt modelId="{9BF0184E-AFA7-42ED-BBF9-5E1CFF6C4AAA}" type="pres">
      <dgm:prSet presAssocID="{83BCA9F7-C3A6-44E0-A609-B92311636A47}" presName="iconBgRect" presStyleLbl="bgShp" presStyleIdx="3" presStyleCnt="4"/>
      <dgm:spPr/>
    </dgm:pt>
    <dgm:pt modelId="{C70971F9-FEC7-4D63-8101-1A255A908A87}" type="pres">
      <dgm:prSet presAssocID="{83BCA9F7-C3A6-44E0-A609-B92311636A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8DDF76F-EC62-45E7-ABA5-294A88AD48CE}" type="pres">
      <dgm:prSet presAssocID="{83BCA9F7-C3A6-44E0-A609-B92311636A47}" presName="spaceRect" presStyleCnt="0"/>
      <dgm:spPr/>
    </dgm:pt>
    <dgm:pt modelId="{43F8946A-C2A2-4998-8F86-ECBF1C782026}" type="pres">
      <dgm:prSet presAssocID="{83BCA9F7-C3A6-44E0-A609-B92311636A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233B02-17BB-47C0-B513-5F492E12DC79}" srcId="{758D0957-CEF5-4721-BD28-AC608547C4CF}" destId="{910A3504-A1AC-4023-AD25-4A87AC54B5D5}" srcOrd="0" destOrd="0" parTransId="{310121D3-DC09-45D4-A738-9F44F2E0014F}" sibTransId="{011DD5E3-B05D-4E34-B421-DAC5AD8571E2}"/>
    <dgm:cxn modelId="{B9CB6D0C-E64F-483C-81E1-A0799750567B}" type="presOf" srcId="{758D0957-CEF5-4721-BD28-AC608547C4CF}" destId="{4CE14132-A808-4DE0-8A3B-FFA0DAC02314}" srcOrd="0" destOrd="0" presId="urn:microsoft.com/office/officeart/2018/2/layout/IconCircleList"/>
    <dgm:cxn modelId="{3442342C-5DFA-4A70-B78E-4EEB41A30643}" srcId="{758D0957-CEF5-4721-BD28-AC608547C4CF}" destId="{83BCA9F7-C3A6-44E0-A609-B92311636A47}" srcOrd="3" destOrd="0" parTransId="{2D521DA3-62DD-4D78-A9C6-50685FF891AC}" sibTransId="{DD4D7D70-9E2D-4F87-9093-1249C773D338}"/>
    <dgm:cxn modelId="{00C8183F-8883-4D34-85A9-5E2DC450F95A}" srcId="{758D0957-CEF5-4721-BD28-AC608547C4CF}" destId="{8EB634EC-5D9C-4EDF-BB9A-7257A4D0C93D}" srcOrd="2" destOrd="0" parTransId="{B3ADEC47-0899-4B55-8111-4FACCB004B7C}" sibTransId="{3857BD51-0788-469B-A732-2E45ADCDB2FD}"/>
    <dgm:cxn modelId="{060CF35F-7CBB-4143-80E7-55CFC1667A8B}" type="presOf" srcId="{BB37EA4D-1AB8-4A5E-BEB6-DF5A4C40FC28}" destId="{6D08611D-FA8F-43AD-A1BA-5648A3C26F60}" srcOrd="0" destOrd="0" presId="urn:microsoft.com/office/officeart/2018/2/layout/IconCircleList"/>
    <dgm:cxn modelId="{F253EF64-4B50-4C8F-95A0-FDBCF35F7E66}" type="presOf" srcId="{3857BD51-0788-469B-A732-2E45ADCDB2FD}" destId="{0684CB79-FE12-443E-BA0B-8ED0070C200A}" srcOrd="0" destOrd="0" presId="urn:microsoft.com/office/officeart/2018/2/layout/IconCircleList"/>
    <dgm:cxn modelId="{46A755A2-10CB-42C0-96B8-404F936B9A43}" type="presOf" srcId="{83BCA9F7-C3A6-44E0-A609-B92311636A47}" destId="{43F8946A-C2A2-4998-8F86-ECBF1C782026}" srcOrd="0" destOrd="0" presId="urn:microsoft.com/office/officeart/2018/2/layout/IconCircleList"/>
    <dgm:cxn modelId="{69CA58AF-4C7B-46DC-BE38-448C1F25792B}" type="presOf" srcId="{011DD5E3-B05D-4E34-B421-DAC5AD8571E2}" destId="{CD10462C-FC7A-479E-9BFA-070DC2DD402F}" srcOrd="0" destOrd="0" presId="urn:microsoft.com/office/officeart/2018/2/layout/IconCircleList"/>
    <dgm:cxn modelId="{C90D9FB9-6E14-4CEF-AA88-F4CC4E227DA1}" srcId="{758D0957-CEF5-4721-BD28-AC608547C4CF}" destId="{BB37EA4D-1AB8-4A5E-BEB6-DF5A4C40FC28}" srcOrd="1" destOrd="0" parTransId="{709D9D79-0494-4A6D-A383-76F1CF704F83}" sibTransId="{CCC08D1C-62EB-4104-A753-60D2714BAEED}"/>
    <dgm:cxn modelId="{CA3D12BD-AB3E-44BD-BB93-45D2F613726C}" type="presOf" srcId="{910A3504-A1AC-4023-AD25-4A87AC54B5D5}" destId="{435EA6BF-529B-453C-904E-255E11ED9B29}" srcOrd="0" destOrd="0" presId="urn:microsoft.com/office/officeart/2018/2/layout/IconCircleList"/>
    <dgm:cxn modelId="{3703E7DA-F918-4CFD-B6A4-24A7B25DDAF8}" type="presOf" srcId="{CCC08D1C-62EB-4104-A753-60D2714BAEED}" destId="{C903D578-F6FA-4F88-853A-82B725CF1F0F}" srcOrd="0" destOrd="0" presId="urn:microsoft.com/office/officeart/2018/2/layout/IconCircleList"/>
    <dgm:cxn modelId="{E0057AF5-EF9A-4FF2-A15D-47A72870CAF5}" type="presOf" srcId="{8EB634EC-5D9C-4EDF-BB9A-7257A4D0C93D}" destId="{426F956F-2FC0-4A9A-AB3A-2D02B12127C7}" srcOrd="0" destOrd="0" presId="urn:microsoft.com/office/officeart/2018/2/layout/IconCircleList"/>
    <dgm:cxn modelId="{5A49CCEB-C05C-447A-9703-0FF2D04270B4}" type="presParOf" srcId="{4CE14132-A808-4DE0-8A3B-FFA0DAC02314}" destId="{4BFD7384-065B-40C5-8BA8-B04F33521467}" srcOrd="0" destOrd="0" presId="urn:microsoft.com/office/officeart/2018/2/layout/IconCircleList"/>
    <dgm:cxn modelId="{DD72B94D-AAB8-415B-A8CC-8D976778DAF6}" type="presParOf" srcId="{4BFD7384-065B-40C5-8BA8-B04F33521467}" destId="{8734453A-0195-40BC-A66A-522D20DEA0FF}" srcOrd="0" destOrd="0" presId="urn:microsoft.com/office/officeart/2018/2/layout/IconCircleList"/>
    <dgm:cxn modelId="{513EABF3-0DDF-4E54-B5A9-36A1833FBE27}" type="presParOf" srcId="{8734453A-0195-40BC-A66A-522D20DEA0FF}" destId="{64481309-AC28-49E2-B0FD-1A221823D5F6}" srcOrd="0" destOrd="0" presId="urn:microsoft.com/office/officeart/2018/2/layout/IconCircleList"/>
    <dgm:cxn modelId="{A03D0206-A561-4AA8-9C77-F5BE282931AA}" type="presParOf" srcId="{8734453A-0195-40BC-A66A-522D20DEA0FF}" destId="{304FB130-F3E1-45A1-80CA-C1B84A3822F8}" srcOrd="1" destOrd="0" presId="urn:microsoft.com/office/officeart/2018/2/layout/IconCircleList"/>
    <dgm:cxn modelId="{BE8806C9-0AD2-46BC-BD08-F22B30989B3E}" type="presParOf" srcId="{8734453A-0195-40BC-A66A-522D20DEA0FF}" destId="{667A279C-AB39-40E4-BD61-2D64828E3A90}" srcOrd="2" destOrd="0" presId="urn:microsoft.com/office/officeart/2018/2/layout/IconCircleList"/>
    <dgm:cxn modelId="{303E9A11-34AB-475E-B0BB-CCC3340BDB57}" type="presParOf" srcId="{8734453A-0195-40BC-A66A-522D20DEA0FF}" destId="{435EA6BF-529B-453C-904E-255E11ED9B29}" srcOrd="3" destOrd="0" presId="urn:microsoft.com/office/officeart/2018/2/layout/IconCircleList"/>
    <dgm:cxn modelId="{6D5E71FA-F930-4096-B982-B8E30178F1AD}" type="presParOf" srcId="{4BFD7384-065B-40C5-8BA8-B04F33521467}" destId="{CD10462C-FC7A-479E-9BFA-070DC2DD402F}" srcOrd="1" destOrd="0" presId="urn:microsoft.com/office/officeart/2018/2/layout/IconCircleList"/>
    <dgm:cxn modelId="{F4ADE8B3-7C73-4C91-A0D6-5BED513B8F5B}" type="presParOf" srcId="{4BFD7384-065B-40C5-8BA8-B04F33521467}" destId="{B8E13517-2760-4D49-B5CD-8AE087DE8E8E}" srcOrd="2" destOrd="0" presId="urn:microsoft.com/office/officeart/2018/2/layout/IconCircleList"/>
    <dgm:cxn modelId="{6CA04E38-68BC-4F37-9F94-1CC0DF020563}" type="presParOf" srcId="{B8E13517-2760-4D49-B5CD-8AE087DE8E8E}" destId="{8E1A82D3-19BF-4CA4-9507-14AAD5749087}" srcOrd="0" destOrd="0" presId="urn:microsoft.com/office/officeart/2018/2/layout/IconCircleList"/>
    <dgm:cxn modelId="{64B8F2A5-1651-4C63-A779-64383840A921}" type="presParOf" srcId="{B8E13517-2760-4D49-B5CD-8AE087DE8E8E}" destId="{C090417C-EC0C-41AB-AD5B-662D744CE885}" srcOrd="1" destOrd="0" presId="urn:microsoft.com/office/officeart/2018/2/layout/IconCircleList"/>
    <dgm:cxn modelId="{7FD30900-551B-47F4-A474-6399ED4B9EC1}" type="presParOf" srcId="{B8E13517-2760-4D49-B5CD-8AE087DE8E8E}" destId="{8F33EC16-405D-4CCE-96D9-F243E6009F4B}" srcOrd="2" destOrd="0" presId="urn:microsoft.com/office/officeart/2018/2/layout/IconCircleList"/>
    <dgm:cxn modelId="{3F9DB9BF-8662-4EA9-9A5A-5F8A4D450795}" type="presParOf" srcId="{B8E13517-2760-4D49-B5CD-8AE087DE8E8E}" destId="{6D08611D-FA8F-43AD-A1BA-5648A3C26F60}" srcOrd="3" destOrd="0" presId="urn:microsoft.com/office/officeart/2018/2/layout/IconCircleList"/>
    <dgm:cxn modelId="{87F69998-5934-4FD4-9FA9-14026C33DD09}" type="presParOf" srcId="{4BFD7384-065B-40C5-8BA8-B04F33521467}" destId="{C903D578-F6FA-4F88-853A-82B725CF1F0F}" srcOrd="3" destOrd="0" presId="urn:microsoft.com/office/officeart/2018/2/layout/IconCircleList"/>
    <dgm:cxn modelId="{E095A5FF-04E2-41BB-9E9E-3B6C196F6EF9}" type="presParOf" srcId="{4BFD7384-065B-40C5-8BA8-B04F33521467}" destId="{A971853D-619A-493E-B6B8-86371B8C92B4}" srcOrd="4" destOrd="0" presId="urn:microsoft.com/office/officeart/2018/2/layout/IconCircleList"/>
    <dgm:cxn modelId="{C29A9174-AA5A-42A8-9F5E-E35DE1216477}" type="presParOf" srcId="{A971853D-619A-493E-B6B8-86371B8C92B4}" destId="{61B7FAEE-6503-4587-BE02-E6852508327A}" srcOrd="0" destOrd="0" presId="urn:microsoft.com/office/officeart/2018/2/layout/IconCircleList"/>
    <dgm:cxn modelId="{5BD9A1B9-69D4-4045-9B3B-B08EB6774780}" type="presParOf" srcId="{A971853D-619A-493E-B6B8-86371B8C92B4}" destId="{6A418F70-F2FE-4F3B-BC5F-AD3130B72F11}" srcOrd="1" destOrd="0" presId="urn:microsoft.com/office/officeart/2018/2/layout/IconCircleList"/>
    <dgm:cxn modelId="{16615B7E-1D59-429E-A164-6594C0D7326D}" type="presParOf" srcId="{A971853D-619A-493E-B6B8-86371B8C92B4}" destId="{783A73D2-4112-4B31-AC5C-1E1C30A13CF0}" srcOrd="2" destOrd="0" presId="urn:microsoft.com/office/officeart/2018/2/layout/IconCircleList"/>
    <dgm:cxn modelId="{D34020E3-AD41-45E8-93B0-ADF447BA07A8}" type="presParOf" srcId="{A971853D-619A-493E-B6B8-86371B8C92B4}" destId="{426F956F-2FC0-4A9A-AB3A-2D02B12127C7}" srcOrd="3" destOrd="0" presId="urn:microsoft.com/office/officeart/2018/2/layout/IconCircleList"/>
    <dgm:cxn modelId="{5E6D07A0-3CB7-48F3-AFC7-05C92CFA47C0}" type="presParOf" srcId="{4BFD7384-065B-40C5-8BA8-B04F33521467}" destId="{0684CB79-FE12-443E-BA0B-8ED0070C200A}" srcOrd="5" destOrd="0" presId="urn:microsoft.com/office/officeart/2018/2/layout/IconCircleList"/>
    <dgm:cxn modelId="{1D2734EF-9B08-4E85-A79A-BAA804F91C67}" type="presParOf" srcId="{4BFD7384-065B-40C5-8BA8-B04F33521467}" destId="{E4385DBF-4592-41CF-B62B-AB2BA2E7FA36}" srcOrd="6" destOrd="0" presId="urn:microsoft.com/office/officeart/2018/2/layout/IconCircleList"/>
    <dgm:cxn modelId="{64CCC155-51B5-4EA7-8A8C-63C209C5B43B}" type="presParOf" srcId="{E4385DBF-4592-41CF-B62B-AB2BA2E7FA36}" destId="{9BF0184E-AFA7-42ED-BBF9-5E1CFF6C4AAA}" srcOrd="0" destOrd="0" presId="urn:microsoft.com/office/officeart/2018/2/layout/IconCircleList"/>
    <dgm:cxn modelId="{72738536-25C1-4128-97A5-5A3E19119DCA}" type="presParOf" srcId="{E4385DBF-4592-41CF-B62B-AB2BA2E7FA36}" destId="{C70971F9-FEC7-4D63-8101-1A255A908A87}" srcOrd="1" destOrd="0" presId="urn:microsoft.com/office/officeart/2018/2/layout/IconCircleList"/>
    <dgm:cxn modelId="{3C172FC4-ED76-436F-BA7C-086ED4DC1670}" type="presParOf" srcId="{E4385DBF-4592-41CF-B62B-AB2BA2E7FA36}" destId="{C8DDF76F-EC62-45E7-ABA5-294A88AD48CE}" srcOrd="2" destOrd="0" presId="urn:microsoft.com/office/officeart/2018/2/layout/IconCircleList"/>
    <dgm:cxn modelId="{1A169827-8175-4A85-9418-EDB8E5AD7CA7}" type="presParOf" srcId="{E4385DBF-4592-41CF-B62B-AB2BA2E7FA36}" destId="{43F8946A-C2A2-4998-8F86-ECBF1C7820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E50EE4-81D2-428B-A2BD-A61360A85D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CA1E0EF-EF7F-4791-96E2-098C5985B2E7}">
      <dgm:prSet/>
      <dgm:spPr/>
      <dgm:t>
        <a:bodyPr/>
        <a:lstStyle/>
        <a:p>
          <a:pPr>
            <a:defRPr cap="all"/>
          </a:pPr>
          <a:r>
            <a:rPr lang="en-US"/>
            <a:t>Read two inputs</a:t>
          </a:r>
        </a:p>
      </dgm:t>
    </dgm:pt>
    <dgm:pt modelId="{1F608D6E-4340-403E-8AAA-44611EFB673A}" type="parTrans" cxnId="{1CE43E89-B46C-4454-8D36-B11F9EC89B20}">
      <dgm:prSet/>
      <dgm:spPr/>
      <dgm:t>
        <a:bodyPr/>
        <a:lstStyle/>
        <a:p>
          <a:endParaRPr lang="en-US"/>
        </a:p>
      </dgm:t>
    </dgm:pt>
    <dgm:pt modelId="{DD2C3DF5-92C3-48E9-833C-21FD19A5E021}" type="sibTrans" cxnId="{1CE43E89-B46C-4454-8D36-B11F9EC89B20}">
      <dgm:prSet/>
      <dgm:spPr/>
      <dgm:t>
        <a:bodyPr/>
        <a:lstStyle/>
        <a:p>
          <a:endParaRPr lang="en-US"/>
        </a:p>
      </dgm:t>
    </dgm:pt>
    <dgm:pt modelId="{024FF52A-01E1-40B5-A5C2-43CD35B8B372}">
      <dgm:prSet/>
      <dgm:spPr/>
      <dgm:t>
        <a:bodyPr/>
        <a:lstStyle/>
        <a:p>
          <a:pPr>
            <a:defRPr cap="all"/>
          </a:pPr>
          <a:r>
            <a:rPr lang="en-US"/>
            <a:t>Read operation</a:t>
          </a:r>
        </a:p>
      </dgm:t>
    </dgm:pt>
    <dgm:pt modelId="{A08CD181-4916-45B4-84D9-0C2CAE246452}" type="parTrans" cxnId="{9000F0B9-D3F1-4C91-9B04-2549095665AA}">
      <dgm:prSet/>
      <dgm:spPr/>
      <dgm:t>
        <a:bodyPr/>
        <a:lstStyle/>
        <a:p>
          <a:endParaRPr lang="en-US"/>
        </a:p>
      </dgm:t>
    </dgm:pt>
    <dgm:pt modelId="{377ED68B-77BD-4002-ACF5-656FB447869E}" type="sibTrans" cxnId="{9000F0B9-D3F1-4C91-9B04-2549095665AA}">
      <dgm:prSet/>
      <dgm:spPr/>
      <dgm:t>
        <a:bodyPr/>
        <a:lstStyle/>
        <a:p>
          <a:endParaRPr lang="en-US"/>
        </a:p>
      </dgm:t>
    </dgm:pt>
    <dgm:pt modelId="{5C3D18A2-179A-4227-89C6-F749D3A09421}">
      <dgm:prSet/>
      <dgm:spPr/>
      <dgm:t>
        <a:bodyPr/>
        <a:lstStyle/>
        <a:p>
          <a:pPr>
            <a:defRPr cap="all"/>
          </a:pPr>
          <a:r>
            <a:rPr lang="en-US"/>
            <a:t>Process</a:t>
          </a:r>
        </a:p>
      </dgm:t>
    </dgm:pt>
    <dgm:pt modelId="{762EF95E-A6DF-4100-BD8B-BB51C995C2D1}" type="parTrans" cxnId="{124640EA-50B0-4FC1-BEBA-C7995536A223}">
      <dgm:prSet/>
      <dgm:spPr/>
      <dgm:t>
        <a:bodyPr/>
        <a:lstStyle/>
        <a:p>
          <a:endParaRPr lang="en-US"/>
        </a:p>
      </dgm:t>
    </dgm:pt>
    <dgm:pt modelId="{4DB7168C-EF8C-44F8-9B7F-08C10B672781}" type="sibTrans" cxnId="{124640EA-50B0-4FC1-BEBA-C7995536A223}">
      <dgm:prSet/>
      <dgm:spPr/>
      <dgm:t>
        <a:bodyPr/>
        <a:lstStyle/>
        <a:p>
          <a:endParaRPr lang="en-US"/>
        </a:p>
      </dgm:t>
    </dgm:pt>
    <dgm:pt modelId="{B56E7C60-6930-456D-8245-0CD6EF0E6A6D}">
      <dgm:prSet/>
      <dgm:spPr/>
      <dgm:t>
        <a:bodyPr/>
        <a:lstStyle/>
        <a:p>
          <a:pPr>
            <a:defRPr cap="all"/>
          </a:pPr>
          <a:r>
            <a:rPr lang="en-US"/>
            <a:t>Print output</a:t>
          </a:r>
        </a:p>
      </dgm:t>
    </dgm:pt>
    <dgm:pt modelId="{127E3382-05C0-4782-9E89-AF77426E3D43}" type="parTrans" cxnId="{1FAFAA7F-2E8C-41F2-837C-E248C3B7F104}">
      <dgm:prSet/>
      <dgm:spPr/>
      <dgm:t>
        <a:bodyPr/>
        <a:lstStyle/>
        <a:p>
          <a:endParaRPr lang="en-US"/>
        </a:p>
      </dgm:t>
    </dgm:pt>
    <dgm:pt modelId="{25854059-32A0-46E2-8FCC-51429E846AFB}" type="sibTrans" cxnId="{1FAFAA7F-2E8C-41F2-837C-E248C3B7F104}">
      <dgm:prSet/>
      <dgm:spPr/>
      <dgm:t>
        <a:bodyPr/>
        <a:lstStyle/>
        <a:p>
          <a:endParaRPr lang="en-US"/>
        </a:p>
      </dgm:t>
    </dgm:pt>
    <dgm:pt modelId="{321BC3A6-2CB9-4BF0-B5B6-BC364B96FD5C}" type="pres">
      <dgm:prSet presAssocID="{66E50EE4-81D2-428B-A2BD-A61360A85DDF}" presName="root" presStyleCnt="0">
        <dgm:presLayoutVars>
          <dgm:dir/>
          <dgm:resizeHandles val="exact"/>
        </dgm:presLayoutVars>
      </dgm:prSet>
      <dgm:spPr/>
    </dgm:pt>
    <dgm:pt modelId="{DD9E30AB-2264-4A92-AD5E-A93D7EBCFFF0}" type="pres">
      <dgm:prSet presAssocID="{1CA1E0EF-EF7F-4791-96E2-098C5985B2E7}" presName="compNode" presStyleCnt="0"/>
      <dgm:spPr/>
    </dgm:pt>
    <dgm:pt modelId="{8D9CE28B-3C1C-413C-8E23-D5F0B7886509}" type="pres">
      <dgm:prSet presAssocID="{1CA1E0EF-EF7F-4791-96E2-098C5985B2E7}" presName="iconBgRect" presStyleLbl="bgShp" presStyleIdx="0" presStyleCnt="4"/>
      <dgm:spPr/>
    </dgm:pt>
    <dgm:pt modelId="{2B5A0BEA-78CF-4D20-8960-2B67FBC3163C}" type="pres">
      <dgm:prSet presAssocID="{1CA1E0EF-EF7F-4791-96E2-098C5985B2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6D830B-C3C1-4FB2-B142-99044A861DE0}" type="pres">
      <dgm:prSet presAssocID="{1CA1E0EF-EF7F-4791-96E2-098C5985B2E7}" presName="spaceRect" presStyleCnt="0"/>
      <dgm:spPr/>
    </dgm:pt>
    <dgm:pt modelId="{3FFD1E4E-1351-425C-AD7C-D02FCCAC272C}" type="pres">
      <dgm:prSet presAssocID="{1CA1E0EF-EF7F-4791-96E2-098C5985B2E7}" presName="textRect" presStyleLbl="revTx" presStyleIdx="0" presStyleCnt="4">
        <dgm:presLayoutVars>
          <dgm:chMax val="1"/>
          <dgm:chPref val="1"/>
        </dgm:presLayoutVars>
      </dgm:prSet>
      <dgm:spPr/>
    </dgm:pt>
    <dgm:pt modelId="{83A9BAC1-0C62-40E6-ADCD-BF95AA1CACD1}" type="pres">
      <dgm:prSet presAssocID="{DD2C3DF5-92C3-48E9-833C-21FD19A5E021}" presName="sibTrans" presStyleCnt="0"/>
      <dgm:spPr/>
    </dgm:pt>
    <dgm:pt modelId="{4C5B93B9-9124-4120-8A08-591C4DFE3C22}" type="pres">
      <dgm:prSet presAssocID="{024FF52A-01E1-40B5-A5C2-43CD35B8B372}" presName="compNode" presStyleCnt="0"/>
      <dgm:spPr/>
    </dgm:pt>
    <dgm:pt modelId="{16A18521-8914-454B-B24B-318B953D6F31}" type="pres">
      <dgm:prSet presAssocID="{024FF52A-01E1-40B5-A5C2-43CD35B8B372}" presName="iconBgRect" presStyleLbl="bgShp" presStyleIdx="1" presStyleCnt="4"/>
      <dgm:spPr/>
    </dgm:pt>
    <dgm:pt modelId="{2A90C98E-A4F9-429D-B4C3-CE08F70E5ED2}" type="pres">
      <dgm:prSet presAssocID="{024FF52A-01E1-40B5-A5C2-43CD35B8B3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5628C91-1555-4477-887C-E7435F6FB829}" type="pres">
      <dgm:prSet presAssocID="{024FF52A-01E1-40B5-A5C2-43CD35B8B372}" presName="spaceRect" presStyleCnt="0"/>
      <dgm:spPr/>
    </dgm:pt>
    <dgm:pt modelId="{C3588716-B0E5-40AC-9EA2-9509D5E904BE}" type="pres">
      <dgm:prSet presAssocID="{024FF52A-01E1-40B5-A5C2-43CD35B8B372}" presName="textRect" presStyleLbl="revTx" presStyleIdx="1" presStyleCnt="4">
        <dgm:presLayoutVars>
          <dgm:chMax val="1"/>
          <dgm:chPref val="1"/>
        </dgm:presLayoutVars>
      </dgm:prSet>
      <dgm:spPr/>
    </dgm:pt>
    <dgm:pt modelId="{7B03C771-4B6C-4CE3-B2F7-9B0EA92B4724}" type="pres">
      <dgm:prSet presAssocID="{377ED68B-77BD-4002-ACF5-656FB447869E}" presName="sibTrans" presStyleCnt="0"/>
      <dgm:spPr/>
    </dgm:pt>
    <dgm:pt modelId="{44A0C6D7-4565-4DA2-9C0A-D6B556445F95}" type="pres">
      <dgm:prSet presAssocID="{5C3D18A2-179A-4227-89C6-F749D3A09421}" presName="compNode" presStyleCnt="0"/>
      <dgm:spPr/>
    </dgm:pt>
    <dgm:pt modelId="{8004D225-9D61-439A-85C6-00CA4EE4651A}" type="pres">
      <dgm:prSet presAssocID="{5C3D18A2-179A-4227-89C6-F749D3A09421}" presName="iconBgRect" presStyleLbl="bgShp" presStyleIdx="2" presStyleCnt="4"/>
      <dgm:spPr/>
    </dgm:pt>
    <dgm:pt modelId="{EA79B5F8-1FF0-411F-B37C-062990A62461}" type="pres">
      <dgm:prSet presAssocID="{5C3D18A2-179A-4227-89C6-F749D3A094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817B52D-3F9A-4737-9B21-4439A9433FAE}" type="pres">
      <dgm:prSet presAssocID="{5C3D18A2-179A-4227-89C6-F749D3A09421}" presName="spaceRect" presStyleCnt="0"/>
      <dgm:spPr/>
    </dgm:pt>
    <dgm:pt modelId="{2AE01F84-9754-443B-A4FE-8CE1704A823B}" type="pres">
      <dgm:prSet presAssocID="{5C3D18A2-179A-4227-89C6-F749D3A09421}" presName="textRect" presStyleLbl="revTx" presStyleIdx="2" presStyleCnt="4">
        <dgm:presLayoutVars>
          <dgm:chMax val="1"/>
          <dgm:chPref val="1"/>
        </dgm:presLayoutVars>
      </dgm:prSet>
      <dgm:spPr/>
    </dgm:pt>
    <dgm:pt modelId="{5177FECC-288E-4844-8869-13357B4C672C}" type="pres">
      <dgm:prSet presAssocID="{4DB7168C-EF8C-44F8-9B7F-08C10B672781}" presName="sibTrans" presStyleCnt="0"/>
      <dgm:spPr/>
    </dgm:pt>
    <dgm:pt modelId="{F9669C77-7C23-42C0-8461-EA58EE77006B}" type="pres">
      <dgm:prSet presAssocID="{B56E7C60-6930-456D-8245-0CD6EF0E6A6D}" presName="compNode" presStyleCnt="0"/>
      <dgm:spPr/>
    </dgm:pt>
    <dgm:pt modelId="{A8E2CA5D-49C0-4C15-8441-913CDEB45DE0}" type="pres">
      <dgm:prSet presAssocID="{B56E7C60-6930-456D-8245-0CD6EF0E6A6D}" presName="iconBgRect" presStyleLbl="bgShp" presStyleIdx="3" presStyleCnt="4"/>
      <dgm:spPr/>
    </dgm:pt>
    <dgm:pt modelId="{AC72EC0F-CDBE-46FE-8CB3-4568ECFAF00B}" type="pres">
      <dgm:prSet presAssocID="{B56E7C60-6930-456D-8245-0CD6EF0E6A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CF8D43C7-58BC-49B1-BC89-2BCFF0C3FD28}" type="pres">
      <dgm:prSet presAssocID="{B56E7C60-6930-456D-8245-0CD6EF0E6A6D}" presName="spaceRect" presStyleCnt="0"/>
      <dgm:spPr/>
    </dgm:pt>
    <dgm:pt modelId="{F832DEC9-57BA-407C-ADA9-9CDE35D88AF3}" type="pres">
      <dgm:prSet presAssocID="{B56E7C60-6930-456D-8245-0CD6EF0E6A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7D886D-3A55-47BE-8B19-591F009825E2}" type="presOf" srcId="{024FF52A-01E1-40B5-A5C2-43CD35B8B372}" destId="{C3588716-B0E5-40AC-9EA2-9509D5E904BE}" srcOrd="0" destOrd="0" presId="urn:microsoft.com/office/officeart/2018/5/layout/IconCircleLabelList"/>
    <dgm:cxn modelId="{1FAFAA7F-2E8C-41F2-837C-E248C3B7F104}" srcId="{66E50EE4-81D2-428B-A2BD-A61360A85DDF}" destId="{B56E7C60-6930-456D-8245-0CD6EF0E6A6D}" srcOrd="3" destOrd="0" parTransId="{127E3382-05C0-4782-9E89-AF77426E3D43}" sibTransId="{25854059-32A0-46E2-8FCC-51429E846AFB}"/>
    <dgm:cxn modelId="{1CE43E89-B46C-4454-8D36-B11F9EC89B20}" srcId="{66E50EE4-81D2-428B-A2BD-A61360A85DDF}" destId="{1CA1E0EF-EF7F-4791-96E2-098C5985B2E7}" srcOrd="0" destOrd="0" parTransId="{1F608D6E-4340-403E-8AAA-44611EFB673A}" sibTransId="{DD2C3DF5-92C3-48E9-833C-21FD19A5E021}"/>
    <dgm:cxn modelId="{D3FB69A4-1E41-4138-8A91-6FACDFA2F961}" type="presOf" srcId="{5C3D18A2-179A-4227-89C6-F749D3A09421}" destId="{2AE01F84-9754-443B-A4FE-8CE1704A823B}" srcOrd="0" destOrd="0" presId="urn:microsoft.com/office/officeart/2018/5/layout/IconCircleLabelList"/>
    <dgm:cxn modelId="{6A786DB0-CCEA-4835-BA30-064430B4A3ED}" type="presOf" srcId="{B56E7C60-6930-456D-8245-0CD6EF0E6A6D}" destId="{F832DEC9-57BA-407C-ADA9-9CDE35D88AF3}" srcOrd="0" destOrd="0" presId="urn:microsoft.com/office/officeart/2018/5/layout/IconCircleLabelList"/>
    <dgm:cxn modelId="{9000F0B9-D3F1-4C91-9B04-2549095665AA}" srcId="{66E50EE4-81D2-428B-A2BD-A61360A85DDF}" destId="{024FF52A-01E1-40B5-A5C2-43CD35B8B372}" srcOrd="1" destOrd="0" parTransId="{A08CD181-4916-45B4-84D9-0C2CAE246452}" sibTransId="{377ED68B-77BD-4002-ACF5-656FB447869E}"/>
    <dgm:cxn modelId="{BDCAB0C3-6D34-4BA2-A4B0-D810F0A5B59B}" type="presOf" srcId="{66E50EE4-81D2-428B-A2BD-A61360A85DDF}" destId="{321BC3A6-2CB9-4BF0-B5B6-BC364B96FD5C}" srcOrd="0" destOrd="0" presId="urn:microsoft.com/office/officeart/2018/5/layout/IconCircleLabelList"/>
    <dgm:cxn modelId="{F2ACCFDB-53CB-44DF-96DF-BA6FAC15E3ED}" type="presOf" srcId="{1CA1E0EF-EF7F-4791-96E2-098C5985B2E7}" destId="{3FFD1E4E-1351-425C-AD7C-D02FCCAC272C}" srcOrd="0" destOrd="0" presId="urn:microsoft.com/office/officeart/2018/5/layout/IconCircleLabelList"/>
    <dgm:cxn modelId="{124640EA-50B0-4FC1-BEBA-C7995536A223}" srcId="{66E50EE4-81D2-428B-A2BD-A61360A85DDF}" destId="{5C3D18A2-179A-4227-89C6-F749D3A09421}" srcOrd="2" destOrd="0" parTransId="{762EF95E-A6DF-4100-BD8B-BB51C995C2D1}" sibTransId="{4DB7168C-EF8C-44F8-9B7F-08C10B672781}"/>
    <dgm:cxn modelId="{E87ECA39-9F70-4791-B84A-1E06BAEEE6F0}" type="presParOf" srcId="{321BC3A6-2CB9-4BF0-B5B6-BC364B96FD5C}" destId="{DD9E30AB-2264-4A92-AD5E-A93D7EBCFFF0}" srcOrd="0" destOrd="0" presId="urn:microsoft.com/office/officeart/2018/5/layout/IconCircleLabelList"/>
    <dgm:cxn modelId="{E7DF2D73-E988-4C37-90D9-8537DEAC695C}" type="presParOf" srcId="{DD9E30AB-2264-4A92-AD5E-A93D7EBCFFF0}" destId="{8D9CE28B-3C1C-413C-8E23-D5F0B7886509}" srcOrd="0" destOrd="0" presId="urn:microsoft.com/office/officeart/2018/5/layout/IconCircleLabelList"/>
    <dgm:cxn modelId="{BE80CC76-4BE1-4D31-8F9D-DADBC0DF7175}" type="presParOf" srcId="{DD9E30AB-2264-4A92-AD5E-A93D7EBCFFF0}" destId="{2B5A0BEA-78CF-4D20-8960-2B67FBC3163C}" srcOrd="1" destOrd="0" presId="urn:microsoft.com/office/officeart/2018/5/layout/IconCircleLabelList"/>
    <dgm:cxn modelId="{02E9771D-FF96-47F6-A683-C8C8FE4E2FD9}" type="presParOf" srcId="{DD9E30AB-2264-4A92-AD5E-A93D7EBCFFF0}" destId="{7B6D830B-C3C1-4FB2-B142-99044A861DE0}" srcOrd="2" destOrd="0" presId="urn:microsoft.com/office/officeart/2018/5/layout/IconCircleLabelList"/>
    <dgm:cxn modelId="{C55B25E9-6079-4C32-AB30-E7AE0C05B83D}" type="presParOf" srcId="{DD9E30AB-2264-4A92-AD5E-A93D7EBCFFF0}" destId="{3FFD1E4E-1351-425C-AD7C-D02FCCAC272C}" srcOrd="3" destOrd="0" presId="urn:microsoft.com/office/officeart/2018/5/layout/IconCircleLabelList"/>
    <dgm:cxn modelId="{19078D17-657E-4649-AF81-6899BA539518}" type="presParOf" srcId="{321BC3A6-2CB9-4BF0-B5B6-BC364B96FD5C}" destId="{83A9BAC1-0C62-40E6-ADCD-BF95AA1CACD1}" srcOrd="1" destOrd="0" presId="urn:microsoft.com/office/officeart/2018/5/layout/IconCircleLabelList"/>
    <dgm:cxn modelId="{E02FE756-D394-4600-8E9F-15D1B369B89F}" type="presParOf" srcId="{321BC3A6-2CB9-4BF0-B5B6-BC364B96FD5C}" destId="{4C5B93B9-9124-4120-8A08-591C4DFE3C22}" srcOrd="2" destOrd="0" presId="urn:microsoft.com/office/officeart/2018/5/layout/IconCircleLabelList"/>
    <dgm:cxn modelId="{9DAB460A-F6B6-45D0-9271-6E8E560654C6}" type="presParOf" srcId="{4C5B93B9-9124-4120-8A08-591C4DFE3C22}" destId="{16A18521-8914-454B-B24B-318B953D6F31}" srcOrd="0" destOrd="0" presId="urn:microsoft.com/office/officeart/2018/5/layout/IconCircleLabelList"/>
    <dgm:cxn modelId="{2B9D93B2-AE93-4330-B02C-BE9443005472}" type="presParOf" srcId="{4C5B93B9-9124-4120-8A08-591C4DFE3C22}" destId="{2A90C98E-A4F9-429D-B4C3-CE08F70E5ED2}" srcOrd="1" destOrd="0" presId="urn:microsoft.com/office/officeart/2018/5/layout/IconCircleLabelList"/>
    <dgm:cxn modelId="{E7102346-041C-4B68-A76E-FB6C9EA8941A}" type="presParOf" srcId="{4C5B93B9-9124-4120-8A08-591C4DFE3C22}" destId="{85628C91-1555-4477-887C-E7435F6FB829}" srcOrd="2" destOrd="0" presId="urn:microsoft.com/office/officeart/2018/5/layout/IconCircleLabelList"/>
    <dgm:cxn modelId="{886A0922-D0AE-4E36-BF09-E353155ACF4D}" type="presParOf" srcId="{4C5B93B9-9124-4120-8A08-591C4DFE3C22}" destId="{C3588716-B0E5-40AC-9EA2-9509D5E904BE}" srcOrd="3" destOrd="0" presId="urn:microsoft.com/office/officeart/2018/5/layout/IconCircleLabelList"/>
    <dgm:cxn modelId="{A9F43960-7B3F-44DB-A607-E5F6441D24AB}" type="presParOf" srcId="{321BC3A6-2CB9-4BF0-B5B6-BC364B96FD5C}" destId="{7B03C771-4B6C-4CE3-B2F7-9B0EA92B4724}" srcOrd="3" destOrd="0" presId="urn:microsoft.com/office/officeart/2018/5/layout/IconCircleLabelList"/>
    <dgm:cxn modelId="{89E7FAC6-91C7-41A9-8AD1-42232737DFA4}" type="presParOf" srcId="{321BC3A6-2CB9-4BF0-B5B6-BC364B96FD5C}" destId="{44A0C6D7-4565-4DA2-9C0A-D6B556445F95}" srcOrd="4" destOrd="0" presId="urn:microsoft.com/office/officeart/2018/5/layout/IconCircleLabelList"/>
    <dgm:cxn modelId="{592EAAF1-643E-48A5-89A6-C333F6A62B37}" type="presParOf" srcId="{44A0C6D7-4565-4DA2-9C0A-D6B556445F95}" destId="{8004D225-9D61-439A-85C6-00CA4EE4651A}" srcOrd="0" destOrd="0" presId="urn:microsoft.com/office/officeart/2018/5/layout/IconCircleLabelList"/>
    <dgm:cxn modelId="{310207C5-1DDE-4C69-ABCB-10AB81A6E1C8}" type="presParOf" srcId="{44A0C6D7-4565-4DA2-9C0A-D6B556445F95}" destId="{EA79B5F8-1FF0-411F-B37C-062990A62461}" srcOrd="1" destOrd="0" presId="urn:microsoft.com/office/officeart/2018/5/layout/IconCircleLabelList"/>
    <dgm:cxn modelId="{26B5FB2B-83C7-437D-B639-46C42A011461}" type="presParOf" srcId="{44A0C6D7-4565-4DA2-9C0A-D6B556445F95}" destId="{0817B52D-3F9A-4737-9B21-4439A9433FAE}" srcOrd="2" destOrd="0" presId="urn:microsoft.com/office/officeart/2018/5/layout/IconCircleLabelList"/>
    <dgm:cxn modelId="{F12AF18C-CD92-4B76-A036-561877249FCA}" type="presParOf" srcId="{44A0C6D7-4565-4DA2-9C0A-D6B556445F95}" destId="{2AE01F84-9754-443B-A4FE-8CE1704A823B}" srcOrd="3" destOrd="0" presId="urn:microsoft.com/office/officeart/2018/5/layout/IconCircleLabelList"/>
    <dgm:cxn modelId="{871A3D21-65F0-4B80-B19F-A0F9CB52D7EA}" type="presParOf" srcId="{321BC3A6-2CB9-4BF0-B5B6-BC364B96FD5C}" destId="{5177FECC-288E-4844-8869-13357B4C672C}" srcOrd="5" destOrd="0" presId="urn:microsoft.com/office/officeart/2018/5/layout/IconCircleLabelList"/>
    <dgm:cxn modelId="{6F8D254E-B024-448A-9536-ECEC1006B5BE}" type="presParOf" srcId="{321BC3A6-2CB9-4BF0-B5B6-BC364B96FD5C}" destId="{F9669C77-7C23-42C0-8461-EA58EE77006B}" srcOrd="6" destOrd="0" presId="urn:microsoft.com/office/officeart/2018/5/layout/IconCircleLabelList"/>
    <dgm:cxn modelId="{AA47ADFD-EDBE-44DD-8014-28E551272315}" type="presParOf" srcId="{F9669C77-7C23-42C0-8461-EA58EE77006B}" destId="{A8E2CA5D-49C0-4C15-8441-913CDEB45DE0}" srcOrd="0" destOrd="0" presId="urn:microsoft.com/office/officeart/2018/5/layout/IconCircleLabelList"/>
    <dgm:cxn modelId="{0C236077-AA7C-4EF6-9C5E-59BD575BCA74}" type="presParOf" srcId="{F9669C77-7C23-42C0-8461-EA58EE77006B}" destId="{AC72EC0F-CDBE-46FE-8CB3-4568ECFAF00B}" srcOrd="1" destOrd="0" presId="urn:microsoft.com/office/officeart/2018/5/layout/IconCircleLabelList"/>
    <dgm:cxn modelId="{22A31034-326E-4FDD-AC2A-D8EE8853FACC}" type="presParOf" srcId="{F9669C77-7C23-42C0-8461-EA58EE77006B}" destId="{CF8D43C7-58BC-49B1-BC89-2BCFF0C3FD28}" srcOrd="2" destOrd="0" presId="urn:microsoft.com/office/officeart/2018/5/layout/IconCircleLabelList"/>
    <dgm:cxn modelId="{8213A948-4208-41DE-BCE2-3F9389CB5E3D}" type="presParOf" srcId="{F9669C77-7C23-42C0-8461-EA58EE77006B}" destId="{F832DEC9-57BA-407C-ADA9-9CDE35D88A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1E63F0-C602-4E22-A738-58510B8B41C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0EEABB-452B-479D-94C3-9228793355AD}">
      <dgm:prSet/>
      <dgm:spPr/>
      <dgm:t>
        <a:bodyPr/>
        <a:lstStyle/>
        <a:p>
          <a:r>
            <a:rPr lang="en-US"/>
            <a:t>Find</a:t>
          </a:r>
        </a:p>
      </dgm:t>
    </dgm:pt>
    <dgm:pt modelId="{D50442D8-B1C3-41B8-ACC3-065E2E45C2EE}" type="parTrans" cxnId="{390F4A7D-0F76-4929-BB12-B3B95C4730A3}">
      <dgm:prSet/>
      <dgm:spPr/>
      <dgm:t>
        <a:bodyPr/>
        <a:lstStyle/>
        <a:p>
          <a:endParaRPr lang="en-US"/>
        </a:p>
      </dgm:t>
    </dgm:pt>
    <dgm:pt modelId="{F7CDD3BE-4144-41AF-B011-34685A5E2214}" type="sibTrans" cxnId="{390F4A7D-0F76-4929-BB12-B3B95C4730A3}">
      <dgm:prSet/>
      <dgm:spPr/>
      <dgm:t>
        <a:bodyPr/>
        <a:lstStyle/>
        <a:p>
          <a:endParaRPr lang="en-US"/>
        </a:p>
      </dgm:t>
    </dgm:pt>
    <dgm:pt modelId="{1F716ABD-5509-4CED-99CA-7A2D69F9D350}">
      <dgm:prSet/>
      <dgm:spPr/>
      <dgm:t>
        <a:bodyPr/>
        <a:lstStyle/>
        <a:p>
          <a:r>
            <a:rPr lang="en-US"/>
            <a:t>Find C# compiler</a:t>
          </a:r>
        </a:p>
      </dgm:t>
    </dgm:pt>
    <dgm:pt modelId="{6CE4A773-5509-4180-B9EB-549FC50721CD}" type="parTrans" cxnId="{49C9944D-06E9-47F8-A13D-586D06730D11}">
      <dgm:prSet/>
      <dgm:spPr/>
      <dgm:t>
        <a:bodyPr/>
        <a:lstStyle/>
        <a:p>
          <a:endParaRPr lang="en-US"/>
        </a:p>
      </dgm:t>
    </dgm:pt>
    <dgm:pt modelId="{45141F29-971D-4075-98DD-AF5A439DF644}" type="sibTrans" cxnId="{49C9944D-06E9-47F8-A13D-586D06730D11}">
      <dgm:prSet/>
      <dgm:spPr/>
      <dgm:t>
        <a:bodyPr/>
        <a:lstStyle/>
        <a:p>
          <a:endParaRPr lang="en-US"/>
        </a:p>
      </dgm:t>
    </dgm:pt>
    <dgm:pt modelId="{ABF73114-5577-4320-92BB-0FDEBC8DC3FB}">
      <dgm:prSet/>
      <dgm:spPr/>
      <dgm:t>
        <a:bodyPr/>
        <a:lstStyle/>
        <a:p>
          <a:r>
            <a:rPr lang="en-US"/>
            <a:t>https://stackoverflow.com/questions/6660512/how-to-get-csc-exe-path</a:t>
          </a:r>
        </a:p>
      </dgm:t>
    </dgm:pt>
    <dgm:pt modelId="{BC006052-7B2C-40F1-815F-7FC5300DD08E}" type="parTrans" cxnId="{86F7360F-1B69-48CD-9ED8-6E238420B95A}">
      <dgm:prSet/>
      <dgm:spPr/>
      <dgm:t>
        <a:bodyPr/>
        <a:lstStyle/>
        <a:p>
          <a:endParaRPr lang="en-US"/>
        </a:p>
      </dgm:t>
    </dgm:pt>
    <dgm:pt modelId="{0A431D56-FFE8-4ED7-8091-3BC1D39021C5}" type="sibTrans" cxnId="{86F7360F-1B69-48CD-9ED8-6E238420B95A}">
      <dgm:prSet/>
      <dgm:spPr/>
      <dgm:t>
        <a:bodyPr/>
        <a:lstStyle/>
        <a:p>
          <a:endParaRPr lang="en-US"/>
        </a:p>
      </dgm:t>
    </dgm:pt>
    <dgm:pt modelId="{8434CC72-0D8A-4760-9738-F299DF19F68E}">
      <dgm:prSet/>
      <dgm:spPr/>
      <dgm:t>
        <a:bodyPr/>
        <a:lstStyle/>
        <a:p>
          <a:r>
            <a:rPr lang="en-US"/>
            <a:t>Find on</a:t>
          </a:r>
        </a:p>
      </dgm:t>
    </dgm:pt>
    <dgm:pt modelId="{8A8E6840-6AE6-4F92-B0A4-1550987293C9}" type="parTrans" cxnId="{49CAA1DF-F221-4C38-8C20-9866A6FA19B0}">
      <dgm:prSet/>
      <dgm:spPr/>
      <dgm:t>
        <a:bodyPr/>
        <a:lstStyle/>
        <a:p>
          <a:endParaRPr lang="en-US"/>
        </a:p>
      </dgm:t>
    </dgm:pt>
    <dgm:pt modelId="{F9F43A94-15E6-4BA9-82B0-4DC6D2E2B533}" type="sibTrans" cxnId="{49CAA1DF-F221-4C38-8C20-9866A6FA19B0}">
      <dgm:prSet/>
      <dgm:spPr/>
      <dgm:t>
        <a:bodyPr/>
        <a:lstStyle/>
        <a:p>
          <a:endParaRPr lang="en-US"/>
        </a:p>
      </dgm:t>
    </dgm:pt>
    <dgm:pt modelId="{200CDD27-59FF-42DA-9205-2F9B42727C90}">
      <dgm:prSet/>
      <dgm:spPr/>
      <dgm:t>
        <a:bodyPr/>
        <a:lstStyle/>
        <a:p>
          <a:r>
            <a:rPr lang="en-US"/>
            <a:t>Find on Linux</a:t>
          </a:r>
        </a:p>
      </dgm:t>
    </dgm:pt>
    <dgm:pt modelId="{F143FA4F-7AA1-4AE8-AE95-4F7F14C4CB49}" type="parTrans" cxnId="{0BBF9CC5-50BA-4EAE-A188-DD703958805A}">
      <dgm:prSet/>
      <dgm:spPr/>
      <dgm:t>
        <a:bodyPr/>
        <a:lstStyle/>
        <a:p>
          <a:endParaRPr lang="en-US"/>
        </a:p>
      </dgm:t>
    </dgm:pt>
    <dgm:pt modelId="{41DBE8A9-B6AD-49A1-90C4-921E401F9425}" type="sibTrans" cxnId="{0BBF9CC5-50BA-4EAE-A188-DD703958805A}">
      <dgm:prSet/>
      <dgm:spPr/>
      <dgm:t>
        <a:bodyPr/>
        <a:lstStyle/>
        <a:p>
          <a:endParaRPr lang="en-US"/>
        </a:p>
      </dgm:t>
    </dgm:pt>
    <dgm:pt modelId="{61B0E167-7BA5-4512-A7DF-6F943A5668EB}">
      <dgm:prSet/>
      <dgm:spPr/>
      <dgm:t>
        <a:bodyPr/>
        <a:lstStyle/>
        <a:p>
          <a:r>
            <a:rPr lang="en-US"/>
            <a:t>find /home/username/ -name "*.err”</a:t>
          </a:r>
        </a:p>
      </dgm:t>
    </dgm:pt>
    <dgm:pt modelId="{32FDFD51-777E-44D0-AF42-D775EFA8E802}" type="parTrans" cxnId="{89E61089-C681-4572-9861-F25CAEDB7BF6}">
      <dgm:prSet/>
      <dgm:spPr/>
      <dgm:t>
        <a:bodyPr/>
        <a:lstStyle/>
        <a:p>
          <a:endParaRPr lang="en-US"/>
        </a:p>
      </dgm:t>
    </dgm:pt>
    <dgm:pt modelId="{0A31EC30-D807-4180-9060-FC2536E69B43}" type="sibTrans" cxnId="{89E61089-C681-4572-9861-F25CAEDB7BF6}">
      <dgm:prSet/>
      <dgm:spPr/>
      <dgm:t>
        <a:bodyPr/>
        <a:lstStyle/>
        <a:p>
          <a:endParaRPr lang="en-US"/>
        </a:p>
      </dgm:t>
    </dgm:pt>
    <dgm:pt modelId="{43963328-B3B0-4111-BC9C-036C909C2370}">
      <dgm:prSet/>
      <dgm:spPr/>
      <dgm:t>
        <a:bodyPr/>
        <a:lstStyle/>
        <a:p>
          <a:r>
            <a:rPr lang="en-US"/>
            <a:t>find directory –name “filename”</a:t>
          </a:r>
        </a:p>
      </dgm:t>
    </dgm:pt>
    <dgm:pt modelId="{1B1D9443-7ECB-4723-A4F8-C1FDC6E3C610}" type="parTrans" cxnId="{F82D0C75-76C0-4281-A466-33DC7B3C7486}">
      <dgm:prSet/>
      <dgm:spPr/>
      <dgm:t>
        <a:bodyPr/>
        <a:lstStyle/>
        <a:p>
          <a:endParaRPr lang="en-US"/>
        </a:p>
      </dgm:t>
    </dgm:pt>
    <dgm:pt modelId="{D00916FF-4510-4F4D-B7D2-4416B5AD46DD}" type="sibTrans" cxnId="{F82D0C75-76C0-4281-A466-33DC7B3C7486}">
      <dgm:prSet/>
      <dgm:spPr/>
      <dgm:t>
        <a:bodyPr/>
        <a:lstStyle/>
        <a:p>
          <a:endParaRPr lang="en-US"/>
        </a:p>
      </dgm:t>
    </dgm:pt>
    <dgm:pt modelId="{9F528CFC-46A5-4430-A2B5-9324DE51C8B7}">
      <dgm:prSet/>
      <dgm:spPr/>
      <dgm:t>
        <a:bodyPr/>
        <a:lstStyle/>
        <a:p>
          <a:r>
            <a:rPr lang="en-US"/>
            <a:t>Compile</a:t>
          </a:r>
        </a:p>
      </dgm:t>
    </dgm:pt>
    <dgm:pt modelId="{0342D22D-3F5A-4B7B-A92D-3D27B73B22CC}" type="parTrans" cxnId="{3EAEA1CB-DA12-4FB2-860B-91AB28BA5145}">
      <dgm:prSet/>
      <dgm:spPr/>
      <dgm:t>
        <a:bodyPr/>
        <a:lstStyle/>
        <a:p>
          <a:endParaRPr lang="en-US"/>
        </a:p>
      </dgm:t>
    </dgm:pt>
    <dgm:pt modelId="{6262FCD6-3D8F-4384-B339-614F36D155F0}" type="sibTrans" cxnId="{3EAEA1CB-DA12-4FB2-860B-91AB28BA5145}">
      <dgm:prSet/>
      <dgm:spPr/>
      <dgm:t>
        <a:bodyPr/>
        <a:lstStyle/>
        <a:p>
          <a:endParaRPr lang="en-US"/>
        </a:p>
      </dgm:t>
    </dgm:pt>
    <dgm:pt modelId="{324CF586-1AD9-4C2C-BD1D-68F249455E7B}">
      <dgm:prSet/>
      <dgm:spPr/>
      <dgm:t>
        <a:bodyPr/>
        <a:lstStyle/>
        <a:p>
          <a:r>
            <a:rPr lang="en-US"/>
            <a:t>Compile 1 file with csc</a:t>
          </a:r>
        </a:p>
      </dgm:t>
    </dgm:pt>
    <dgm:pt modelId="{52638F40-F16F-4497-8F1C-533C36479C98}" type="parTrans" cxnId="{5677F5EC-04E3-49E5-9B9B-7ED4A4279878}">
      <dgm:prSet/>
      <dgm:spPr/>
      <dgm:t>
        <a:bodyPr/>
        <a:lstStyle/>
        <a:p>
          <a:endParaRPr lang="en-US"/>
        </a:p>
      </dgm:t>
    </dgm:pt>
    <dgm:pt modelId="{28E28B91-81F3-471E-AC92-AB346CB20278}" type="sibTrans" cxnId="{5677F5EC-04E3-49E5-9B9B-7ED4A4279878}">
      <dgm:prSet/>
      <dgm:spPr/>
      <dgm:t>
        <a:bodyPr/>
        <a:lstStyle/>
        <a:p>
          <a:endParaRPr lang="en-US"/>
        </a:p>
      </dgm:t>
    </dgm:pt>
    <dgm:pt modelId="{FB1E102C-A27D-4F85-901E-BE4F2A3458CB}">
      <dgm:prSet/>
      <dgm:spPr/>
      <dgm:t>
        <a:bodyPr/>
        <a:lstStyle/>
        <a:p>
          <a:r>
            <a:rPr lang="en-US"/>
            <a:t>https://stackoverflow.com/questions/46065777/is-it-possible-to-compile-a-single-c-sharp-code-file-with-the-net-core-roslyn-c</a:t>
          </a:r>
        </a:p>
      </dgm:t>
    </dgm:pt>
    <dgm:pt modelId="{0298F8D1-0F4A-4A6E-9366-8A867DC71BF8}" type="parTrans" cxnId="{7E1E3D55-6F33-4668-9E9E-E6DC09A7DFEB}">
      <dgm:prSet/>
      <dgm:spPr/>
      <dgm:t>
        <a:bodyPr/>
        <a:lstStyle/>
        <a:p>
          <a:endParaRPr lang="en-US"/>
        </a:p>
      </dgm:t>
    </dgm:pt>
    <dgm:pt modelId="{8EE073E5-1E50-4D0A-AA71-1881CF3200C5}" type="sibTrans" cxnId="{7E1E3D55-6F33-4668-9E9E-E6DC09A7DFEB}">
      <dgm:prSet/>
      <dgm:spPr/>
      <dgm:t>
        <a:bodyPr/>
        <a:lstStyle/>
        <a:p>
          <a:endParaRPr lang="en-US"/>
        </a:p>
      </dgm:t>
    </dgm:pt>
    <dgm:pt modelId="{C9931CF4-91E6-CD4B-9FAA-0A3A15308715}" type="pres">
      <dgm:prSet presAssocID="{A11E63F0-C602-4E22-A738-58510B8B41C3}" presName="Name0" presStyleCnt="0">
        <dgm:presLayoutVars>
          <dgm:dir/>
          <dgm:animLvl val="lvl"/>
          <dgm:resizeHandles val="exact"/>
        </dgm:presLayoutVars>
      </dgm:prSet>
      <dgm:spPr/>
    </dgm:pt>
    <dgm:pt modelId="{51925EE0-F4FC-F848-8095-7C8BD97311B0}" type="pres">
      <dgm:prSet presAssocID="{440EEABB-452B-479D-94C3-9228793355AD}" presName="linNode" presStyleCnt="0"/>
      <dgm:spPr/>
    </dgm:pt>
    <dgm:pt modelId="{9AB3535B-5137-674D-81D3-42A30835868B}" type="pres">
      <dgm:prSet presAssocID="{440EEABB-452B-479D-94C3-9228793355A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F33EE219-91BA-0F49-A975-9C174353E661}" type="pres">
      <dgm:prSet presAssocID="{440EEABB-452B-479D-94C3-9228793355AD}" presName="descendantText" presStyleLbl="alignAccFollowNode1" presStyleIdx="0" presStyleCnt="3">
        <dgm:presLayoutVars>
          <dgm:bulletEnabled/>
        </dgm:presLayoutVars>
      </dgm:prSet>
      <dgm:spPr/>
    </dgm:pt>
    <dgm:pt modelId="{FB8C30E6-B77D-C54F-A8D4-5C57CF7F169F}" type="pres">
      <dgm:prSet presAssocID="{F7CDD3BE-4144-41AF-B011-34685A5E2214}" presName="sp" presStyleCnt="0"/>
      <dgm:spPr/>
    </dgm:pt>
    <dgm:pt modelId="{D66D35F0-E5BB-D740-8D87-51B90D9EAA8B}" type="pres">
      <dgm:prSet presAssocID="{8434CC72-0D8A-4760-9738-F299DF19F68E}" presName="linNode" presStyleCnt="0"/>
      <dgm:spPr/>
    </dgm:pt>
    <dgm:pt modelId="{FC6C2DD4-1BCC-724C-8FFF-054C7989D3C8}" type="pres">
      <dgm:prSet presAssocID="{8434CC72-0D8A-4760-9738-F299DF19F68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14B991-09E9-2045-A472-E3B4915B2088}" type="pres">
      <dgm:prSet presAssocID="{8434CC72-0D8A-4760-9738-F299DF19F68E}" presName="descendantText" presStyleLbl="alignAccFollowNode1" presStyleIdx="1" presStyleCnt="3">
        <dgm:presLayoutVars>
          <dgm:bulletEnabled/>
        </dgm:presLayoutVars>
      </dgm:prSet>
      <dgm:spPr/>
    </dgm:pt>
    <dgm:pt modelId="{0B9ED47E-4429-B249-9924-62B523ECC304}" type="pres">
      <dgm:prSet presAssocID="{F9F43A94-15E6-4BA9-82B0-4DC6D2E2B533}" presName="sp" presStyleCnt="0"/>
      <dgm:spPr/>
    </dgm:pt>
    <dgm:pt modelId="{06960857-D4B8-2043-9751-85693BFACC2F}" type="pres">
      <dgm:prSet presAssocID="{9F528CFC-46A5-4430-A2B5-9324DE51C8B7}" presName="linNode" presStyleCnt="0"/>
      <dgm:spPr/>
    </dgm:pt>
    <dgm:pt modelId="{60DC17E3-F80E-0848-A474-6CC3BF451AE9}" type="pres">
      <dgm:prSet presAssocID="{9F528CFC-46A5-4430-A2B5-9324DE51C8B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54C62162-23EF-C84B-8A16-464F1ECF2067}" type="pres">
      <dgm:prSet presAssocID="{9F528CFC-46A5-4430-A2B5-9324DE51C8B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DC834907-010B-B04B-9E15-B70F01B8EAEB}" type="presOf" srcId="{1F716ABD-5509-4CED-99CA-7A2D69F9D350}" destId="{F33EE219-91BA-0F49-A975-9C174353E661}" srcOrd="0" destOrd="0" presId="urn:microsoft.com/office/officeart/2016/7/layout/VerticalSolidActionList"/>
    <dgm:cxn modelId="{86F7360F-1B69-48CD-9ED8-6E238420B95A}" srcId="{1F716ABD-5509-4CED-99CA-7A2D69F9D350}" destId="{ABF73114-5577-4320-92BB-0FDEBC8DC3FB}" srcOrd="0" destOrd="0" parTransId="{BC006052-7B2C-40F1-815F-7FC5300DD08E}" sibTransId="{0A431D56-FFE8-4ED7-8091-3BC1D39021C5}"/>
    <dgm:cxn modelId="{F8F0B211-BA3F-2241-A825-36935C5F0717}" type="presOf" srcId="{8434CC72-0D8A-4760-9738-F299DF19F68E}" destId="{FC6C2DD4-1BCC-724C-8FFF-054C7989D3C8}" srcOrd="0" destOrd="0" presId="urn:microsoft.com/office/officeart/2016/7/layout/VerticalSolidActionList"/>
    <dgm:cxn modelId="{70B0B33C-8908-8D4E-B20B-BA82BBF5CFD4}" type="presOf" srcId="{324CF586-1AD9-4C2C-BD1D-68F249455E7B}" destId="{54C62162-23EF-C84B-8A16-464F1ECF2067}" srcOrd="0" destOrd="0" presId="urn:microsoft.com/office/officeart/2016/7/layout/VerticalSolidActionList"/>
    <dgm:cxn modelId="{49C9944D-06E9-47F8-A13D-586D06730D11}" srcId="{440EEABB-452B-479D-94C3-9228793355AD}" destId="{1F716ABD-5509-4CED-99CA-7A2D69F9D350}" srcOrd="0" destOrd="0" parTransId="{6CE4A773-5509-4180-B9EB-549FC50721CD}" sibTransId="{45141F29-971D-4075-98DD-AF5A439DF644}"/>
    <dgm:cxn modelId="{7E1E3D55-6F33-4668-9E9E-E6DC09A7DFEB}" srcId="{324CF586-1AD9-4C2C-BD1D-68F249455E7B}" destId="{FB1E102C-A27D-4F85-901E-BE4F2A3458CB}" srcOrd="0" destOrd="0" parTransId="{0298F8D1-0F4A-4A6E-9366-8A867DC71BF8}" sibTransId="{8EE073E5-1E50-4D0A-AA71-1881CF3200C5}"/>
    <dgm:cxn modelId="{17A11F64-12FC-EC49-857C-BED89145A3F3}" type="presOf" srcId="{61B0E167-7BA5-4512-A7DF-6F943A5668EB}" destId="{0A14B991-09E9-2045-A472-E3B4915B2088}" srcOrd="0" destOrd="1" presId="urn:microsoft.com/office/officeart/2016/7/layout/VerticalSolidActionList"/>
    <dgm:cxn modelId="{F82D0C75-76C0-4281-A466-33DC7B3C7486}" srcId="{200CDD27-59FF-42DA-9205-2F9B42727C90}" destId="{43963328-B3B0-4111-BC9C-036C909C2370}" srcOrd="1" destOrd="0" parTransId="{1B1D9443-7ECB-4723-A4F8-C1FDC6E3C610}" sibTransId="{D00916FF-4510-4F4D-B7D2-4416B5AD46DD}"/>
    <dgm:cxn modelId="{390F4A7D-0F76-4929-BB12-B3B95C4730A3}" srcId="{A11E63F0-C602-4E22-A738-58510B8B41C3}" destId="{440EEABB-452B-479D-94C3-9228793355AD}" srcOrd="0" destOrd="0" parTransId="{D50442D8-B1C3-41B8-ACC3-065E2E45C2EE}" sibTransId="{F7CDD3BE-4144-41AF-B011-34685A5E2214}"/>
    <dgm:cxn modelId="{8376C986-78A8-904F-B216-A5BC41EA9DD9}" type="presOf" srcId="{43963328-B3B0-4111-BC9C-036C909C2370}" destId="{0A14B991-09E9-2045-A472-E3B4915B2088}" srcOrd="0" destOrd="2" presId="urn:microsoft.com/office/officeart/2016/7/layout/VerticalSolidActionList"/>
    <dgm:cxn modelId="{ECDA7587-0E71-214B-8E46-136B4E33A73C}" type="presOf" srcId="{FB1E102C-A27D-4F85-901E-BE4F2A3458CB}" destId="{54C62162-23EF-C84B-8A16-464F1ECF2067}" srcOrd="0" destOrd="1" presId="urn:microsoft.com/office/officeart/2016/7/layout/VerticalSolidActionList"/>
    <dgm:cxn modelId="{89E61089-C681-4572-9861-F25CAEDB7BF6}" srcId="{200CDD27-59FF-42DA-9205-2F9B42727C90}" destId="{61B0E167-7BA5-4512-A7DF-6F943A5668EB}" srcOrd="0" destOrd="0" parTransId="{32FDFD51-777E-44D0-AF42-D775EFA8E802}" sibTransId="{0A31EC30-D807-4180-9060-FC2536E69B43}"/>
    <dgm:cxn modelId="{CF73308E-EDD7-E34A-B3A9-F3D18C8CCE5C}" type="presOf" srcId="{9F528CFC-46A5-4430-A2B5-9324DE51C8B7}" destId="{60DC17E3-F80E-0848-A474-6CC3BF451AE9}" srcOrd="0" destOrd="0" presId="urn:microsoft.com/office/officeart/2016/7/layout/VerticalSolidActionList"/>
    <dgm:cxn modelId="{08971690-9D74-A141-911E-5CB5AD7EE7F4}" type="presOf" srcId="{A11E63F0-C602-4E22-A738-58510B8B41C3}" destId="{C9931CF4-91E6-CD4B-9FAA-0A3A15308715}" srcOrd="0" destOrd="0" presId="urn:microsoft.com/office/officeart/2016/7/layout/VerticalSolidActionList"/>
    <dgm:cxn modelId="{DDF3A5B2-468B-B944-A1DA-13BD1669F3A0}" type="presOf" srcId="{440EEABB-452B-479D-94C3-9228793355AD}" destId="{9AB3535B-5137-674D-81D3-42A30835868B}" srcOrd="0" destOrd="0" presId="urn:microsoft.com/office/officeart/2016/7/layout/VerticalSolidActionList"/>
    <dgm:cxn modelId="{77E1EFB6-B1B8-F940-8431-2B98588313B1}" type="presOf" srcId="{ABF73114-5577-4320-92BB-0FDEBC8DC3FB}" destId="{F33EE219-91BA-0F49-A975-9C174353E661}" srcOrd="0" destOrd="1" presId="urn:microsoft.com/office/officeart/2016/7/layout/VerticalSolidActionList"/>
    <dgm:cxn modelId="{0BBF9CC5-50BA-4EAE-A188-DD703958805A}" srcId="{8434CC72-0D8A-4760-9738-F299DF19F68E}" destId="{200CDD27-59FF-42DA-9205-2F9B42727C90}" srcOrd="0" destOrd="0" parTransId="{F143FA4F-7AA1-4AE8-AE95-4F7F14C4CB49}" sibTransId="{41DBE8A9-B6AD-49A1-90C4-921E401F9425}"/>
    <dgm:cxn modelId="{3EAEA1CB-DA12-4FB2-860B-91AB28BA5145}" srcId="{A11E63F0-C602-4E22-A738-58510B8B41C3}" destId="{9F528CFC-46A5-4430-A2B5-9324DE51C8B7}" srcOrd="2" destOrd="0" parTransId="{0342D22D-3F5A-4B7B-A92D-3D27B73B22CC}" sibTransId="{6262FCD6-3D8F-4384-B339-614F36D155F0}"/>
    <dgm:cxn modelId="{49CAA1DF-F221-4C38-8C20-9866A6FA19B0}" srcId="{A11E63F0-C602-4E22-A738-58510B8B41C3}" destId="{8434CC72-0D8A-4760-9738-F299DF19F68E}" srcOrd="1" destOrd="0" parTransId="{8A8E6840-6AE6-4F92-B0A4-1550987293C9}" sibTransId="{F9F43A94-15E6-4BA9-82B0-4DC6D2E2B533}"/>
    <dgm:cxn modelId="{5677F5EC-04E3-49E5-9B9B-7ED4A4279878}" srcId="{9F528CFC-46A5-4430-A2B5-9324DE51C8B7}" destId="{324CF586-1AD9-4C2C-BD1D-68F249455E7B}" srcOrd="0" destOrd="0" parTransId="{52638F40-F16F-4497-8F1C-533C36479C98}" sibTransId="{28E28B91-81F3-471E-AC92-AB346CB20278}"/>
    <dgm:cxn modelId="{0C0B2CF2-F06E-F14D-ADC4-D5165125C1B8}" type="presOf" srcId="{200CDD27-59FF-42DA-9205-2F9B42727C90}" destId="{0A14B991-09E9-2045-A472-E3B4915B2088}" srcOrd="0" destOrd="0" presId="urn:microsoft.com/office/officeart/2016/7/layout/VerticalSolidActionList"/>
    <dgm:cxn modelId="{A0A15D50-5C6B-E642-AF19-328261C766CD}" type="presParOf" srcId="{C9931CF4-91E6-CD4B-9FAA-0A3A15308715}" destId="{51925EE0-F4FC-F848-8095-7C8BD97311B0}" srcOrd="0" destOrd="0" presId="urn:microsoft.com/office/officeart/2016/7/layout/VerticalSolidActionList"/>
    <dgm:cxn modelId="{8CC0167E-9F8A-3D44-A743-D16D0B9BA01C}" type="presParOf" srcId="{51925EE0-F4FC-F848-8095-7C8BD97311B0}" destId="{9AB3535B-5137-674D-81D3-42A30835868B}" srcOrd="0" destOrd="0" presId="urn:microsoft.com/office/officeart/2016/7/layout/VerticalSolidActionList"/>
    <dgm:cxn modelId="{C2A3129C-09E6-3148-A791-733209648062}" type="presParOf" srcId="{51925EE0-F4FC-F848-8095-7C8BD97311B0}" destId="{F33EE219-91BA-0F49-A975-9C174353E661}" srcOrd="1" destOrd="0" presId="urn:microsoft.com/office/officeart/2016/7/layout/VerticalSolidActionList"/>
    <dgm:cxn modelId="{B68FEEA0-C70D-6A41-AFD4-CDABC19E98D5}" type="presParOf" srcId="{C9931CF4-91E6-CD4B-9FAA-0A3A15308715}" destId="{FB8C30E6-B77D-C54F-A8D4-5C57CF7F169F}" srcOrd="1" destOrd="0" presId="urn:microsoft.com/office/officeart/2016/7/layout/VerticalSolidActionList"/>
    <dgm:cxn modelId="{3CF3779B-B8B4-3A4E-B674-00458FCFB748}" type="presParOf" srcId="{C9931CF4-91E6-CD4B-9FAA-0A3A15308715}" destId="{D66D35F0-E5BB-D740-8D87-51B90D9EAA8B}" srcOrd="2" destOrd="0" presId="urn:microsoft.com/office/officeart/2016/7/layout/VerticalSolidActionList"/>
    <dgm:cxn modelId="{0582EB40-9400-C246-A8DA-71506A81D7E5}" type="presParOf" srcId="{D66D35F0-E5BB-D740-8D87-51B90D9EAA8B}" destId="{FC6C2DD4-1BCC-724C-8FFF-054C7989D3C8}" srcOrd="0" destOrd="0" presId="urn:microsoft.com/office/officeart/2016/7/layout/VerticalSolidActionList"/>
    <dgm:cxn modelId="{A3CEB64C-1117-954D-AD60-5E1534248257}" type="presParOf" srcId="{D66D35F0-E5BB-D740-8D87-51B90D9EAA8B}" destId="{0A14B991-09E9-2045-A472-E3B4915B2088}" srcOrd="1" destOrd="0" presId="urn:microsoft.com/office/officeart/2016/7/layout/VerticalSolidActionList"/>
    <dgm:cxn modelId="{674EDA40-7F02-2549-8585-96C46DC95C12}" type="presParOf" srcId="{C9931CF4-91E6-CD4B-9FAA-0A3A15308715}" destId="{0B9ED47E-4429-B249-9924-62B523ECC304}" srcOrd="3" destOrd="0" presId="urn:microsoft.com/office/officeart/2016/7/layout/VerticalSolidActionList"/>
    <dgm:cxn modelId="{09CC83D7-12AA-8141-84D1-5E5AFF55E31D}" type="presParOf" srcId="{C9931CF4-91E6-CD4B-9FAA-0A3A15308715}" destId="{06960857-D4B8-2043-9751-85693BFACC2F}" srcOrd="4" destOrd="0" presId="urn:microsoft.com/office/officeart/2016/7/layout/VerticalSolidActionList"/>
    <dgm:cxn modelId="{7A735F1D-2327-424C-8FB7-9F3F2A108286}" type="presParOf" srcId="{06960857-D4B8-2043-9751-85693BFACC2F}" destId="{60DC17E3-F80E-0848-A474-6CC3BF451AE9}" srcOrd="0" destOrd="0" presId="urn:microsoft.com/office/officeart/2016/7/layout/VerticalSolidActionList"/>
    <dgm:cxn modelId="{33FEE91C-E5BE-2E47-A425-E19227222D7E}" type="presParOf" srcId="{06960857-D4B8-2043-9751-85693BFACC2F}" destId="{54C62162-23EF-C84B-8A16-464F1ECF206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2F7A6-4B6E-4CED-BB00-5E5C5F9ADB5A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F700D-DB8C-443E-89B0-D4D21E692FA5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34812-78D6-4428-B3F2-0496C998D62E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will use vs code</a:t>
          </a:r>
        </a:p>
      </dsp:txBody>
      <dsp:txXfrm>
        <a:off x="1959895" y="919142"/>
        <a:ext cx="4288504" cy="1696878"/>
      </dsp:txXfrm>
    </dsp:sp>
    <dsp:sp modelId="{9893C334-F1D1-4A41-9ED1-CB836C443B4C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07006-BBB2-40F4-8E84-1EF56B72F115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77901-3C88-4FFA-985E-EAEBF0CD94A7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Please download it</a:t>
          </a:r>
        </a:p>
      </dsp:txBody>
      <dsp:txXfrm>
        <a:off x="1959895" y="3040241"/>
        <a:ext cx="4288504" cy="1696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44337-89AC-7940-8564-2C9B82FCA4B2}">
      <dsp:nvSpPr>
        <dsp:cNvPr id="0" name=""/>
        <dsp:cNvSpPr/>
      </dsp:nvSpPr>
      <dsp:spPr>
        <a:xfrm>
          <a:off x="0" y="0"/>
          <a:ext cx="9288654" cy="1886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Copy and paste the following as first line in your Dockerfile</a:t>
          </a:r>
        </a:p>
      </dsp:txBody>
      <dsp:txXfrm>
        <a:off x="55261" y="55261"/>
        <a:ext cx="7338539" cy="1776240"/>
      </dsp:txXfrm>
    </dsp:sp>
    <dsp:sp modelId="{47F2B42A-0007-2F43-BCDA-8EF72A0245BE}">
      <dsp:nvSpPr>
        <dsp:cNvPr id="0" name=""/>
        <dsp:cNvSpPr/>
      </dsp:nvSpPr>
      <dsp:spPr>
        <a:xfrm>
          <a:off x="1639174" y="2306042"/>
          <a:ext cx="9288654" cy="18867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FROM </a:t>
          </a:r>
          <a:r>
            <a:rPr lang="en-US" sz="3400" kern="1200" dirty="0" err="1"/>
            <a:t>mcr.microsoft.com</a:t>
          </a:r>
          <a:r>
            <a:rPr lang="en-US" sz="3400" kern="1200" dirty="0"/>
            <a:t>/dotnet/sdk:5.0</a:t>
          </a:r>
        </a:p>
      </dsp:txBody>
      <dsp:txXfrm>
        <a:off x="1694435" y="2361303"/>
        <a:ext cx="6312562" cy="1776240"/>
      </dsp:txXfrm>
    </dsp:sp>
    <dsp:sp modelId="{91D8F4F8-D477-DD46-9092-29B5CE9D1048}">
      <dsp:nvSpPr>
        <dsp:cNvPr id="0" name=""/>
        <dsp:cNvSpPr/>
      </dsp:nvSpPr>
      <dsp:spPr>
        <a:xfrm>
          <a:off x="8062259" y="1483204"/>
          <a:ext cx="1226395" cy="12263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38198" y="1483204"/>
        <a:ext cx="674517" cy="922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81309-AC28-49E2-B0FD-1A221823D5F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FB130-F3E1-45A1-80CA-C1B84A3822F8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EA6BF-529B-453C-904E-255E11ED9B29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UH Library has it</a:t>
          </a:r>
        </a:p>
      </dsp:txBody>
      <dsp:txXfrm>
        <a:off x="1834517" y="469890"/>
        <a:ext cx="3148942" cy="1335915"/>
      </dsp:txXfrm>
    </dsp:sp>
    <dsp:sp modelId="{8E1A82D3-19BF-4CA4-9507-14AAD574908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0417C-EC0C-41AB-AD5B-662D744CE88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8611D-FA8F-43AD-A1BA-5648A3C26F6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 books in 1.</a:t>
          </a:r>
        </a:p>
      </dsp:txBody>
      <dsp:txXfrm>
        <a:off x="7154322" y="469890"/>
        <a:ext cx="3148942" cy="1335915"/>
      </dsp:txXfrm>
    </dsp:sp>
    <dsp:sp modelId="{61B7FAEE-6503-4587-BE02-E6852508327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18F70-F2FE-4F3B-BC5F-AD3130B72F1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F956F-2FC0-4A9A-AB3A-2D02B12127C7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will only cover the first 3.</a:t>
          </a:r>
        </a:p>
      </dsp:txBody>
      <dsp:txXfrm>
        <a:off x="1834517" y="2545532"/>
        <a:ext cx="3148942" cy="1335915"/>
      </dsp:txXfrm>
    </dsp:sp>
    <dsp:sp modelId="{9BF0184E-AFA7-42ED-BBF9-5E1CFF6C4AA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971F9-FEC7-4D63-8101-1A255A908A87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8946A-C2A2-4998-8F86-ECBF1C78202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Last three are on Visual Studio, WPF and </a:t>
          </a:r>
          <a:r>
            <a:rPr lang="en-US" sz="2400" kern="1200" dirty="0" err="1"/>
            <a:t>Asp.NET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CE28B-3C1C-413C-8E23-D5F0B7886509}">
      <dsp:nvSpPr>
        <dsp:cNvPr id="0" name=""/>
        <dsp:cNvSpPr/>
      </dsp:nvSpPr>
      <dsp:spPr>
        <a:xfrm>
          <a:off x="96920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A0BEA-78CF-4D20-8960-2B67FBC3163C}">
      <dsp:nvSpPr>
        <dsp:cNvPr id="0" name=""/>
        <dsp:cNvSpPr/>
      </dsp:nvSpPr>
      <dsp:spPr>
        <a:xfrm>
          <a:off x="123857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D1E4E-1351-425C-AD7C-D02FCCAC272C}">
      <dsp:nvSpPr>
        <dsp:cNvPr id="0" name=""/>
        <dsp:cNvSpPr/>
      </dsp:nvSpPr>
      <dsp:spPr>
        <a:xfrm>
          <a:off x="56515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Read two inputs</a:t>
          </a:r>
        </a:p>
      </dsp:txBody>
      <dsp:txXfrm>
        <a:off x="565154" y="2736542"/>
        <a:ext cx="2072076" cy="720000"/>
      </dsp:txXfrm>
    </dsp:sp>
    <dsp:sp modelId="{16A18521-8914-454B-B24B-318B953D6F31}">
      <dsp:nvSpPr>
        <dsp:cNvPr id="0" name=""/>
        <dsp:cNvSpPr/>
      </dsp:nvSpPr>
      <dsp:spPr>
        <a:xfrm>
          <a:off x="340389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0C98E-A4F9-429D-B4C3-CE08F70E5ED2}">
      <dsp:nvSpPr>
        <dsp:cNvPr id="0" name=""/>
        <dsp:cNvSpPr/>
      </dsp:nvSpPr>
      <dsp:spPr>
        <a:xfrm>
          <a:off x="367326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88716-B0E5-40AC-9EA2-9509D5E904BE}">
      <dsp:nvSpPr>
        <dsp:cNvPr id="0" name=""/>
        <dsp:cNvSpPr/>
      </dsp:nvSpPr>
      <dsp:spPr>
        <a:xfrm>
          <a:off x="299984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Read operation</a:t>
          </a:r>
        </a:p>
      </dsp:txBody>
      <dsp:txXfrm>
        <a:off x="2999844" y="2736542"/>
        <a:ext cx="2072076" cy="720000"/>
      </dsp:txXfrm>
    </dsp:sp>
    <dsp:sp modelId="{8004D225-9D61-439A-85C6-00CA4EE4651A}">
      <dsp:nvSpPr>
        <dsp:cNvPr id="0" name=""/>
        <dsp:cNvSpPr/>
      </dsp:nvSpPr>
      <dsp:spPr>
        <a:xfrm>
          <a:off x="583858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9B5F8-1FF0-411F-B37C-062990A62461}">
      <dsp:nvSpPr>
        <dsp:cNvPr id="0" name=""/>
        <dsp:cNvSpPr/>
      </dsp:nvSpPr>
      <dsp:spPr>
        <a:xfrm>
          <a:off x="610795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01F84-9754-443B-A4FE-8CE1704A823B}">
      <dsp:nvSpPr>
        <dsp:cNvPr id="0" name=""/>
        <dsp:cNvSpPr/>
      </dsp:nvSpPr>
      <dsp:spPr>
        <a:xfrm>
          <a:off x="543453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Process</a:t>
          </a:r>
        </a:p>
      </dsp:txBody>
      <dsp:txXfrm>
        <a:off x="5434534" y="2736542"/>
        <a:ext cx="2072076" cy="720000"/>
      </dsp:txXfrm>
    </dsp:sp>
    <dsp:sp modelId="{A8E2CA5D-49C0-4C15-8441-913CDEB45DE0}">
      <dsp:nvSpPr>
        <dsp:cNvPr id="0" name=""/>
        <dsp:cNvSpPr/>
      </dsp:nvSpPr>
      <dsp:spPr>
        <a:xfrm>
          <a:off x="8273279" y="1078881"/>
          <a:ext cx="1263966" cy="12639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2EC0F-CDBE-46FE-8CB3-4568ECFAF00B}">
      <dsp:nvSpPr>
        <dsp:cNvPr id="0" name=""/>
        <dsp:cNvSpPr/>
      </dsp:nvSpPr>
      <dsp:spPr>
        <a:xfrm>
          <a:off x="8542649" y="1348251"/>
          <a:ext cx="725226" cy="725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2DEC9-57BA-407C-ADA9-9CDE35D88AF3}">
      <dsp:nvSpPr>
        <dsp:cNvPr id="0" name=""/>
        <dsp:cNvSpPr/>
      </dsp:nvSpPr>
      <dsp:spPr>
        <a:xfrm>
          <a:off x="7869224" y="2736542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Print output</a:t>
          </a:r>
        </a:p>
      </dsp:txBody>
      <dsp:txXfrm>
        <a:off x="7869224" y="2736542"/>
        <a:ext cx="207207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EE219-91BA-0F49-A975-9C174353E661}">
      <dsp:nvSpPr>
        <dsp:cNvPr id="0" name=""/>
        <dsp:cNvSpPr/>
      </dsp:nvSpPr>
      <dsp:spPr>
        <a:xfrm>
          <a:off x="2103120" y="1361"/>
          <a:ext cx="8412480" cy="13957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525" rIns="163225" bIns="35452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Find C# compiler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https://stackoverflow.com/questions/6660512/how-to-get-csc-exe-path</a:t>
          </a:r>
        </a:p>
      </dsp:txBody>
      <dsp:txXfrm>
        <a:off x="2103120" y="1361"/>
        <a:ext cx="8412480" cy="1395769"/>
      </dsp:txXfrm>
    </dsp:sp>
    <dsp:sp modelId="{9AB3535B-5137-674D-81D3-42A30835868B}">
      <dsp:nvSpPr>
        <dsp:cNvPr id="0" name=""/>
        <dsp:cNvSpPr/>
      </dsp:nvSpPr>
      <dsp:spPr>
        <a:xfrm>
          <a:off x="0" y="1361"/>
          <a:ext cx="2103120" cy="1395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871" rIns="111290" bIns="137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</a:t>
          </a:r>
        </a:p>
      </dsp:txBody>
      <dsp:txXfrm>
        <a:off x="0" y="1361"/>
        <a:ext cx="2103120" cy="1395769"/>
      </dsp:txXfrm>
    </dsp:sp>
    <dsp:sp modelId="{0A14B991-09E9-2045-A472-E3B4915B2088}">
      <dsp:nvSpPr>
        <dsp:cNvPr id="0" name=""/>
        <dsp:cNvSpPr/>
      </dsp:nvSpPr>
      <dsp:spPr>
        <a:xfrm>
          <a:off x="2103120" y="1480877"/>
          <a:ext cx="8412480" cy="13957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525" rIns="163225" bIns="35452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Find on Linux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find /home/username/ -name "*.err”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find directory –name “filename”</a:t>
          </a:r>
        </a:p>
      </dsp:txBody>
      <dsp:txXfrm>
        <a:off x="2103120" y="1480877"/>
        <a:ext cx="8412480" cy="1395769"/>
      </dsp:txXfrm>
    </dsp:sp>
    <dsp:sp modelId="{FC6C2DD4-1BCC-724C-8FFF-054C7989D3C8}">
      <dsp:nvSpPr>
        <dsp:cNvPr id="0" name=""/>
        <dsp:cNvSpPr/>
      </dsp:nvSpPr>
      <dsp:spPr>
        <a:xfrm>
          <a:off x="0" y="1480877"/>
          <a:ext cx="2103120" cy="1395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871" rIns="111290" bIns="137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 on</a:t>
          </a:r>
        </a:p>
      </dsp:txBody>
      <dsp:txXfrm>
        <a:off x="0" y="1480877"/>
        <a:ext cx="2103120" cy="1395769"/>
      </dsp:txXfrm>
    </dsp:sp>
    <dsp:sp modelId="{54C62162-23EF-C84B-8A16-464F1ECF2067}">
      <dsp:nvSpPr>
        <dsp:cNvPr id="0" name=""/>
        <dsp:cNvSpPr/>
      </dsp:nvSpPr>
      <dsp:spPr>
        <a:xfrm>
          <a:off x="2103120" y="2960392"/>
          <a:ext cx="8412480" cy="13957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525" rIns="163225" bIns="35452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Compile 1 file with csc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https://stackoverflow.com/questions/46065777/is-it-possible-to-compile-a-single-c-sharp-code-file-with-the-net-core-roslyn-c</a:t>
          </a:r>
        </a:p>
      </dsp:txBody>
      <dsp:txXfrm>
        <a:off x="2103120" y="2960392"/>
        <a:ext cx="8412480" cy="1395769"/>
      </dsp:txXfrm>
    </dsp:sp>
    <dsp:sp modelId="{60DC17E3-F80E-0848-A474-6CC3BF451AE9}">
      <dsp:nvSpPr>
        <dsp:cNvPr id="0" name=""/>
        <dsp:cNvSpPr/>
      </dsp:nvSpPr>
      <dsp:spPr>
        <a:xfrm>
          <a:off x="0" y="2960392"/>
          <a:ext cx="2103120" cy="1395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871" rIns="111290" bIns="137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Compile</a:t>
          </a:r>
        </a:p>
      </dsp:txBody>
      <dsp:txXfrm>
        <a:off x="0" y="2960392"/>
        <a:ext cx="2103120" cy="1395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A832-373A-BA46-AF4E-3D8D2786F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BBE3-08B7-4A48-88DB-6E14CD6C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18A6-B542-B547-B8EB-4387AC08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41D8-861D-044E-9029-114EF4CF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344C-05CB-AC4B-91CA-76537EFF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8F0B-0251-2743-8942-50BE027B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E0724-44A5-7F4A-954C-74A6B66C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B0C2-77B5-BE4D-B8EB-4E86FD6A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357F-B10D-4343-A1C9-D651327A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F2058-728E-AD4B-9F5E-692470A5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EE6FD-3C14-CC4D-8C84-3DE52DE56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40C9-645F-A84A-BD4D-136988AE8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ED1E9-CD05-8E4E-94BE-50200AEF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9FF7-90FB-D941-B719-8459D509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C67A-9A3A-0446-8AD6-5E968DE7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A1F-AEBE-7F4C-8EC1-14F575B1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F3B3-92ED-A245-9042-C1A3E1C7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70AE-740B-5D47-B4D2-46F458A6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B180-E426-384D-B0DB-CEEA6DD6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A833-DC91-D346-AB29-4D4F6243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3D32-9EC7-D345-975F-648B1640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DF32-9576-6747-AC81-437C8C63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4AED-5198-BC43-8B59-DDD93619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BC00-AF42-0744-8D49-17311ED4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2719-F7D7-7548-8CD6-E2A6352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D0C3-6E66-2246-8650-8693FA27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6E6B-2158-3041-8DED-B3BA244F6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91460-295B-A64B-984F-B9379F16B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E5F6-27CB-CE49-98A6-401DD669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67862-E3C0-DC4E-B97B-1A3A59EB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7F60F-042A-F84A-830D-1B9603F1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672A-9CB2-0143-B8F3-2BE2219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4C216-826C-FD44-BE67-ABDFC360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D744F-E4E4-A04A-A91B-7ED2148E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93345-5F01-A743-8B09-EE0662096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3E826-F60C-BD43-8FFA-DDE5B4833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C114D-66EB-EF46-AA18-4DCEE4C4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9FB3-FE62-EE48-AC8C-5A1D9CB0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152A6-47A6-7F4F-A73C-E5AF28FF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84D0-B6C5-5247-A6B0-DE8D9D71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7F908-00A5-E748-A028-05E0F861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53B17-A8BC-7549-9122-8009358F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25E9B-3B95-EB4C-B9F4-23788F7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22AF3-C6D6-4C42-86B5-FDA9F43C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B50C-E41F-154C-9EDA-6D149B3A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423BC-EB7E-F14A-AD03-2A6EB154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DDFE-352D-294E-BCC5-4C28531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03D7-0BA4-EC47-83F4-05FE43D3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F60F-738C-434D-9608-35E64F7EA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8FF5-E3F7-B343-9331-65343DFE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7191-A34B-A949-A7EC-A82581F9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DA90F-B44E-8545-A581-693AB14B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FCFB-4B6C-6940-AA6A-FC5C8C77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D9F22-0B02-5F4F-9980-B8BF36361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FDF2-8C7C-AC4D-B960-5AF398D2B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3D708-8FC6-D941-AF56-0E768727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DBFDB-1E34-0B40-83FA-D63F38E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5C2E-A3EB-C145-90AC-E9A36A26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8E31A-3BC0-0144-8858-3CEF5E83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3AF24-9860-8448-B097-02AE62B0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9190-A9AD-6C47-8745-2DF693838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C0FF-0819-EC43-9CF4-E149C458661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F2EF-F7BB-0647-AA8C-511E74E88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470C-D63E-C14B-A303-D6491C3F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8B9D-5197-094E-87BC-CDF4754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D7FF4-1632-4ED3-9749-1542A7B44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8237F-0954-4F45-AF53-9DB331ED1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C# Workshops – Step01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3772C-76D7-E845-8ECC-2F8DA883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Spring 2021</a:t>
            </a:r>
          </a:p>
          <a:p>
            <a:pPr algn="l"/>
            <a:r>
              <a:rPr lang="en-US" sz="2000"/>
              <a:t>Jay W.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31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0A46D-7BE8-8E40-BA93-AE5EEA53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Visual Studio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7A4016-1A7B-46D7-BBE8-01DD657F7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30152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47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5E95F-6E5B-F740-867B-FA932F15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Git	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8497-80D8-9C4C-8EF0-F6795274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For tracking your work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Please create a repository on github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9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17CC6-A699-9049-8660-F81C0302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Run container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B8D668-6600-4A78-A104-0D55C3C12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2242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70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60851-F6A4-E74F-894F-D7ABB3E0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Dotnet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9DD1-3577-654E-98BB-F287F1BA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Commands</a:t>
            </a:r>
          </a:p>
          <a:p>
            <a:pPr lvl="1"/>
            <a:r>
              <a:rPr lang="en-US" sz="2000" dirty="0"/>
              <a:t>dotnet new</a:t>
            </a:r>
          </a:p>
          <a:p>
            <a:pPr lvl="1"/>
            <a:r>
              <a:rPr lang="en-US" sz="2000" dirty="0"/>
              <a:t>dotnet build</a:t>
            </a:r>
          </a:p>
          <a:p>
            <a:pPr lvl="1"/>
            <a:r>
              <a:rPr lang="en-US" sz="2000" dirty="0"/>
              <a:t>dotnet run</a:t>
            </a:r>
          </a:p>
        </p:txBody>
      </p:sp>
    </p:spTree>
    <p:extLst>
      <p:ext uri="{BB962C8B-B14F-4D97-AF65-F5344CB8AC3E}">
        <p14:creationId xmlns:p14="http://schemas.microsoft.com/office/powerpoint/2010/main" val="236345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765B-3891-C241-9A3E-ECF827E2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: C# 7.0 all-in-one for dummies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B4BBCF-4C58-43FD-B69E-32E7169BF0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85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0EC2A-87E4-AF48-B972-2FC8C274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Our Calc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4DA09-8683-417D-8225-802EF4DD1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77688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92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0EA19-C8CA-0D40-B19D-2ED29E7F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E7C506-87DF-4364-A166-EAE954933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50117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23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171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C# Workshops – Step01</vt:lpstr>
      <vt:lpstr>Visual Studio Code</vt:lpstr>
      <vt:lpstr>Git </vt:lpstr>
      <vt:lpstr>Run container </vt:lpstr>
      <vt:lpstr>Dotnet</vt:lpstr>
      <vt:lpstr>Book : C# 7.0 all-in-one for dummies</vt:lpstr>
      <vt:lpstr>Our Calc app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Workshops – Step01</dc:title>
  <dc:creator>Walia, Jatindera S</dc:creator>
  <cp:lastModifiedBy>Walia, Jatindera S</cp:lastModifiedBy>
  <cp:revision>3</cp:revision>
  <dcterms:created xsi:type="dcterms:W3CDTF">2021-01-20T15:58:04Z</dcterms:created>
  <dcterms:modified xsi:type="dcterms:W3CDTF">2021-01-20T19:09:26Z</dcterms:modified>
</cp:coreProperties>
</file>