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7" r:id="rId3"/>
    <p:sldId id="268" r:id="rId4"/>
    <p:sldId id="269" r:id="rId5"/>
    <p:sldId id="272" r:id="rId6"/>
    <p:sldId id="276" r:id="rId7"/>
    <p:sldId id="273" r:id="rId8"/>
    <p:sldId id="274" r:id="rId9"/>
    <p:sldId id="27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5"/>
    <p:restoredTop sz="94679"/>
  </p:normalViewPr>
  <p:slideViewPr>
    <p:cSldViewPr snapToGrid="0" snapToObjects="1">
      <p:cViewPr>
        <p:scale>
          <a:sx n="65" d="100"/>
          <a:sy n="65" d="100"/>
        </p:scale>
        <p:origin x="368" y="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3A25A-CD9F-4C1E-9334-46B3E827B51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698BED-1D72-412A-9360-07147240DF9E}">
      <dgm:prSet/>
      <dgm:spPr/>
      <dgm:t>
        <a:bodyPr/>
        <a:lstStyle/>
        <a:p>
          <a:r>
            <a:rPr lang="en-US"/>
            <a:t>Most of the .NET classes</a:t>
          </a:r>
        </a:p>
      </dgm:t>
    </dgm:pt>
    <dgm:pt modelId="{0E9FE67A-EA42-4823-B943-8FF40F12C889}" type="parTrans" cxnId="{DF423D4D-A7FC-4AD7-A707-C3F74AE51AA0}">
      <dgm:prSet/>
      <dgm:spPr/>
      <dgm:t>
        <a:bodyPr/>
        <a:lstStyle/>
        <a:p>
          <a:endParaRPr lang="en-US"/>
        </a:p>
      </dgm:t>
    </dgm:pt>
    <dgm:pt modelId="{59E26A07-1E9D-4CB4-8FED-52469EACF9D4}" type="sibTrans" cxnId="{DF423D4D-A7FC-4AD7-A707-C3F74AE51AA0}">
      <dgm:prSet/>
      <dgm:spPr/>
      <dgm:t>
        <a:bodyPr/>
        <a:lstStyle/>
        <a:p>
          <a:endParaRPr lang="en-US"/>
        </a:p>
      </dgm:t>
    </dgm:pt>
    <dgm:pt modelId="{DEB4AE1E-7537-4F59-A8BE-A4B650D84049}">
      <dgm:prSet/>
      <dgm:spPr/>
      <dgm:t>
        <a:bodyPr/>
        <a:lstStyle/>
        <a:p>
          <a:r>
            <a:rPr lang="en-US"/>
            <a:t>Our custom classes</a:t>
          </a:r>
        </a:p>
      </dgm:t>
    </dgm:pt>
    <dgm:pt modelId="{CBA76078-148C-417F-93F2-689939AC00E0}" type="parTrans" cxnId="{8B60058B-C52B-4C9C-BE1E-12E410065DE3}">
      <dgm:prSet/>
      <dgm:spPr/>
      <dgm:t>
        <a:bodyPr/>
        <a:lstStyle/>
        <a:p>
          <a:endParaRPr lang="en-US"/>
        </a:p>
      </dgm:t>
    </dgm:pt>
    <dgm:pt modelId="{D09510A1-DD94-4783-859F-D367974EA9AB}" type="sibTrans" cxnId="{8B60058B-C52B-4C9C-BE1E-12E410065DE3}">
      <dgm:prSet/>
      <dgm:spPr/>
      <dgm:t>
        <a:bodyPr/>
        <a:lstStyle/>
        <a:p>
          <a:endParaRPr lang="en-US"/>
        </a:p>
      </dgm:t>
    </dgm:pt>
    <dgm:pt modelId="{593C0F6D-EFE8-4C3F-ABD4-419E2FC1A63D}">
      <dgm:prSet/>
      <dgm:spPr/>
      <dgm:t>
        <a:bodyPr/>
        <a:lstStyle/>
        <a:p>
          <a:r>
            <a:rPr lang="en-US"/>
            <a:t>Primarily allocated on heap</a:t>
          </a:r>
        </a:p>
      </dgm:t>
    </dgm:pt>
    <dgm:pt modelId="{01D0A45C-5A05-44FD-9CB6-BB87ACEB6D79}" type="parTrans" cxnId="{2AED9346-0FA1-46D0-A72E-DE1D7786B3C8}">
      <dgm:prSet/>
      <dgm:spPr/>
      <dgm:t>
        <a:bodyPr/>
        <a:lstStyle/>
        <a:p>
          <a:endParaRPr lang="en-US"/>
        </a:p>
      </dgm:t>
    </dgm:pt>
    <dgm:pt modelId="{A30584FC-0CB0-4B44-B950-5E6E109FE6B9}" type="sibTrans" cxnId="{2AED9346-0FA1-46D0-A72E-DE1D7786B3C8}">
      <dgm:prSet/>
      <dgm:spPr/>
      <dgm:t>
        <a:bodyPr/>
        <a:lstStyle/>
        <a:p>
          <a:endParaRPr lang="en-US"/>
        </a:p>
      </dgm:t>
    </dgm:pt>
    <dgm:pt modelId="{A94824EB-F9CE-4B60-BBB9-C0EFFC0FFF27}">
      <dgm:prSet/>
      <dgm:spPr/>
      <dgm:t>
        <a:bodyPr/>
        <a:lstStyle/>
        <a:p>
          <a:r>
            <a:rPr lang="en-US"/>
            <a:t>Copy by reference</a:t>
          </a:r>
        </a:p>
      </dgm:t>
    </dgm:pt>
    <dgm:pt modelId="{37063C66-9998-4247-8B12-2BFCDDEF0175}" type="parTrans" cxnId="{B534FFBD-3A4F-4705-A31B-1B48C2CB3E8E}">
      <dgm:prSet/>
      <dgm:spPr/>
      <dgm:t>
        <a:bodyPr/>
        <a:lstStyle/>
        <a:p>
          <a:endParaRPr lang="en-US"/>
        </a:p>
      </dgm:t>
    </dgm:pt>
    <dgm:pt modelId="{DAA5F2E9-7E69-4694-9F96-6A788741AA5F}" type="sibTrans" cxnId="{B534FFBD-3A4F-4705-A31B-1B48C2CB3E8E}">
      <dgm:prSet/>
      <dgm:spPr/>
      <dgm:t>
        <a:bodyPr/>
        <a:lstStyle/>
        <a:p>
          <a:endParaRPr lang="en-US"/>
        </a:p>
      </dgm:t>
    </dgm:pt>
    <dgm:pt modelId="{0B89ADF0-F190-4B1F-8326-8FE02F6BC42D}">
      <dgm:prSet/>
      <dgm:spPr/>
      <dgm:t>
        <a:bodyPr/>
        <a:lstStyle/>
        <a:p>
          <a:r>
            <a:rPr lang="en-US"/>
            <a:t>String is a reference type, behaves as a value type</a:t>
          </a:r>
        </a:p>
      </dgm:t>
    </dgm:pt>
    <dgm:pt modelId="{3D5AC5ED-9052-49EF-AC91-DE4B9944CE3D}" type="parTrans" cxnId="{02B85F6A-57CC-46EB-B951-320DB571136D}">
      <dgm:prSet/>
      <dgm:spPr/>
      <dgm:t>
        <a:bodyPr/>
        <a:lstStyle/>
        <a:p>
          <a:endParaRPr lang="en-US"/>
        </a:p>
      </dgm:t>
    </dgm:pt>
    <dgm:pt modelId="{B5FD3523-FA25-468F-8F22-10B81ECBECD3}" type="sibTrans" cxnId="{02B85F6A-57CC-46EB-B951-320DB571136D}">
      <dgm:prSet/>
      <dgm:spPr/>
      <dgm:t>
        <a:bodyPr/>
        <a:lstStyle/>
        <a:p>
          <a:endParaRPr lang="en-US"/>
        </a:p>
      </dgm:t>
    </dgm:pt>
    <dgm:pt modelId="{59F78F0C-A82E-DC47-8C5B-6345BEDC8F7A}" type="pres">
      <dgm:prSet presAssocID="{CF53A25A-CD9F-4C1E-9334-46B3E827B513}" presName="diagram" presStyleCnt="0">
        <dgm:presLayoutVars>
          <dgm:dir/>
          <dgm:resizeHandles val="exact"/>
        </dgm:presLayoutVars>
      </dgm:prSet>
      <dgm:spPr/>
    </dgm:pt>
    <dgm:pt modelId="{60E67210-1B09-F44B-AC4D-1F283BD253C8}" type="pres">
      <dgm:prSet presAssocID="{89698BED-1D72-412A-9360-07147240DF9E}" presName="node" presStyleLbl="node1" presStyleIdx="0" presStyleCnt="5">
        <dgm:presLayoutVars>
          <dgm:bulletEnabled val="1"/>
        </dgm:presLayoutVars>
      </dgm:prSet>
      <dgm:spPr/>
    </dgm:pt>
    <dgm:pt modelId="{7DF6B4D8-1A29-DA4F-9A7F-B58B81645C20}" type="pres">
      <dgm:prSet presAssocID="{59E26A07-1E9D-4CB4-8FED-52469EACF9D4}" presName="sibTrans" presStyleCnt="0"/>
      <dgm:spPr/>
    </dgm:pt>
    <dgm:pt modelId="{7A09D5C3-9C45-A640-8C58-07E5658D8A6D}" type="pres">
      <dgm:prSet presAssocID="{DEB4AE1E-7537-4F59-A8BE-A4B650D84049}" presName="node" presStyleLbl="node1" presStyleIdx="1" presStyleCnt="5">
        <dgm:presLayoutVars>
          <dgm:bulletEnabled val="1"/>
        </dgm:presLayoutVars>
      </dgm:prSet>
      <dgm:spPr/>
    </dgm:pt>
    <dgm:pt modelId="{B5FA4E7F-C076-7C4B-84B4-BFE3D6D45401}" type="pres">
      <dgm:prSet presAssocID="{D09510A1-DD94-4783-859F-D367974EA9AB}" presName="sibTrans" presStyleCnt="0"/>
      <dgm:spPr/>
    </dgm:pt>
    <dgm:pt modelId="{FDA0B16D-9C05-0E4E-BA15-8C1D8070D466}" type="pres">
      <dgm:prSet presAssocID="{593C0F6D-EFE8-4C3F-ABD4-419E2FC1A63D}" presName="node" presStyleLbl="node1" presStyleIdx="2" presStyleCnt="5">
        <dgm:presLayoutVars>
          <dgm:bulletEnabled val="1"/>
        </dgm:presLayoutVars>
      </dgm:prSet>
      <dgm:spPr/>
    </dgm:pt>
    <dgm:pt modelId="{F7EA5E4D-96FE-3F4B-BD51-A77B29D7E7CB}" type="pres">
      <dgm:prSet presAssocID="{A30584FC-0CB0-4B44-B950-5E6E109FE6B9}" presName="sibTrans" presStyleCnt="0"/>
      <dgm:spPr/>
    </dgm:pt>
    <dgm:pt modelId="{8C0511B5-7E61-D843-93A9-E5D697D8B37F}" type="pres">
      <dgm:prSet presAssocID="{A94824EB-F9CE-4B60-BBB9-C0EFFC0FFF27}" presName="node" presStyleLbl="node1" presStyleIdx="3" presStyleCnt="5">
        <dgm:presLayoutVars>
          <dgm:bulletEnabled val="1"/>
        </dgm:presLayoutVars>
      </dgm:prSet>
      <dgm:spPr/>
    </dgm:pt>
    <dgm:pt modelId="{2319446B-EB5E-194C-AF34-1C62D6CEAE5B}" type="pres">
      <dgm:prSet presAssocID="{DAA5F2E9-7E69-4694-9F96-6A788741AA5F}" presName="sibTrans" presStyleCnt="0"/>
      <dgm:spPr/>
    </dgm:pt>
    <dgm:pt modelId="{00E463D9-2D86-CF40-94DF-C692ACB1B3F2}" type="pres">
      <dgm:prSet presAssocID="{0B89ADF0-F190-4B1F-8326-8FE02F6BC42D}" presName="node" presStyleLbl="node1" presStyleIdx="4" presStyleCnt="5">
        <dgm:presLayoutVars>
          <dgm:bulletEnabled val="1"/>
        </dgm:presLayoutVars>
      </dgm:prSet>
      <dgm:spPr/>
    </dgm:pt>
  </dgm:ptLst>
  <dgm:cxnLst>
    <dgm:cxn modelId="{30845307-05C1-4B4A-B657-73B44C09BD97}" type="presOf" srcId="{593C0F6D-EFE8-4C3F-ABD4-419E2FC1A63D}" destId="{FDA0B16D-9C05-0E4E-BA15-8C1D8070D466}" srcOrd="0" destOrd="0" presId="urn:microsoft.com/office/officeart/2005/8/layout/default"/>
    <dgm:cxn modelId="{03745131-0928-E24D-980B-70ABDA9045AC}" type="presOf" srcId="{CF53A25A-CD9F-4C1E-9334-46B3E827B513}" destId="{59F78F0C-A82E-DC47-8C5B-6345BEDC8F7A}" srcOrd="0" destOrd="0" presId="urn:microsoft.com/office/officeart/2005/8/layout/default"/>
    <dgm:cxn modelId="{8B4F843A-FAB0-2F47-B72D-D008F019C1DB}" type="presOf" srcId="{A94824EB-F9CE-4B60-BBB9-C0EFFC0FFF27}" destId="{8C0511B5-7E61-D843-93A9-E5D697D8B37F}" srcOrd="0" destOrd="0" presId="urn:microsoft.com/office/officeart/2005/8/layout/default"/>
    <dgm:cxn modelId="{2AED9346-0FA1-46D0-A72E-DE1D7786B3C8}" srcId="{CF53A25A-CD9F-4C1E-9334-46B3E827B513}" destId="{593C0F6D-EFE8-4C3F-ABD4-419E2FC1A63D}" srcOrd="2" destOrd="0" parTransId="{01D0A45C-5A05-44FD-9CB6-BB87ACEB6D79}" sibTransId="{A30584FC-0CB0-4B44-B950-5E6E109FE6B9}"/>
    <dgm:cxn modelId="{DF423D4D-A7FC-4AD7-A707-C3F74AE51AA0}" srcId="{CF53A25A-CD9F-4C1E-9334-46B3E827B513}" destId="{89698BED-1D72-412A-9360-07147240DF9E}" srcOrd="0" destOrd="0" parTransId="{0E9FE67A-EA42-4823-B943-8FF40F12C889}" sibTransId="{59E26A07-1E9D-4CB4-8FED-52469EACF9D4}"/>
    <dgm:cxn modelId="{886EBC53-A542-7145-B321-CC7BC9D50616}" type="presOf" srcId="{0B89ADF0-F190-4B1F-8326-8FE02F6BC42D}" destId="{00E463D9-2D86-CF40-94DF-C692ACB1B3F2}" srcOrd="0" destOrd="0" presId="urn:microsoft.com/office/officeart/2005/8/layout/default"/>
    <dgm:cxn modelId="{02B85F6A-57CC-46EB-B951-320DB571136D}" srcId="{CF53A25A-CD9F-4C1E-9334-46B3E827B513}" destId="{0B89ADF0-F190-4B1F-8326-8FE02F6BC42D}" srcOrd="4" destOrd="0" parTransId="{3D5AC5ED-9052-49EF-AC91-DE4B9944CE3D}" sibTransId="{B5FD3523-FA25-468F-8F22-10B81ECBECD3}"/>
    <dgm:cxn modelId="{2A36A86C-70C3-2C44-A705-831B4DD70657}" type="presOf" srcId="{DEB4AE1E-7537-4F59-A8BE-A4B650D84049}" destId="{7A09D5C3-9C45-A640-8C58-07E5658D8A6D}" srcOrd="0" destOrd="0" presId="urn:microsoft.com/office/officeart/2005/8/layout/default"/>
    <dgm:cxn modelId="{8B60058B-C52B-4C9C-BE1E-12E410065DE3}" srcId="{CF53A25A-CD9F-4C1E-9334-46B3E827B513}" destId="{DEB4AE1E-7537-4F59-A8BE-A4B650D84049}" srcOrd="1" destOrd="0" parTransId="{CBA76078-148C-417F-93F2-689939AC00E0}" sibTransId="{D09510A1-DD94-4783-859F-D367974EA9AB}"/>
    <dgm:cxn modelId="{B534FFBD-3A4F-4705-A31B-1B48C2CB3E8E}" srcId="{CF53A25A-CD9F-4C1E-9334-46B3E827B513}" destId="{A94824EB-F9CE-4B60-BBB9-C0EFFC0FFF27}" srcOrd="3" destOrd="0" parTransId="{37063C66-9998-4247-8B12-2BFCDDEF0175}" sibTransId="{DAA5F2E9-7E69-4694-9F96-6A788741AA5F}"/>
    <dgm:cxn modelId="{065E5FCC-9D03-004D-B260-74903C47BDFE}" type="presOf" srcId="{89698BED-1D72-412A-9360-07147240DF9E}" destId="{60E67210-1B09-F44B-AC4D-1F283BD253C8}" srcOrd="0" destOrd="0" presId="urn:microsoft.com/office/officeart/2005/8/layout/default"/>
    <dgm:cxn modelId="{C074634E-DC8E-8E40-B91B-4D18E41D8BF2}" type="presParOf" srcId="{59F78F0C-A82E-DC47-8C5B-6345BEDC8F7A}" destId="{60E67210-1B09-F44B-AC4D-1F283BD253C8}" srcOrd="0" destOrd="0" presId="urn:microsoft.com/office/officeart/2005/8/layout/default"/>
    <dgm:cxn modelId="{5E587B30-F372-A841-9E85-89AEF56A3A90}" type="presParOf" srcId="{59F78F0C-A82E-DC47-8C5B-6345BEDC8F7A}" destId="{7DF6B4D8-1A29-DA4F-9A7F-B58B81645C20}" srcOrd="1" destOrd="0" presId="urn:microsoft.com/office/officeart/2005/8/layout/default"/>
    <dgm:cxn modelId="{D1F306BB-A68F-0448-830F-D25304D38236}" type="presParOf" srcId="{59F78F0C-A82E-DC47-8C5B-6345BEDC8F7A}" destId="{7A09D5C3-9C45-A640-8C58-07E5658D8A6D}" srcOrd="2" destOrd="0" presId="urn:microsoft.com/office/officeart/2005/8/layout/default"/>
    <dgm:cxn modelId="{B372E5D0-8791-1C42-BEB1-940419D19368}" type="presParOf" srcId="{59F78F0C-A82E-DC47-8C5B-6345BEDC8F7A}" destId="{B5FA4E7F-C076-7C4B-84B4-BFE3D6D45401}" srcOrd="3" destOrd="0" presId="urn:microsoft.com/office/officeart/2005/8/layout/default"/>
    <dgm:cxn modelId="{87243771-56C3-4347-A58E-29256E65018F}" type="presParOf" srcId="{59F78F0C-A82E-DC47-8C5B-6345BEDC8F7A}" destId="{FDA0B16D-9C05-0E4E-BA15-8C1D8070D466}" srcOrd="4" destOrd="0" presId="urn:microsoft.com/office/officeart/2005/8/layout/default"/>
    <dgm:cxn modelId="{3D88B7D9-213F-D94E-9201-BA6A1C68273C}" type="presParOf" srcId="{59F78F0C-A82E-DC47-8C5B-6345BEDC8F7A}" destId="{F7EA5E4D-96FE-3F4B-BD51-A77B29D7E7CB}" srcOrd="5" destOrd="0" presId="urn:microsoft.com/office/officeart/2005/8/layout/default"/>
    <dgm:cxn modelId="{68C75D56-21A7-6549-BB1B-EAE3B1BBFE69}" type="presParOf" srcId="{59F78F0C-A82E-DC47-8C5B-6345BEDC8F7A}" destId="{8C0511B5-7E61-D843-93A9-E5D697D8B37F}" srcOrd="6" destOrd="0" presId="urn:microsoft.com/office/officeart/2005/8/layout/default"/>
    <dgm:cxn modelId="{859E9A10-4899-FF47-B4C7-A6F8A313C4AD}" type="presParOf" srcId="{59F78F0C-A82E-DC47-8C5B-6345BEDC8F7A}" destId="{2319446B-EB5E-194C-AF34-1C62D6CEAE5B}" srcOrd="7" destOrd="0" presId="urn:microsoft.com/office/officeart/2005/8/layout/default"/>
    <dgm:cxn modelId="{25AB0E43-FFD2-F549-AD98-65DF2A22E947}" type="presParOf" srcId="{59F78F0C-A82E-DC47-8C5B-6345BEDC8F7A}" destId="{00E463D9-2D86-CF40-94DF-C692ACB1B3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EEFFC-CB1E-4E6E-9415-F2344462C03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AA2B4E-94DD-40C7-869D-E8401982D60E}">
      <dgm:prSet/>
      <dgm:spPr/>
      <dgm:t>
        <a:bodyPr/>
        <a:lstStyle/>
        <a:p>
          <a:r>
            <a:rPr lang="en-US"/>
            <a:t>Yeah! Found a way to run ildasm on Linux container for dotnet.</a:t>
          </a:r>
        </a:p>
      </dgm:t>
    </dgm:pt>
    <dgm:pt modelId="{D8D7FEBE-98D4-45E9-A94F-9747463AA5F9}" type="parTrans" cxnId="{19DD5841-01F6-4ADF-9D98-D26185A009C9}">
      <dgm:prSet/>
      <dgm:spPr/>
      <dgm:t>
        <a:bodyPr/>
        <a:lstStyle/>
        <a:p>
          <a:endParaRPr lang="en-US"/>
        </a:p>
      </dgm:t>
    </dgm:pt>
    <dgm:pt modelId="{70C7238D-F7F6-4481-8372-2E11C2AD8E86}" type="sibTrans" cxnId="{19DD5841-01F6-4ADF-9D98-D26185A009C9}">
      <dgm:prSet/>
      <dgm:spPr/>
      <dgm:t>
        <a:bodyPr/>
        <a:lstStyle/>
        <a:p>
          <a:endParaRPr lang="en-US"/>
        </a:p>
      </dgm:t>
    </dgm:pt>
    <dgm:pt modelId="{AA58E7C1-D2D7-49CD-B7D2-B0D273EEF22B}">
      <dgm:prSet/>
      <dgm:spPr/>
      <dgm:t>
        <a:bodyPr/>
        <a:lstStyle/>
        <a:p>
          <a:r>
            <a:rPr lang="en-US"/>
            <a:t>Not available on 5.0 right now. </a:t>
          </a:r>
        </a:p>
      </dgm:t>
    </dgm:pt>
    <dgm:pt modelId="{F8C6F3BF-2ED5-4FB1-B5AB-20C7304C57A1}" type="parTrans" cxnId="{C650ABE2-E05F-4BEF-B664-6CB38526B23D}">
      <dgm:prSet/>
      <dgm:spPr/>
      <dgm:t>
        <a:bodyPr/>
        <a:lstStyle/>
        <a:p>
          <a:endParaRPr lang="en-US"/>
        </a:p>
      </dgm:t>
    </dgm:pt>
    <dgm:pt modelId="{57345FC5-FED5-4957-AFF8-A9FD58AE89B6}" type="sibTrans" cxnId="{C650ABE2-E05F-4BEF-B664-6CB38526B23D}">
      <dgm:prSet/>
      <dgm:spPr/>
      <dgm:t>
        <a:bodyPr/>
        <a:lstStyle/>
        <a:p>
          <a:endParaRPr lang="en-US"/>
        </a:p>
      </dgm:t>
    </dgm:pt>
    <dgm:pt modelId="{FFD7B81A-30B9-4F26-9549-433D31DEE316}">
      <dgm:prSet/>
      <dgm:spPr/>
      <dgm:t>
        <a:bodyPr/>
        <a:lstStyle/>
        <a:p>
          <a:r>
            <a:rPr lang="en-US"/>
            <a:t>Steps</a:t>
          </a:r>
        </a:p>
      </dgm:t>
    </dgm:pt>
    <dgm:pt modelId="{CF147B5E-3E9C-4B09-AFE2-9CFCE62A8AF5}" type="parTrans" cxnId="{7A48C1FA-A87D-4C80-A8F8-6A568806DBAA}">
      <dgm:prSet/>
      <dgm:spPr/>
      <dgm:t>
        <a:bodyPr/>
        <a:lstStyle/>
        <a:p>
          <a:endParaRPr lang="en-US"/>
        </a:p>
      </dgm:t>
    </dgm:pt>
    <dgm:pt modelId="{6736F4B5-1CBE-4579-BEB0-6D639A9FDF0D}" type="sibTrans" cxnId="{7A48C1FA-A87D-4C80-A8F8-6A568806DBAA}">
      <dgm:prSet/>
      <dgm:spPr/>
      <dgm:t>
        <a:bodyPr/>
        <a:lstStyle/>
        <a:p>
          <a:endParaRPr lang="en-US"/>
        </a:p>
      </dgm:t>
    </dgm:pt>
    <dgm:pt modelId="{276E5A4C-17F8-49AB-81C5-EE9A82795600}">
      <dgm:prSet/>
      <dgm:spPr/>
      <dgm:t>
        <a:bodyPr/>
        <a:lstStyle/>
        <a:p>
          <a:r>
            <a:rPr lang="en-US"/>
            <a:t>https://github.com/pjbgf/dotnet-ildasm</a:t>
          </a:r>
        </a:p>
      </dgm:t>
    </dgm:pt>
    <dgm:pt modelId="{D0A4B3CF-9BB5-406C-AD14-0283C113337F}" type="parTrans" cxnId="{10C4555A-52C0-4E38-9EDE-CEFF38915770}">
      <dgm:prSet/>
      <dgm:spPr/>
      <dgm:t>
        <a:bodyPr/>
        <a:lstStyle/>
        <a:p>
          <a:endParaRPr lang="en-US"/>
        </a:p>
      </dgm:t>
    </dgm:pt>
    <dgm:pt modelId="{1DEFFD97-45B9-4253-8D3A-2AEE986111CB}" type="sibTrans" cxnId="{10C4555A-52C0-4E38-9EDE-CEFF38915770}">
      <dgm:prSet/>
      <dgm:spPr/>
      <dgm:t>
        <a:bodyPr/>
        <a:lstStyle/>
        <a:p>
          <a:endParaRPr lang="en-US"/>
        </a:p>
      </dgm:t>
    </dgm:pt>
    <dgm:pt modelId="{9C5A484E-CB14-4823-9E0C-0D6C8AFDB19D}">
      <dgm:prSet/>
      <dgm:spPr/>
      <dgm:t>
        <a:bodyPr/>
        <a:lstStyle/>
        <a:p>
          <a:r>
            <a:rPr lang="en-US"/>
            <a:t>// dotnet tool install -g dotnet-ildasm</a:t>
          </a:r>
        </a:p>
      </dgm:t>
    </dgm:pt>
    <dgm:pt modelId="{9391EC5C-1271-4E8B-8384-C8AEBF9B2FC4}" type="parTrans" cxnId="{88900984-22BF-4333-A9CA-B55FFED09280}">
      <dgm:prSet/>
      <dgm:spPr/>
      <dgm:t>
        <a:bodyPr/>
        <a:lstStyle/>
        <a:p>
          <a:endParaRPr lang="en-US"/>
        </a:p>
      </dgm:t>
    </dgm:pt>
    <dgm:pt modelId="{CE6623BB-B116-47D6-8420-A9DF6EBA0BA2}" type="sibTrans" cxnId="{88900984-22BF-4333-A9CA-B55FFED09280}">
      <dgm:prSet/>
      <dgm:spPr/>
      <dgm:t>
        <a:bodyPr/>
        <a:lstStyle/>
        <a:p>
          <a:endParaRPr lang="en-US"/>
        </a:p>
      </dgm:t>
    </dgm:pt>
    <dgm:pt modelId="{D27D6814-0DEF-4BD1-AF72-12E6BEC7E0E9}">
      <dgm:prSet/>
      <dgm:spPr/>
      <dgm:t>
        <a:bodyPr/>
        <a:lstStyle/>
        <a:p>
          <a:r>
            <a:rPr lang="en-US"/>
            <a:t>// export PATH="$PATH:/root/.dotnet/tools"</a:t>
          </a:r>
        </a:p>
      </dgm:t>
    </dgm:pt>
    <dgm:pt modelId="{5EF5F746-23A6-4CB0-8F2F-6B5860315BF2}" type="parTrans" cxnId="{083F44D9-879B-4FD0-B8FD-1506CDA5AC01}">
      <dgm:prSet/>
      <dgm:spPr/>
      <dgm:t>
        <a:bodyPr/>
        <a:lstStyle/>
        <a:p>
          <a:endParaRPr lang="en-US"/>
        </a:p>
      </dgm:t>
    </dgm:pt>
    <dgm:pt modelId="{43E1C138-C4C3-46F9-AD7C-A8A481A3ABBA}" type="sibTrans" cxnId="{083F44D9-879B-4FD0-B8FD-1506CDA5AC01}">
      <dgm:prSet/>
      <dgm:spPr/>
      <dgm:t>
        <a:bodyPr/>
        <a:lstStyle/>
        <a:p>
          <a:endParaRPr lang="en-US"/>
        </a:p>
      </dgm:t>
    </dgm:pt>
    <dgm:pt modelId="{AA069176-4DF4-45C3-B452-E4935F76DA3D}">
      <dgm:prSet/>
      <dgm:spPr/>
      <dgm:t>
        <a:bodyPr/>
        <a:lstStyle/>
        <a:p>
          <a:r>
            <a:rPr lang="en-US"/>
            <a:t>// dotnet ildasm Step04.dll -o Step04.il</a:t>
          </a:r>
        </a:p>
      </dgm:t>
    </dgm:pt>
    <dgm:pt modelId="{A25C5FCE-42EE-44B1-9073-622759AC71E7}" type="parTrans" cxnId="{225980AF-0AA0-4099-B9F5-B4360FD15301}">
      <dgm:prSet/>
      <dgm:spPr/>
      <dgm:t>
        <a:bodyPr/>
        <a:lstStyle/>
        <a:p>
          <a:endParaRPr lang="en-US"/>
        </a:p>
      </dgm:t>
    </dgm:pt>
    <dgm:pt modelId="{0D3DE2F4-2A10-412F-83FA-6B9366C06DC6}" type="sibTrans" cxnId="{225980AF-0AA0-4099-B9F5-B4360FD15301}">
      <dgm:prSet/>
      <dgm:spPr/>
      <dgm:t>
        <a:bodyPr/>
        <a:lstStyle/>
        <a:p>
          <a:endParaRPr lang="en-US"/>
        </a:p>
      </dgm:t>
    </dgm:pt>
    <dgm:pt modelId="{F75B5C73-1E50-4A4B-B0B9-A1A0271758CD}" type="pres">
      <dgm:prSet presAssocID="{036EEFFC-CB1E-4E6E-9415-F2344462C030}" presName="linear" presStyleCnt="0">
        <dgm:presLayoutVars>
          <dgm:dir/>
          <dgm:animLvl val="lvl"/>
          <dgm:resizeHandles val="exact"/>
        </dgm:presLayoutVars>
      </dgm:prSet>
      <dgm:spPr/>
    </dgm:pt>
    <dgm:pt modelId="{155D24F2-0B61-9441-9774-328D7EC5D8A6}" type="pres">
      <dgm:prSet presAssocID="{F4AA2B4E-94DD-40C7-869D-E8401982D60E}" presName="parentLin" presStyleCnt="0"/>
      <dgm:spPr/>
    </dgm:pt>
    <dgm:pt modelId="{C44B13D1-40F4-0C4C-95B6-70E8CF328230}" type="pres">
      <dgm:prSet presAssocID="{F4AA2B4E-94DD-40C7-869D-E8401982D60E}" presName="parentLeftMargin" presStyleLbl="node1" presStyleIdx="0" presStyleCnt="3"/>
      <dgm:spPr/>
    </dgm:pt>
    <dgm:pt modelId="{8FE2468B-E86B-A049-96A2-FDFE43BA3BA3}" type="pres">
      <dgm:prSet presAssocID="{F4AA2B4E-94DD-40C7-869D-E8401982D6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F03624-86D6-7548-A48B-8996A98820B2}" type="pres">
      <dgm:prSet presAssocID="{F4AA2B4E-94DD-40C7-869D-E8401982D60E}" presName="negativeSpace" presStyleCnt="0"/>
      <dgm:spPr/>
    </dgm:pt>
    <dgm:pt modelId="{B6FA08C1-26CF-964F-AB50-A9C41BD836BF}" type="pres">
      <dgm:prSet presAssocID="{F4AA2B4E-94DD-40C7-869D-E8401982D60E}" presName="childText" presStyleLbl="conFgAcc1" presStyleIdx="0" presStyleCnt="3">
        <dgm:presLayoutVars>
          <dgm:bulletEnabled val="1"/>
        </dgm:presLayoutVars>
      </dgm:prSet>
      <dgm:spPr/>
    </dgm:pt>
    <dgm:pt modelId="{28E7BB34-B054-FA40-930A-3B8D67CD4774}" type="pres">
      <dgm:prSet presAssocID="{70C7238D-F7F6-4481-8372-2E11C2AD8E86}" presName="spaceBetweenRectangles" presStyleCnt="0"/>
      <dgm:spPr/>
    </dgm:pt>
    <dgm:pt modelId="{A4BAAC77-B6DF-7B45-B9F2-EF7ECDEE9F66}" type="pres">
      <dgm:prSet presAssocID="{AA58E7C1-D2D7-49CD-B7D2-B0D273EEF22B}" presName="parentLin" presStyleCnt="0"/>
      <dgm:spPr/>
    </dgm:pt>
    <dgm:pt modelId="{9D99895B-9978-5346-B2F9-8EEA52D556C9}" type="pres">
      <dgm:prSet presAssocID="{AA58E7C1-D2D7-49CD-B7D2-B0D273EEF22B}" presName="parentLeftMargin" presStyleLbl="node1" presStyleIdx="0" presStyleCnt="3"/>
      <dgm:spPr/>
    </dgm:pt>
    <dgm:pt modelId="{5915B2BF-C2F1-1D4A-B6DC-697413CEB92A}" type="pres">
      <dgm:prSet presAssocID="{AA58E7C1-D2D7-49CD-B7D2-B0D273EEF2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518234-4091-7844-91E9-DAAB0D67BFF7}" type="pres">
      <dgm:prSet presAssocID="{AA58E7C1-D2D7-49CD-B7D2-B0D273EEF22B}" presName="negativeSpace" presStyleCnt="0"/>
      <dgm:spPr/>
    </dgm:pt>
    <dgm:pt modelId="{E8858DA1-2158-6047-B1AB-C4F274983EF7}" type="pres">
      <dgm:prSet presAssocID="{AA58E7C1-D2D7-49CD-B7D2-B0D273EEF22B}" presName="childText" presStyleLbl="conFgAcc1" presStyleIdx="1" presStyleCnt="3">
        <dgm:presLayoutVars>
          <dgm:bulletEnabled val="1"/>
        </dgm:presLayoutVars>
      </dgm:prSet>
      <dgm:spPr/>
    </dgm:pt>
    <dgm:pt modelId="{84C8F8E2-9C71-7F47-91F4-D8BD59DF6CBF}" type="pres">
      <dgm:prSet presAssocID="{57345FC5-FED5-4957-AFF8-A9FD58AE89B6}" presName="spaceBetweenRectangles" presStyleCnt="0"/>
      <dgm:spPr/>
    </dgm:pt>
    <dgm:pt modelId="{6370D66D-CAD2-8343-88B1-939F9B0DFB77}" type="pres">
      <dgm:prSet presAssocID="{FFD7B81A-30B9-4F26-9549-433D31DEE316}" presName="parentLin" presStyleCnt="0"/>
      <dgm:spPr/>
    </dgm:pt>
    <dgm:pt modelId="{8DDA18BC-694D-0744-B32D-BB4493FBFDF6}" type="pres">
      <dgm:prSet presAssocID="{FFD7B81A-30B9-4F26-9549-433D31DEE316}" presName="parentLeftMargin" presStyleLbl="node1" presStyleIdx="1" presStyleCnt="3"/>
      <dgm:spPr/>
    </dgm:pt>
    <dgm:pt modelId="{923A9D4E-8A1C-D74B-9C7E-95D7DB56ED5E}" type="pres">
      <dgm:prSet presAssocID="{FFD7B81A-30B9-4F26-9549-433D31DEE31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EDE5C37-8D7B-D245-87BA-10FEFE2869A8}" type="pres">
      <dgm:prSet presAssocID="{FFD7B81A-30B9-4F26-9549-433D31DEE316}" presName="negativeSpace" presStyleCnt="0"/>
      <dgm:spPr/>
    </dgm:pt>
    <dgm:pt modelId="{2468DB35-A417-CA4D-B658-91C55F4828CF}" type="pres">
      <dgm:prSet presAssocID="{FFD7B81A-30B9-4F26-9549-433D31DEE31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1D7A08-509C-254B-8304-C19CD720E313}" type="presOf" srcId="{F4AA2B4E-94DD-40C7-869D-E8401982D60E}" destId="{8FE2468B-E86B-A049-96A2-FDFE43BA3BA3}" srcOrd="1" destOrd="0" presId="urn:microsoft.com/office/officeart/2005/8/layout/list1"/>
    <dgm:cxn modelId="{F72B5912-A740-4D43-BB3C-F508D8F94DBA}" type="presOf" srcId="{AA069176-4DF4-45C3-B452-E4935F76DA3D}" destId="{2468DB35-A417-CA4D-B658-91C55F4828CF}" srcOrd="0" destOrd="3" presId="urn:microsoft.com/office/officeart/2005/8/layout/list1"/>
    <dgm:cxn modelId="{82C9141C-1075-A344-A7B1-043B6D25F100}" type="presOf" srcId="{FFD7B81A-30B9-4F26-9549-433D31DEE316}" destId="{8DDA18BC-694D-0744-B32D-BB4493FBFDF6}" srcOrd="0" destOrd="0" presId="urn:microsoft.com/office/officeart/2005/8/layout/list1"/>
    <dgm:cxn modelId="{19DD5841-01F6-4ADF-9D98-D26185A009C9}" srcId="{036EEFFC-CB1E-4E6E-9415-F2344462C030}" destId="{F4AA2B4E-94DD-40C7-869D-E8401982D60E}" srcOrd="0" destOrd="0" parTransId="{D8D7FEBE-98D4-45E9-A94F-9747463AA5F9}" sibTransId="{70C7238D-F7F6-4481-8372-2E11C2AD8E86}"/>
    <dgm:cxn modelId="{10C4555A-52C0-4E38-9EDE-CEFF38915770}" srcId="{FFD7B81A-30B9-4F26-9549-433D31DEE316}" destId="{276E5A4C-17F8-49AB-81C5-EE9A82795600}" srcOrd="0" destOrd="0" parTransId="{D0A4B3CF-9BB5-406C-AD14-0283C113337F}" sibTransId="{1DEFFD97-45B9-4253-8D3A-2AEE986111CB}"/>
    <dgm:cxn modelId="{6746CD5E-0DA7-DE4C-AB2D-EBC314EBF47E}" type="presOf" srcId="{9C5A484E-CB14-4823-9E0C-0D6C8AFDB19D}" destId="{2468DB35-A417-CA4D-B658-91C55F4828CF}" srcOrd="0" destOrd="1" presId="urn:microsoft.com/office/officeart/2005/8/layout/list1"/>
    <dgm:cxn modelId="{88900984-22BF-4333-A9CA-B55FFED09280}" srcId="{FFD7B81A-30B9-4F26-9549-433D31DEE316}" destId="{9C5A484E-CB14-4823-9E0C-0D6C8AFDB19D}" srcOrd="1" destOrd="0" parTransId="{9391EC5C-1271-4E8B-8384-C8AEBF9B2FC4}" sibTransId="{CE6623BB-B116-47D6-8420-A9DF6EBA0BA2}"/>
    <dgm:cxn modelId="{DACF029C-DD1D-8544-BCC3-689CD6BF1C6D}" type="presOf" srcId="{276E5A4C-17F8-49AB-81C5-EE9A82795600}" destId="{2468DB35-A417-CA4D-B658-91C55F4828CF}" srcOrd="0" destOrd="0" presId="urn:microsoft.com/office/officeart/2005/8/layout/list1"/>
    <dgm:cxn modelId="{E5342BAB-9C63-3744-8A78-5D1152039073}" type="presOf" srcId="{036EEFFC-CB1E-4E6E-9415-F2344462C030}" destId="{F75B5C73-1E50-4A4B-B0B9-A1A0271758CD}" srcOrd="0" destOrd="0" presId="urn:microsoft.com/office/officeart/2005/8/layout/list1"/>
    <dgm:cxn modelId="{225980AF-0AA0-4099-B9F5-B4360FD15301}" srcId="{FFD7B81A-30B9-4F26-9549-433D31DEE316}" destId="{AA069176-4DF4-45C3-B452-E4935F76DA3D}" srcOrd="3" destOrd="0" parTransId="{A25C5FCE-42EE-44B1-9073-622759AC71E7}" sibTransId="{0D3DE2F4-2A10-412F-83FA-6B9366C06DC6}"/>
    <dgm:cxn modelId="{09DDE5BD-41BF-1A4B-8D21-C38B91B7CA22}" type="presOf" srcId="{AA58E7C1-D2D7-49CD-B7D2-B0D273EEF22B}" destId="{9D99895B-9978-5346-B2F9-8EEA52D556C9}" srcOrd="0" destOrd="0" presId="urn:microsoft.com/office/officeart/2005/8/layout/list1"/>
    <dgm:cxn modelId="{1EEF1CCC-050C-8D40-A76F-5DC4C38F79B0}" type="presOf" srcId="{F4AA2B4E-94DD-40C7-869D-E8401982D60E}" destId="{C44B13D1-40F4-0C4C-95B6-70E8CF328230}" srcOrd="0" destOrd="0" presId="urn:microsoft.com/office/officeart/2005/8/layout/list1"/>
    <dgm:cxn modelId="{91ADE9D0-54CE-7A4C-842B-8C6F6E32D8B6}" type="presOf" srcId="{AA58E7C1-D2D7-49CD-B7D2-B0D273EEF22B}" destId="{5915B2BF-C2F1-1D4A-B6DC-697413CEB92A}" srcOrd="1" destOrd="0" presId="urn:microsoft.com/office/officeart/2005/8/layout/list1"/>
    <dgm:cxn modelId="{E5E76BD5-C3AD-914C-9AF8-4F36CF805217}" type="presOf" srcId="{D27D6814-0DEF-4BD1-AF72-12E6BEC7E0E9}" destId="{2468DB35-A417-CA4D-B658-91C55F4828CF}" srcOrd="0" destOrd="2" presId="urn:microsoft.com/office/officeart/2005/8/layout/list1"/>
    <dgm:cxn modelId="{083F44D9-879B-4FD0-B8FD-1506CDA5AC01}" srcId="{FFD7B81A-30B9-4F26-9549-433D31DEE316}" destId="{D27D6814-0DEF-4BD1-AF72-12E6BEC7E0E9}" srcOrd="2" destOrd="0" parTransId="{5EF5F746-23A6-4CB0-8F2F-6B5860315BF2}" sibTransId="{43E1C138-C4C3-46F9-AD7C-A8A481A3ABBA}"/>
    <dgm:cxn modelId="{C650ABE2-E05F-4BEF-B664-6CB38526B23D}" srcId="{036EEFFC-CB1E-4E6E-9415-F2344462C030}" destId="{AA58E7C1-D2D7-49CD-B7D2-B0D273EEF22B}" srcOrd="1" destOrd="0" parTransId="{F8C6F3BF-2ED5-4FB1-B5AB-20C7304C57A1}" sibTransId="{57345FC5-FED5-4957-AFF8-A9FD58AE89B6}"/>
    <dgm:cxn modelId="{814FC7F7-8EB5-D343-8C51-655A437EC40E}" type="presOf" srcId="{FFD7B81A-30B9-4F26-9549-433D31DEE316}" destId="{923A9D4E-8A1C-D74B-9C7E-95D7DB56ED5E}" srcOrd="1" destOrd="0" presId="urn:microsoft.com/office/officeart/2005/8/layout/list1"/>
    <dgm:cxn modelId="{7A48C1FA-A87D-4C80-A8F8-6A568806DBAA}" srcId="{036EEFFC-CB1E-4E6E-9415-F2344462C030}" destId="{FFD7B81A-30B9-4F26-9549-433D31DEE316}" srcOrd="2" destOrd="0" parTransId="{CF147B5E-3E9C-4B09-AFE2-9CFCE62A8AF5}" sibTransId="{6736F4B5-1CBE-4579-BEB0-6D639A9FDF0D}"/>
    <dgm:cxn modelId="{B7088492-C5A9-1E45-9524-B959436F4CB6}" type="presParOf" srcId="{F75B5C73-1E50-4A4B-B0B9-A1A0271758CD}" destId="{155D24F2-0B61-9441-9774-328D7EC5D8A6}" srcOrd="0" destOrd="0" presId="urn:microsoft.com/office/officeart/2005/8/layout/list1"/>
    <dgm:cxn modelId="{19200A1C-C61E-C04C-99AF-684A36C89418}" type="presParOf" srcId="{155D24F2-0B61-9441-9774-328D7EC5D8A6}" destId="{C44B13D1-40F4-0C4C-95B6-70E8CF328230}" srcOrd="0" destOrd="0" presId="urn:microsoft.com/office/officeart/2005/8/layout/list1"/>
    <dgm:cxn modelId="{B744E865-5AD2-984A-BB49-BDF722565C3E}" type="presParOf" srcId="{155D24F2-0B61-9441-9774-328D7EC5D8A6}" destId="{8FE2468B-E86B-A049-96A2-FDFE43BA3BA3}" srcOrd="1" destOrd="0" presId="urn:microsoft.com/office/officeart/2005/8/layout/list1"/>
    <dgm:cxn modelId="{CA85492D-91A0-9346-8241-186FE09C2046}" type="presParOf" srcId="{F75B5C73-1E50-4A4B-B0B9-A1A0271758CD}" destId="{E1F03624-86D6-7548-A48B-8996A98820B2}" srcOrd="1" destOrd="0" presId="urn:microsoft.com/office/officeart/2005/8/layout/list1"/>
    <dgm:cxn modelId="{66CB6393-1546-FD43-B22F-E8809FF53EE6}" type="presParOf" srcId="{F75B5C73-1E50-4A4B-B0B9-A1A0271758CD}" destId="{B6FA08C1-26CF-964F-AB50-A9C41BD836BF}" srcOrd="2" destOrd="0" presId="urn:microsoft.com/office/officeart/2005/8/layout/list1"/>
    <dgm:cxn modelId="{ED078B41-21BB-0049-AB0A-AC84C329B86B}" type="presParOf" srcId="{F75B5C73-1E50-4A4B-B0B9-A1A0271758CD}" destId="{28E7BB34-B054-FA40-930A-3B8D67CD4774}" srcOrd="3" destOrd="0" presId="urn:microsoft.com/office/officeart/2005/8/layout/list1"/>
    <dgm:cxn modelId="{AE19E4FD-3BF2-3644-8B0C-24ECB25EFF94}" type="presParOf" srcId="{F75B5C73-1E50-4A4B-B0B9-A1A0271758CD}" destId="{A4BAAC77-B6DF-7B45-B9F2-EF7ECDEE9F66}" srcOrd="4" destOrd="0" presId="urn:microsoft.com/office/officeart/2005/8/layout/list1"/>
    <dgm:cxn modelId="{648CDAD0-6D64-EE47-BAE9-C06976B34961}" type="presParOf" srcId="{A4BAAC77-B6DF-7B45-B9F2-EF7ECDEE9F66}" destId="{9D99895B-9978-5346-B2F9-8EEA52D556C9}" srcOrd="0" destOrd="0" presId="urn:microsoft.com/office/officeart/2005/8/layout/list1"/>
    <dgm:cxn modelId="{316BA79F-1C7F-6644-931E-8D50EDF598F9}" type="presParOf" srcId="{A4BAAC77-B6DF-7B45-B9F2-EF7ECDEE9F66}" destId="{5915B2BF-C2F1-1D4A-B6DC-697413CEB92A}" srcOrd="1" destOrd="0" presId="urn:microsoft.com/office/officeart/2005/8/layout/list1"/>
    <dgm:cxn modelId="{C4CBB28A-14BD-7344-8851-23EC5084DF86}" type="presParOf" srcId="{F75B5C73-1E50-4A4B-B0B9-A1A0271758CD}" destId="{82518234-4091-7844-91E9-DAAB0D67BFF7}" srcOrd="5" destOrd="0" presId="urn:microsoft.com/office/officeart/2005/8/layout/list1"/>
    <dgm:cxn modelId="{68C49F83-2AC9-6B41-B03B-F7490807884C}" type="presParOf" srcId="{F75B5C73-1E50-4A4B-B0B9-A1A0271758CD}" destId="{E8858DA1-2158-6047-B1AB-C4F274983EF7}" srcOrd="6" destOrd="0" presId="urn:microsoft.com/office/officeart/2005/8/layout/list1"/>
    <dgm:cxn modelId="{CBF523C6-DBFD-264E-9453-5F866F10C8A8}" type="presParOf" srcId="{F75B5C73-1E50-4A4B-B0B9-A1A0271758CD}" destId="{84C8F8E2-9C71-7F47-91F4-D8BD59DF6CBF}" srcOrd="7" destOrd="0" presId="urn:microsoft.com/office/officeart/2005/8/layout/list1"/>
    <dgm:cxn modelId="{9B862A0E-C100-5E40-A6FF-A04C51DD252A}" type="presParOf" srcId="{F75B5C73-1E50-4A4B-B0B9-A1A0271758CD}" destId="{6370D66D-CAD2-8343-88B1-939F9B0DFB77}" srcOrd="8" destOrd="0" presId="urn:microsoft.com/office/officeart/2005/8/layout/list1"/>
    <dgm:cxn modelId="{4F1652DB-579B-9342-A39A-B88591666746}" type="presParOf" srcId="{6370D66D-CAD2-8343-88B1-939F9B0DFB77}" destId="{8DDA18BC-694D-0744-B32D-BB4493FBFDF6}" srcOrd="0" destOrd="0" presId="urn:microsoft.com/office/officeart/2005/8/layout/list1"/>
    <dgm:cxn modelId="{7095C162-F3DE-3C49-B8C5-633815735242}" type="presParOf" srcId="{6370D66D-CAD2-8343-88B1-939F9B0DFB77}" destId="{923A9D4E-8A1C-D74B-9C7E-95D7DB56ED5E}" srcOrd="1" destOrd="0" presId="urn:microsoft.com/office/officeart/2005/8/layout/list1"/>
    <dgm:cxn modelId="{FF0CDF6F-BEEA-CA45-9EAB-6DC369C28236}" type="presParOf" srcId="{F75B5C73-1E50-4A4B-B0B9-A1A0271758CD}" destId="{9EDE5C37-8D7B-D245-87BA-10FEFE2869A8}" srcOrd="9" destOrd="0" presId="urn:microsoft.com/office/officeart/2005/8/layout/list1"/>
    <dgm:cxn modelId="{7EB20A16-C266-084A-A8BD-3C66CD797778}" type="presParOf" srcId="{F75B5C73-1E50-4A4B-B0B9-A1A0271758CD}" destId="{2468DB35-A417-CA4D-B658-91C55F4828C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93717-1851-4410-969D-6B53E9408DC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F1CA0E-69CC-4B77-99C4-86FE1F495D24}">
      <dgm:prSet/>
      <dgm:spPr/>
      <dgm:t>
        <a:bodyPr/>
        <a:lstStyle/>
        <a:p>
          <a:r>
            <a:rPr lang="en-US"/>
            <a:t>Loading value types in array list</a:t>
          </a:r>
        </a:p>
      </dgm:t>
    </dgm:pt>
    <dgm:pt modelId="{731EEED5-1326-4AE7-8E54-446B978EC163}" type="parTrans" cxnId="{59CD1BCF-5254-4E34-B0AA-5F89FF37FC9C}">
      <dgm:prSet/>
      <dgm:spPr/>
      <dgm:t>
        <a:bodyPr/>
        <a:lstStyle/>
        <a:p>
          <a:endParaRPr lang="en-US"/>
        </a:p>
      </dgm:t>
    </dgm:pt>
    <dgm:pt modelId="{435BA06D-BE22-44B4-BE12-0D23E3408F8D}" type="sibTrans" cxnId="{59CD1BCF-5254-4E34-B0AA-5F89FF37FC9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C9FA559-E357-4C3B-B8BD-20C1E9945476}">
      <dgm:prSet/>
      <dgm:spPr/>
      <dgm:t>
        <a:bodyPr/>
        <a:lstStyle/>
        <a:p>
          <a:r>
            <a:rPr lang="en-US"/>
            <a:t>Loading value types in generics</a:t>
          </a:r>
        </a:p>
      </dgm:t>
    </dgm:pt>
    <dgm:pt modelId="{25486654-E0F5-4081-BDD1-7B00257532C3}" type="parTrans" cxnId="{A1EA179D-15CC-4F6D-840B-92FC53B7175D}">
      <dgm:prSet/>
      <dgm:spPr/>
      <dgm:t>
        <a:bodyPr/>
        <a:lstStyle/>
        <a:p>
          <a:endParaRPr lang="en-US"/>
        </a:p>
      </dgm:t>
    </dgm:pt>
    <dgm:pt modelId="{4E597908-6ED6-4C53-90A8-3C930A4868F0}" type="sibTrans" cxnId="{A1EA179D-15CC-4F6D-840B-92FC53B7175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B0EE30D-365C-1F43-8982-EA5681421371}" type="pres">
      <dgm:prSet presAssocID="{45793717-1851-4410-969D-6B53E9408DC5}" presName="Name0" presStyleCnt="0">
        <dgm:presLayoutVars>
          <dgm:animLvl val="lvl"/>
          <dgm:resizeHandles val="exact"/>
        </dgm:presLayoutVars>
      </dgm:prSet>
      <dgm:spPr/>
    </dgm:pt>
    <dgm:pt modelId="{3AEB1806-18B5-0040-A14B-5B20475D39B1}" type="pres">
      <dgm:prSet presAssocID="{64F1CA0E-69CC-4B77-99C4-86FE1F495D24}" presName="compositeNode" presStyleCnt="0">
        <dgm:presLayoutVars>
          <dgm:bulletEnabled val="1"/>
        </dgm:presLayoutVars>
      </dgm:prSet>
      <dgm:spPr/>
    </dgm:pt>
    <dgm:pt modelId="{88BFC5D0-54EE-AB4F-A1A9-2E7941121F72}" type="pres">
      <dgm:prSet presAssocID="{64F1CA0E-69CC-4B77-99C4-86FE1F495D24}" presName="bgRect" presStyleLbl="alignNode1" presStyleIdx="0" presStyleCnt="2"/>
      <dgm:spPr/>
    </dgm:pt>
    <dgm:pt modelId="{0CAC3D77-6B0A-1A4C-9EE5-220C6263A6E3}" type="pres">
      <dgm:prSet presAssocID="{435BA06D-BE22-44B4-BE12-0D23E3408F8D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055EC57-1BE6-4B48-BEC5-D084C111B2C7}" type="pres">
      <dgm:prSet presAssocID="{64F1CA0E-69CC-4B77-99C4-86FE1F495D24}" presName="nodeRect" presStyleLbl="alignNode1" presStyleIdx="0" presStyleCnt="2">
        <dgm:presLayoutVars>
          <dgm:bulletEnabled val="1"/>
        </dgm:presLayoutVars>
      </dgm:prSet>
      <dgm:spPr/>
    </dgm:pt>
    <dgm:pt modelId="{0F5518FD-F354-9C4E-912D-2715BC53863F}" type="pres">
      <dgm:prSet presAssocID="{435BA06D-BE22-44B4-BE12-0D23E3408F8D}" presName="sibTrans" presStyleCnt="0"/>
      <dgm:spPr/>
    </dgm:pt>
    <dgm:pt modelId="{FD48978B-A635-C540-A213-05E5CC28E482}" type="pres">
      <dgm:prSet presAssocID="{BC9FA559-E357-4C3B-B8BD-20C1E9945476}" presName="compositeNode" presStyleCnt="0">
        <dgm:presLayoutVars>
          <dgm:bulletEnabled val="1"/>
        </dgm:presLayoutVars>
      </dgm:prSet>
      <dgm:spPr/>
    </dgm:pt>
    <dgm:pt modelId="{DDC803E1-3A65-2845-9F51-B3A492DD5979}" type="pres">
      <dgm:prSet presAssocID="{BC9FA559-E357-4C3B-B8BD-20C1E9945476}" presName="bgRect" presStyleLbl="alignNode1" presStyleIdx="1" presStyleCnt="2"/>
      <dgm:spPr/>
    </dgm:pt>
    <dgm:pt modelId="{F4536731-72E2-2B40-920B-3BC2ED0D7C7D}" type="pres">
      <dgm:prSet presAssocID="{4E597908-6ED6-4C53-90A8-3C930A4868F0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A059B43D-ED8F-BA41-87C7-E1A3AE811A0F}" type="pres">
      <dgm:prSet presAssocID="{BC9FA559-E357-4C3B-B8BD-20C1E9945476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785A892B-E9DA-DA45-B8A4-DAB3CE7B3BA7}" type="presOf" srcId="{4E597908-6ED6-4C53-90A8-3C930A4868F0}" destId="{F4536731-72E2-2B40-920B-3BC2ED0D7C7D}" srcOrd="0" destOrd="0" presId="urn:microsoft.com/office/officeart/2016/7/layout/LinearBlockProcessNumbered"/>
    <dgm:cxn modelId="{56B4372D-818A-A047-902E-171D2BC870FB}" type="presOf" srcId="{BC9FA559-E357-4C3B-B8BD-20C1E9945476}" destId="{DDC803E1-3A65-2845-9F51-B3A492DD5979}" srcOrd="0" destOrd="0" presId="urn:microsoft.com/office/officeart/2016/7/layout/LinearBlockProcessNumbered"/>
    <dgm:cxn modelId="{AA9EB12E-8043-0A49-92A4-84551CA2D279}" type="presOf" srcId="{64F1CA0E-69CC-4B77-99C4-86FE1F495D24}" destId="{88BFC5D0-54EE-AB4F-A1A9-2E7941121F72}" srcOrd="0" destOrd="0" presId="urn:microsoft.com/office/officeart/2016/7/layout/LinearBlockProcessNumbered"/>
    <dgm:cxn modelId="{4600F365-5009-9244-96B0-4B924385721F}" type="presOf" srcId="{435BA06D-BE22-44B4-BE12-0D23E3408F8D}" destId="{0CAC3D77-6B0A-1A4C-9EE5-220C6263A6E3}" srcOrd="0" destOrd="0" presId="urn:microsoft.com/office/officeart/2016/7/layout/LinearBlockProcessNumbered"/>
    <dgm:cxn modelId="{59C23683-3F8F-7C48-8836-270E0B57C8B3}" type="presOf" srcId="{45793717-1851-4410-969D-6B53E9408DC5}" destId="{8B0EE30D-365C-1F43-8982-EA5681421371}" srcOrd="0" destOrd="0" presId="urn:microsoft.com/office/officeart/2016/7/layout/LinearBlockProcessNumbered"/>
    <dgm:cxn modelId="{A1EA179D-15CC-4F6D-840B-92FC53B7175D}" srcId="{45793717-1851-4410-969D-6B53E9408DC5}" destId="{BC9FA559-E357-4C3B-B8BD-20C1E9945476}" srcOrd="1" destOrd="0" parTransId="{25486654-E0F5-4081-BDD1-7B00257532C3}" sibTransId="{4E597908-6ED6-4C53-90A8-3C930A4868F0}"/>
    <dgm:cxn modelId="{59CD1BCF-5254-4E34-B0AA-5F89FF37FC9C}" srcId="{45793717-1851-4410-969D-6B53E9408DC5}" destId="{64F1CA0E-69CC-4B77-99C4-86FE1F495D24}" srcOrd="0" destOrd="0" parTransId="{731EEED5-1326-4AE7-8E54-446B978EC163}" sibTransId="{435BA06D-BE22-44B4-BE12-0D23E3408F8D}"/>
    <dgm:cxn modelId="{1D7DFFD4-3F97-A049-A909-C792C2FDBCD1}" type="presOf" srcId="{BC9FA559-E357-4C3B-B8BD-20C1E9945476}" destId="{A059B43D-ED8F-BA41-87C7-E1A3AE811A0F}" srcOrd="1" destOrd="0" presId="urn:microsoft.com/office/officeart/2016/7/layout/LinearBlockProcessNumbered"/>
    <dgm:cxn modelId="{FE361EDE-7928-8642-A340-2A179FA9D07C}" type="presOf" srcId="{64F1CA0E-69CC-4B77-99C4-86FE1F495D24}" destId="{D055EC57-1BE6-4B48-BEC5-D084C111B2C7}" srcOrd="1" destOrd="0" presId="urn:microsoft.com/office/officeart/2016/7/layout/LinearBlockProcessNumbered"/>
    <dgm:cxn modelId="{07E5901D-F6AD-3841-8AB1-1A17ADBFA6B3}" type="presParOf" srcId="{8B0EE30D-365C-1F43-8982-EA5681421371}" destId="{3AEB1806-18B5-0040-A14B-5B20475D39B1}" srcOrd="0" destOrd="0" presId="urn:microsoft.com/office/officeart/2016/7/layout/LinearBlockProcessNumbered"/>
    <dgm:cxn modelId="{83A4F359-57BC-694F-8004-ADFDDDFE996E}" type="presParOf" srcId="{3AEB1806-18B5-0040-A14B-5B20475D39B1}" destId="{88BFC5D0-54EE-AB4F-A1A9-2E7941121F72}" srcOrd="0" destOrd="0" presId="urn:microsoft.com/office/officeart/2016/7/layout/LinearBlockProcessNumbered"/>
    <dgm:cxn modelId="{610D8B60-4466-CA43-BA3C-150038D3551E}" type="presParOf" srcId="{3AEB1806-18B5-0040-A14B-5B20475D39B1}" destId="{0CAC3D77-6B0A-1A4C-9EE5-220C6263A6E3}" srcOrd="1" destOrd="0" presId="urn:microsoft.com/office/officeart/2016/7/layout/LinearBlockProcessNumbered"/>
    <dgm:cxn modelId="{AE7B3BFD-CF73-584E-B8A0-C873824D50C5}" type="presParOf" srcId="{3AEB1806-18B5-0040-A14B-5B20475D39B1}" destId="{D055EC57-1BE6-4B48-BEC5-D084C111B2C7}" srcOrd="2" destOrd="0" presId="urn:microsoft.com/office/officeart/2016/7/layout/LinearBlockProcessNumbered"/>
    <dgm:cxn modelId="{CFD1A9C3-084C-714E-B1A9-C366A1FE9DB3}" type="presParOf" srcId="{8B0EE30D-365C-1F43-8982-EA5681421371}" destId="{0F5518FD-F354-9C4E-912D-2715BC53863F}" srcOrd="1" destOrd="0" presId="urn:microsoft.com/office/officeart/2016/7/layout/LinearBlockProcessNumbered"/>
    <dgm:cxn modelId="{E9098204-CF9D-A449-8D02-8AEAE9BA1FD6}" type="presParOf" srcId="{8B0EE30D-365C-1F43-8982-EA5681421371}" destId="{FD48978B-A635-C540-A213-05E5CC28E482}" srcOrd="2" destOrd="0" presId="urn:microsoft.com/office/officeart/2016/7/layout/LinearBlockProcessNumbered"/>
    <dgm:cxn modelId="{F60C61E7-AA84-884E-AE73-F8BDBE91FB59}" type="presParOf" srcId="{FD48978B-A635-C540-A213-05E5CC28E482}" destId="{DDC803E1-3A65-2845-9F51-B3A492DD5979}" srcOrd="0" destOrd="0" presId="urn:microsoft.com/office/officeart/2016/7/layout/LinearBlockProcessNumbered"/>
    <dgm:cxn modelId="{F5679F90-CDE3-0D40-96B9-D8E6A67E103B}" type="presParOf" srcId="{FD48978B-A635-C540-A213-05E5CC28E482}" destId="{F4536731-72E2-2B40-920B-3BC2ED0D7C7D}" srcOrd="1" destOrd="0" presId="urn:microsoft.com/office/officeart/2016/7/layout/LinearBlockProcessNumbered"/>
    <dgm:cxn modelId="{7DAB7550-FEEA-5E4B-AAFD-BBD73086A4CF}" type="presParOf" srcId="{FD48978B-A635-C540-A213-05E5CC28E482}" destId="{A059B43D-ED8F-BA41-87C7-E1A3AE811A0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67210-1B09-F44B-AC4D-1F283BD253C8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Most of the .NET classes</a:t>
          </a:r>
        </a:p>
      </dsp:txBody>
      <dsp:txXfrm>
        <a:off x="0" y="42780"/>
        <a:ext cx="3286125" cy="1971675"/>
      </dsp:txXfrm>
    </dsp:sp>
    <dsp:sp modelId="{7A09D5C3-9C45-A640-8C58-07E5658D8A6D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Our custom classes</a:t>
          </a:r>
        </a:p>
      </dsp:txBody>
      <dsp:txXfrm>
        <a:off x="3614737" y="42780"/>
        <a:ext cx="3286125" cy="1971675"/>
      </dsp:txXfrm>
    </dsp:sp>
    <dsp:sp modelId="{FDA0B16D-9C05-0E4E-BA15-8C1D8070D466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Primarily allocated on heap</a:t>
          </a:r>
        </a:p>
      </dsp:txBody>
      <dsp:txXfrm>
        <a:off x="7229475" y="42780"/>
        <a:ext cx="3286125" cy="1971675"/>
      </dsp:txXfrm>
    </dsp:sp>
    <dsp:sp modelId="{8C0511B5-7E61-D843-93A9-E5D697D8B37F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Copy by reference</a:t>
          </a:r>
        </a:p>
      </dsp:txBody>
      <dsp:txXfrm>
        <a:off x="1807368" y="2343068"/>
        <a:ext cx="3286125" cy="1971675"/>
      </dsp:txXfrm>
    </dsp:sp>
    <dsp:sp modelId="{00E463D9-2D86-CF40-94DF-C692ACB1B3F2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String is a reference type, behaves as a value type</a:t>
          </a:r>
        </a:p>
      </dsp:txBody>
      <dsp:txXfrm>
        <a:off x="5422106" y="2343068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A08C1-26CF-964F-AB50-A9C41BD836BF}">
      <dsp:nvSpPr>
        <dsp:cNvPr id="0" name=""/>
        <dsp:cNvSpPr/>
      </dsp:nvSpPr>
      <dsp:spPr>
        <a:xfrm>
          <a:off x="0" y="67297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2468B-E86B-A049-96A2-FDFE43BA3BA3}">
      <dsp:nvSpPr>
        <dsp:cNvPr id="0" name=""/>
        <dsp:cNvSpPr/>
      </dsp:nvSpPr>
      <dsp:spPr>
        <a:xfrm>
          <a:off x="525780" y="407291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Yeah! Found a way to run ildasm on Linux container for dotnet.</a:t>
          </a:r>
        </a:p>
      </dsp:txBody>
      <dsp:txXfrm>
        <a:off x="551719" y="433230"/>
        <a:ext cx="7309042" cy="479482"/>
      </dsp:txXfrm>
    </dsp:sp>
    <dsp:sp modelId="{E8858DA1-2158-6047-B1AB-C4F274983EF7}">
      <dsp:nvSpPr>
        <dsp:cNvPr id="0" name=""/>
        <dsp:cNvSpPr/>
      </dsp:nvSpPr>
      <dsp:spPr>
        <a:xfrm>
          <a:off x="0" y="1489452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5B2BF-C2F1-1D4A-B6DC-697413CEB92A}">
      <dsp:nvSpPr>
        <dsp:cNvPr id="0" name=""/>
        <dsp:cNvSpPr/>
      </dsp:nvSpPr>
      <dsp:spPr>
        <a:xfrm>
          <a:off x="525780" y="1223772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 available on 5.0 right now. </a:t>
          </a:r>
        </a:p>
      </dsp:txBody>
      <dsp:txXfrm>
        <a:off x="551719" y="1249711"/>
        <a:ext cx="7309042" cy="479482"/>
      </dsp:txXfrm>
    </dsp:sp>
    <dsp:sp modelId="{2468DB35-A417-CA4D-B658-91C55F4828CF}">
      <dsp:nvSpPr>
        <dsp:cNvPr id="0" name=""/>
        <dsp:cNvSpPr/>
      </dsp:nvSpPr>
      <dsp:spPr>
        <a:xfrm>
          <a:off x="0" y="2305931"/>
          <a:ext cx="1051560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https://github.com/pjbgf/dotnet-ildasm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// dotnet tool install -g dotnet-ildasm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// export PATH="$PATH:/root/.dotnet/tools"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// dotnet ildasm Step04.dll -o Step04.il</a:t>
          </a:r>
        </a:p>
      </dsp:txBody>
      <dsp:txXfrm>
        <a:off x="0" y="2305931"/>
        <a:ext cx="10515600" cy="1644300"/>
      </dsp:txXfrm>
    </dsp:sp>
    <dsp:sp modelId="{923A9D4E-8A1C-D74B-9C7E-95D7DB56ED5E}">
      <dsp:nvSpPr>
        <dsp:cNvPr id="0" name=""/>
        <dsp:cNvSpPr/>
      </dsp:nvSpPr>
      <dsp:spPr>
        <a:xfrm>
          <a:off x="525780" y="2040252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Steps</a:t>
          </a:r>
        </a:p>
      </dsp:txBody>
      <dsp:txXfrm>
        <a:off x="551719" y="2066191"/>
        <a:ext cx="730904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FC5D0-54EE-AB4F-A1A9-2E7941121F72}">
      <dsp:nvSpPr>
        <dsp:cNvPr id="0" name=""/>
        <dsp:cNvSpPr/>
      </dsp:nvSpPr>
      <dsp:spPr>
        <a:xfrm>
          <a:off x="3286" y="0"/>
          <a:ext cx="5052417" cy="4061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Loading value types in array list</a:t>
          </a:r>
        </a:p>
      </dsp:txBody>
      <dsp:txXfrm>
        <a:off x="3286" y="1624477"/>
        <a:ext cx="5052417" cy="2436715"/>
      </dsp:txXfrm>
    </dsp:sp>
    <dsp:sp modelId="{0CAC3D77-6B0A-1A4C-9EE5-220C6263A6E3}">
      <dsp:nvSpPr>
        <dsp:cNvPr id="0" name=""/>
        <dsp:cNvSpPr/>
      </dsp:nvSpPr>
      <dsp:spPr>
        <a:xfrm>
          <a:off x="3286" y="0"/>
          <a:ext cx="5052417" cy="16244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86" y="0"/>
        <a:ext cx="5052417" cy="1624477"/>
      </dsp:txXfrm>
    </dsp:sp>
    <dsp:sp modelId="{DDC803E1-3A65-2845-9F51-B3A492DD5979}">
      <dsp:nvSpPr>
        <dsp:cNvPr id="0" name=""/>
        <dsp:cNvSpPr/>
      </dsp:nvSpPr>
      <dsp:spPr>
        <a:xfrm>
          <a:off x="5459896" y="0"/>
          <a:ext cx="5052417" cy="4061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Loading value types in generics</a:t>
          </a:r>
        </a:p>
      </dsp:txBody>
      <dsp:txXfrm>
        <a:off x="5459896" y="1624477"/>
        <a:ext cx="5052417" cy="2436715"/>
      </dsp:txXfrm>
    </dsp:sp>
    <dsp:sp modelId="{F4536731-72E2-2B40-920B-3BC2ED0D7C7D}">
      <dsp:nvSpPr>
        <dsp:cNvPr id="0" name=""/>
        <dsp:cNvSpPr/>
      </dsp:nvSpPr>
      <dsp:spPr>
        <a:xfrm>
          <a:off x="5459896" y="0"/>
          <a:ext cx="5052417" cy="16244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59896" y="0"/>
        <a:ext cx="5052417" cy="1624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91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4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2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source.microsoft.com/#mscorlib/system/object.c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floating-point-numeric-types" TargetMode="External"/><Relationship Id="rId7" Type="http://schemas.openxmlformats.org/officeDocument/2006/relationships/hyperlink" Target="https://referencesource.microsoft.com/#mscorlib/system/int32.cs,225942ed7b7a3252" TargetMode="External"/><Relationship Id="rId2" Type="http://schemas.openxmlformats.org/officeDocument/2006/relationships/hyperlink" Target="https://docs.microsoft.com/en-us/dotnet/csharp/language-reference/builtin-types/integral-numeric-typ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erencesource.microsoft.com/#mscorlib/system/valuetype.cs,915ba3e46633f948" TargetMode="External"/><Relationship Id="rId5" Type="http://schemas.openxmlformats.org/officeDocument/2006/relationships/hyperlink" Target="https://docs.microsoft.com/en-us/dotnet/csharp/language-reference/builtin-types/char" TargetMode="External"/><Relationship Id="rId4" Type="http://schemas.openxmlformats.org/officeDocument/2006/relationships/hyperlink" Target="https://docs.microsoft.com/en-us/dotnet/csharp/language-reference/builtin-types/bo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hashtable?view=net-5.0" TargetMode="External"/><Relationship Id="rId2" Type="http://schemas.openxmlformats.org/officeDocument/2006/relationships/hyperlink" Target="https://docs.microsoft.com/en-us/dotnet/api/system.collections.generic.dictionary-2?view=net-5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object.gethashcode?view=net-5.0#System_Object_GetHashCode" TargetMode="External"/><Relationship Id="rId5" Type="http://schemas.openxmlformats.org/officeDocument/2006/relationships/hyperlink" Target="https://docs.microsoft.com/en-us/dotnet/api/system.object.gethashcode?view=net-5.0" TargetMode="External"/><Relationship Id="rId4" Type="http://schemas.openxmlformats.org/officeDocument/2006/relationships/hyperlink" Target="https://docs.microsoft.com/en-us/dotnet/api/system.collections.dictionarybase?view=net-5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D7FF4-1632-4ED3-9749-1542A7B4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8237F-0954-4F45-AF53-9DB331ED1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C# Workshops – Step04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772C-76D7-E845-8ECC-2F8DA883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Spring 2021 – 3 March 2021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Jay W.</a:t>
            </a:r>
          </a:p>
        </p:txBody>
      </p:sp>
    </p:spTree>
    <p:extLst>
      <p:ext uri="{BB962C8B-B14F-4D97-AF65-F5344CB8AC3E}">
        <p14:creationId xmlns:p14="http://schemas.microsoft.com/office/powerpoint/2010/main" val="892931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34A0-5261-5242-8C22-85298AEE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Programmer Humor</a:t>
            </a:r>
            <a:br>
              <a:rPr lang="en-US" dirty="0"/>
            </a:br>
            <a:r>
              <a:rPr lang="en-US" sz="1200" dirty="0"/>
              <a:t>https://</a:t>
            </a:r>
            <a:r>
              <a:rPr lang="en-US" sz="1200" dirty="0" err="1"/>
              <a:t>preview.redd.it</a:t>
            </a:r>
            <a:r>
              <a:rPr lang="en-US" sz="1200" dirty="0"/>
              <a:t>/hrf0nkysbkk61.png?width=1033&amp;format=</a:t>
            </a:r>
            <a:r>
              <a:rPr lang="en-US" sz="1200" dirty="0" err="1"/>
              <a:t>png&amp;auto</a:t>
            </a:r>
            <a:r>
              <a:rPr lang="en-US" sz="1200" dirty="0"/>
              <a:t>=</a:t>
            </a:r>
            <a:r>
              <a:rPr lang="en-US" sz="1200" dirty="0" err="1"/>
              <a:t>webp&amp;s</a:t>
            </a:r>
            <a:r>
              <a:rPr lang="en-US" sz="1200" dirty="0"/>
              <a:t>=b5c606328c87fce340fc3b25d44c808e6af4b1cc</a:t>
            </a:r>
          </a:p>
        </p:txBody>
      </p:sp>
      <p:pic>
        <p:nvPicPr>
          <p:cNvPr id="7" name="Content Placeholder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56B58B8-8770-8A47-910F-6229FD52E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70" y="1877036"/>
            <a:ext cx="6574609" cy="4829025"/>
          </a:xfrm>
        </p:spPr>
      </p:pic>
    </p:spTree>
    <p:extLst>
      <p:ext uri="{BB962C8B-B14F-4D97-AF65-F5344CB8AC3E}">
        <p14:creationId xmlns:p14="http://schemas.microsoft.com/office/powerpoint/2010/main" val="309308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9BC9C-4BD1-A640-94F4-161B9C53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The origin : System.Object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C8889589-3E19-4A47-B7DC-F3E9EFF3E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1" r="5369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7FF3-A433-5B41-B8AD-B3AFB2E5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https://referencesource.microsoft.com/#mscorlib/system/object.cs</a:t>
            </a:r>
            <a:endParaRPr lang="en-US" sz="1800"/>
          </a:p>
          <a:p>
            <a:r>
              <a:rPr lang="en-US" sz="1800"/>
              <a:t>Methods</a:t>
            </a:r>
          </a:p>
          <a:p>
            <a:pPr lvl="1"/>
            <a:r>
              <a:rPr lang="en-US" sz="1800"/>
              <a:t>Equals</a:t>
            </a:r>
          </a:p>
          <a:p>
            <a:pPr lvl="1"/>
            <a:r>
              <a:rPr lang="en-US" sz="1800"/>
              <a:t>GetHashCode</a:t>
            </a:r>
          </a:p>
          <a:p>
            <a:pPr lvl="1"/>
            <a:r>
              <a:rPr lang="en-US" sz="1800"/>
              <a:t>ToString</a:t>
            </a:r>
          </a:p>
          <a:p>
            <a:pPr lvl="1"/>
            <a:r>
              <a:rPr lang="en-US" sz="1800"/>
              <a:t>GetType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244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148C-504D-A242-8E8F-D1838AFC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Types: </a:t>
            </a:r>
            <a:r>
              <a:rPr lang="en-US" dirty="0" err="1"/>
              <a:t>System.ValueType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D00E-62FC-D840-A8D6-0B8AFAD2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87217"/>
            <a:ext cx="10168128" cy="40849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C# provides the following built-in value types, also known as </a:t>
            </a:r>
            <a:r>
              <a:rPr lang="en-US" i="1" dirty="0"/>
              <a:t>simple types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Integral numeric types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Floating-point numeric types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bool</a:t>
            </a:r>
            <a:r>
              <a:rPr lang="en-US" dirty="0"/>
              <a:t> that represents a Boolean value</a:t>
            </a:r>
          </a:p>
          <a:p>
            <a:pPr lvl="1"/>
            <a:r>
              <a:rPr lang="en-US" dirty="0">
                <a:hlinkClick r:id="rId5"/>
              </a:rPr>
              <a:t>char</a:t>
            </a:r>
            <a:r>
              <a:rPr lang="en-US" dirty="0"/>
              <a:t> that represents a Unicode UTF-16 character</a:t>
            </a:r>
          </a:p>
          <a:p>
            <a:pPr lvl="1"/>
            <a:r>
              <a:rPr lang="en-US" b="1" dirty="0"/>
              <a:t>Tuple types  (C# 7.0)</a:t>
            </a:r>
          </a:p>
          <a:p>
            <a:pPr lvl="1"/>
            <a:endParaRPr lang="en-US" dirty="0"/>
          </a:p>
          <a:p>
            <a:r>
              <a:rPr lang="en-US" sz="1800" dirty="0">
                <a:hlinkClick r:id="rId6"/>
              </a:rPr>
              <a:t>https://referencesource.microsoft.com/#mscorlib/system/valuetype.cs,915ba3e46633f948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err="1"/>
              <a:t>docs.microsoft.com</a:t>
            </a:r>
            <a:r>
              <a:rPr lang="en-US" sz="1800" dirty="0"/>
              <a:t>/</a:t>
            </a:r>
            <a:r>
              <a:rPr lang="en-US" sz="1800" dirty="0" err="1"/>
              <a:t>en</a:t>
            </a:r>
            <a:r>
              <a:rPr lang="en-US" sz="1800" dirty="0"/>
              <a:t>-us/dotnet/</a:t>
            </a:r>
            <a:r>
              <a:rPr lang="en-US" sz="1800" dirty="0" err="1"/>
              <a:t>csharp</a:t>
            </a:r>
            <a:r>
              <a:rPr lang="en-US" sz="1800" dirty="0"/>
              <a:t>/language-reference/</a:t>
            </a:r>
            <a:r>
              <a:rPr lang="en-US" sz="1800" dirty="0" err="1"/>
              <a:t>builtin</a:t>
            </a:r>
            <a:r>
              <a:rPr lang="en-US" sz="1800" dirty="0"/>
              <a:t>-types/value-types</a:t>
            </a:r>
          </a:p>
          <a:p>
            <a:r>
              <a:rPr lang="en-US" sz="1800" dirty="0"/>
              <a:t>Int32 : Most common</a:t>
            </a:r>
          </a:p>
          <a:p>
            <a:pPr lvl="1"/>
            <a:r>
              <a:rPr lang="en-US" sz="1400" dirty="0">
                <a:hlinkClick r:id="rId7"/>
              </a:rPr>
              <a:t>https://referencesource.microsoft.com/#mscorlib/system/int32.cs,225942ed7b7a3252</a:t>
            </a:r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7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FBA79-6CF9-5645-B279-8789CAB8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07966-CF0A-4BF5-92AA-DA3EAF3FA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9421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46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BF43-8568-344D-9029-15440833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2E7D-1592-3348-A29C-09C37522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/>
              <a:t>A hash code is a numeric value that is used to insert and identify an object in a hash-based collection such as the </a:t>
            </a:r>
            <a:r>
              <a:rPr lang="en-US" sz="1900" dirty="0">
                <a:hlinkClick r:id="rId2"/>
              </a:rPr>
              <a:t>Dictionary&lt;TKey,TValue&gt;</a:t>
            </a:r>
            <a:r>
              <a:rPr lang="en-US" sz="1900" dirty="0"/>
              <a:t> class, the </a:t>
            </a:r>
            <a:r>
              <a:rPr lang="en-US" sz="1900" dirty="0">
                <a:hlinkClick r:id="rId3"/>
              </a:rPr>
              <a:t>Hashtable</a:t>
            </a:r>
            <a:r>
              <a:rPr lang="en-US" sz="1900" dirty="0"/>
              <a:t> class, or a type derived from the </a:t>
            </a:r>
            <a:r>
              <a:rPr lang="en-US" sz="1900" dirty="0">
                <a:hlinkClick r:id="rId4"/>
              </a:rPr>
              <a:t>DictionaryBase</a:t>
            </a:r>
            <a:r>
              <a:rPr lang="en-US" sz="1900" dirty="0"/>
              <a:t> class. The </a:t>
            </a:r>
            <a:r>
              <a:rPr lang="en-US" sz="1900" dirty="0">
                <a:hlinkClick r:id="rId5"/>
              </a:rPr>
              <a:t>GetHashCode</a:t>
            </a:r>
            <a:r>
              <a:rPr lang="en-US" sz="1900" dirty="0"/>
              <a:t> method provides this hash code for algorithms that need quick checks of object equality.</a:t>
            </a:r>
          </a:p>
          <a:p>
            <a:r>
              <a:rPr lang="en-US" sz="1900" dirty="0"/>
              <a:t>If two objects compare as equal, the </a:t>
            </a:r>
            <a:r>
              <a:rPr lang="en-US" sz="1900" dirty="0">
                <a:hlinkClick r:id="rId6"/>
              </a:rPr>
              <a:t>GetHashCode()</a:t>
            </a:r>
            <a:r>
              <a:rPr lang="en-US" sz="1900" dirty="0"/>
              <a:t> method for each object must return the same value</a:t>
            </a:r>
          </a:p>
          <a:p>
            <a:endParaRPr lang="en-US" sz="1800" dirty="0">
              <a:hlinkClick r:id="rId5"/>
            </a:endParaRPr>
          </a:p>
          <a:p>
            <a:r>
              <a:rPr lang="en-US" sz="1800" dirty="0">
                <a:hlinkClick r:id="rId5"/>
              </a:rPr>
              <a:t>https://docs.microsoft.com/en-us/dotnet/api/system.object.gethashcode?view=net-5.0</a:t>
            </a:r>
            <a:endParaRPr lang="en-US" sz="1800" dirty="0"/>
          </a:p>
          <a:p>
            <a:r>
              <a:rPr lang="en-US" sz="1800" dirty="0" err="1"/>
              <a:t>Xor</a:t>
            </a:r>
            <a:r>
              <a:rPr lang="en-US" sz="1800" dirty="0"/>
              <a:t> the fields : a simple implementation</a:t>
            </a:r>
          </a:p>
          <a:p>
            <a:r>
              <a:rPr lang="en-US" sz="1800" dirty="0"/>
              <a:t>Normally hash function should try to map equally to the smaller space. Same heat intensity.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995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362AC-06F2-AC4E-9D4A-DC3FCD83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ILDASM : on </a:t>
            </a:r>
            <a:r>
              <a:rPr lang="en-US" dirty="0" err="1"/>
              <a:t>.net</a:t>
            </a:r>
            <a:r>
              <a:rPr lang="en-US" dirty="0"/>
              <a:t> core 3.1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16D5F4-CAA4-4C08-8A90-4B750548C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37311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57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9628-BC6B-3843-BE9C-2A4F31E8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ArrayList</a:t>
            </a:r>
            <a:r>
              <a:rPr lang="en-US" dirty="0"/>
              <a:t> vs Generics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B443C-5A00-4EF6-AB85-9911AA17C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535125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94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all of advesive notes with one standing out">
            <a:extLst>
              <a:ext uri="{FF2B5EF4-FFF2-40B4-BE49-F238E27FC236}">
                <a16:creationId xmlns:a16="http://schemas.microsoft.com/office/drawing/2014/main" id="{BD12C64E-A9C8-4AD0-8FE7-3868EAED2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22" b="-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D4C48-A51B-074F-8F32-22AD1CA1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Generic Method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E95B-FEE2-904B-9642-3B691EFF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Max from int list</a:t>
            </a:r>
          </a:p>
          <a:p>
            <a:r>
              <a:rPr lang="en-US" sz="1700"/>
              <a:t>Max from float list </a:t>
            </a:r>
          </a:p>
          <a:p>
            <a:r>
              <a:rPr lang="en-US" sz="1700"/>
              <a:t>Max from double list</a:t>
            </a:r>
          </a:p>
          <a:p>
            <a:r>
              <a:rPr lang="en-US" sz="1700"/>
              <a:t>Max from vector list</a:t>
            </a:r>
          </a:p>
        </p:txBody>
      </p:sp>
    </p:spTree>
    <p:extLst>
      <p:ext uri="{BB962C8B-B14F-4D97-AF65-F5344CB8AC3E}">
        <p14:creationId xmlns:p14="http://schemas.microsoft.com/office/powerpoint/2010/main" val="30258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Computer script on a screen">
            <a:extLst>
              <a:ext uri="{FF2B5EF4-FFF2-40B4-BE49-F238E27FC236}">
                <a16:creationId xmlns:a16="http://schemas.microsoft.com/office/drawing/2014/main" id="{616A327F-B304-484A-A2C6-F0CE4B7D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3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5" name="Freeform: Shape 1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8A1FD-CFA9-C94C-B8BA-A881984C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Overflow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AD22-9EFA-6542-B79B-591A4030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https://mortada.net/can-integer-operations-overflow-in-python.html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5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445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C# Workshops – Step04</vt:lpstr>
      <vt:lpstr>The origin : System.Object</vt:lpstr>
      <vt:lpstr>Value Types: System.ValueType</vt:lpstr>
      <vt:lpstr>Reference Types</vt:lpstr>
      <vt:lpstr>GetHash</vt:lpstr>
      <vt:lpstr>ILDASM : on .net core 3.1</vt:lpstr>
      <vt:lpstr>ArrayList vs Generics</vt:lpstr>
      <vt:lpstr>Generic Method</vt:lpstr>
      <vt:lpstr>Overflow in python</vt:lpstr>
      <vt:lpstr>Programmer Humor https://preview.redd.it/hrf0nkysbkk61.png?width=1033&amp;format=png&amp;auto=webp&amp;s=b5c606328c87fce340fc3b25d44c808e6af4b1cc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Workshops – Step01</dc:title>
  <dc:creator>Walia, Jatindera S</dc:creator>
  <cp:lastModifiedBy>Walia, Jatindera S</cp:lastModifiedBy>
  <cp:revision>29</cp:revision>
  <dcterms:created xsi:type="dcterms:W3CDTF">2021-01-20T15:58:04Z</dcterms:created>
  <dcterms:modified xsi:type="dcterms:W3CDTF">2021-03-03T08:24:01Z</dcterms:modified>
</cp:coreProperties>
</file>