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80" r:id="rId4"/>
    <p:sldId id="282" r:id="rId6"/>
    <p:sldId id="261" r:id="rId7"/>
    <p:sldId id="322" r:id="rId8"/>
    <p:sldId id="284" r:id="rId9"/>
    <p:sldId id="325" r:id="rId10"/>
    <p:sldId id="326" r:id="rId11"/>
    <p:sldId id="327" r:id="rId12"/>
    <p:sldId id="333" r:id="rId13"/>
    <p:sldId id="334" r:id="rId14"/>
    <p:sldId id="28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71"/>
    <p:restoredTop sz="93602"/>
  </p:normalViewPr>
  <p:slideViewPr>
    <p:cSldViewPr snapToGrid="0" snapToObjects="1">
      <p:cViewPr varScale="1">
        <p:scale>
          <a:sx n="59" d="100"/>
          <a:sy n="59" d="100"/>
        </p:scale>
        <p:origin x="9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9E48F-FB83-4413-A27B-60E6B7DFCC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microsoft.com/office/2007/relationships/hdphoto" Target="../media/image10.wdp"/><Relationship Id="rId4" Type="http://schemas.openxmlformats.org/officeDocument/2006/relationships/image" Target="../media/image9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microsoft.com/office/2007/relationships/hdphoto" Target="../media/image10.wdp"/><Relationship Id="rId6" Type="http://schemas.openxmlformats.org/officeDocument/2006/relationships/image" Target="../media/image9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3.png"/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>
            <a:fillRect/>
          </a:stretch>
        </p:blipFill>
        <p:spPr>
          <a:xfrm>
            <a:off x="849510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7" y="2307026"/>
            <a:ext cx="11146606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155230" y="3669185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42690" y="3669184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155230" y="4448647"/>
            <a:ext cx="5881540" cy="5083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45983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145983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433254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8433253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94654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94654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348448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3483070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389445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6390855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294408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294407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lnSpc>
                <a:spcPct val="130000"/>
              </a:lnSpc>
              <a:buNone/>
              <a:defRPr sz="1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892015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892013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5204511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204511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517007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517007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9503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29502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0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799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8797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408797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25879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258794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958788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54761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0878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08783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6108791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108791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5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85838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2697" y="2230826"/>
            <a:ext cx="11146606" cy="937764"/>
          </a:xfrm>
        </p:spPr>
        <p:txBody>
          <a:bodyPr/>
          <a:lstStyle/>
          <a:p>
            <a:r>
              <a:rPr lang="zh-CN" altLang="en-US" dirty="0">
                <a:latin typeface="Segoe UI" panose="020B0502040204020203"/>
                <a:ea typeface="微软雅黑" panose="020B0503020204020204" pitchFamily="34" charset="-122"/>
              </a:rPr>
              <a:t>IMAGE-BASED </a:t>
            </a:r>
            <a:endParaRPr lang="zh-CN" altLang="en-US" dirty="0">
              <a:latin typeface="Segoe UI" panose="020B0502040204020203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Segoe UI" panose="020B0502040204020203"/>
                <a:ea typeface="微软雅黑" panose="020B0503020204020204" pitchFamily="34" charset="-122"/>
              </a:rPr>
              <a:t>VIRTUAL TRY-ON NETWORK </a:t>
            </a:r>
            <a:endParaRPr lang="zh-CN" altLang="en-US" dirty="0">
              <a:latin typeface="Segoe UI" panose="020B0502040204020203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Segoe UI" panose="020B0502040204020203"/>
                <a:ea typeface="微软雅黑" panose="020B0503020204020204" pitchFamily="34" charset="-122"/>
              </a:rPr>
              <a:t>WITH STRUCTURAL COHERENCE</a:t>
            </a:r>
            <a:endParaRPr lang="zh-CN" altLang="en-US" dirty="0">
              <a:latin typeface="Segoe UI" panose="020B0502040204020203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155230" y="4678835"/>
            <a:ext cx="2294080" cy="549890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kern="0" dirty="0">
                <a:latin typeface="Segoe UI" panose="020B0502040204020203"/>
                <a:ea typeface="微软雅黑" panose="020B0503020204020204" pitchFamily="34" charset="-122"/>
              </a:rPr>
              <a:t>Instructor</a:t>
            </a:r>
            <a:endParaRPr lang="en-US" altLang="zh-CN" kern="0" dirty="0">
              <a:latin typeface="Segoe UI" panose="020B0502040204020203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kern="0" dirty="0">
                <a:latin typeface="Segoe UI" panose="020B0502040204020203"/>
                <a:ea typeface="微软雅黑" panose="020B0503020204020204" pitchFamily="34" charset="-122"/>
              </a:rPr>
              <a:t>Andrew Owens  </a:t>
            </a:r>
            <a:endParaRPr lang="en-US" altLang="zh-CN" kern="0" dirty="0">
              <a:latin typeface="Segoe UI" panose="020B0502040204020203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742690" y="4678834"/>
            <a:ext cx="2294080" cy="549890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kern="0" dirty="0">
                <a:latin typeface="Segoe UI" panose="020B0502040204020203"/>
                <a:ea typeface="微软雅黑" panose="020B0503020204020204" pitchFamily="34" charset="-122"/>
              </a:rPr>
              <a:t>reporter</a:t>
            </a:r>
            <a:endParaRPr lang="en-US" altLang="zh-CN" kern="0" dirty="0">
              <a:latin typeface="Segoe UI" panose="020B0502040204020203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kern="0" dirty="0">
                <a:latin typeface="Segoe UI" panose="020B0502040204020203"/>
                <a:ea typeface="微软雅黑" panose="020B0503020204020204" pitchFamily="34" charset="-122"/>
              </a:rPr>
              <a:t>Chia-Ming Wang</a:t>
            </a:r>
            <a:endParaRPr lang="en-US" altLang="zh-CN" kern="0" dirty="0">
              <a:latin typeface="Segoe UI" panose="020B0502040204020203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950374" y="1420210"/>
            <a:ext cx="2851150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000" b="1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</a:rPr>
              <a:t>Try-on Module</a:t>
            </a:r>
            <a:endParaRPr lang="en-US" altLang="zh-CN" sz="3000" b="1" dirty="0">
              <a:solidFill>
                <a:srgbClr val="000000"/>
              </a:solidFill>
              <a:latin typeface="Segoe UI" panose="020B0502040204020203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59621" y="2326788"/>
            <a:ext cx="6550312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Unet</a:t>
            </a:r>
            <a:endParaRPr lang="en-US" sz="20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 descr="network_t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3880" y="3319780"/>
            <a:ext cx="8523605" cy="2680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</a:rPr>
              <a:t>学校名称：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</a:rPr>
              <a:t>OfficePLUS</a:t>
            </a:r>
            <a:r>
              <a:rPr lang="zh-CN" altLang="en-US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</a:rPr>
              <a:t>大学</a:t>
            </a:r>
            <a:endParaRPr lang="zh-CN" altLang="en-US" dirty="0">
              <a:solidFill>
                <a:srgbClr val="000000"/>
              </a:solidFill>
              <a:latin typeface="Segoe UI" panose="020B0502040204020203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326105" y="2660985"/>
            <a:ext cx="7539792" cy="1074822"/>
          </a:xfrm>
        </p:spPr>
        <p:txBody>
          <a:bodyPr/>
          <a:lstStyle/>
          <a:p>
            <a:r>
              <a:rPr kumimoji="1" lang="en-US" altLang="zh-CN" dirty="0"/>
              <a:t>Experiment</a:t>
            </a:r>
            <a:endParaRPr kumimoji="1"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4889817" y="3628669"/>
            <a:ext cx="2412366" cy="113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326105" y="2708610"/>
            <a:ext cx="7539792" cy="1074822"/>
          </a:xfrm>
        </p:spPr>
        <p:txBody>
          <a:bodyPr/>
          <a:lstStyle/>
          <a:p>
            <a:r>
              <a:rPr kumimoji="1" lang="zh-CN" altLang="en-US" dirty="0"/>
              <a:t>Introduction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3619144"/>
            <a:ext cx="2412366" cy="1133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950374" y="1420210"/>
            <a:ext cx="2940050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b="1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</a:rPr>
              <a:t>What is try-on?</a:t>
            </a:r>
            <a:endParaRPr lang="en-US" altLang="zh-CN" sz="3000" b="1" dirty="0">
              <a:solidFill>
                <a:srgbClr val="000000"/>
              </a:solidFill>
              <a:latin typeface="Segoe UI" panose="020B0502040204020203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59621" y="2326788"/>
            <a:ext cx="6550312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 new clothes on a person.</a:t>
            </a:r>
            <a:endParaRPr lang="en-US" sz="20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950374" y="1420210"/>
            <a:ext cx="3700145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000" b="1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</a:rPr>
              <a:t>Why it's important?</a:t>
            </a:r>
            <a:endParaRPr lang="en-US" altLang="zh-CN" sz="3000" b="1" dirty="0">
              <a:solidFill>
                <a:srgbClr val="000000"/>
              </a:solidFill>
              <a:latin typeface="Segoe UI" panose="020B0502040204020203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59621" y="2326788"/>
            <a:ext cx="6550312" cy="2091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There are no source code on Github.</a:t>
            </a:r>
            <a:endParaRPr lang="en-US" sz="20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ICIP conferece paper.</a:t>
            </a:r>
            <a:endParaRPr lang="en-US" sz="20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rising of online shopping.</a:t>
            </a:r>
            <a:endParaRPr lang="en-US" sz="20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326105" y="2803860"/>
            <a:ext cx="7539792" cy="1074822"/>
          </a:xfrm>
        </p:spPr>
        <p:txBody>
          <a:bodyPr/>
          <a:lstStyle/>
          <a:p>
            <a:r>
              <a:rPr kumimoji="1" lang="zh-CN" altLang="en-US" dirty="0"/>
              <a:t>Method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3657244"/>
            <a:ext cx="2412366" cy="113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950374" y="1420210"/>
            <a:ext cx="1872615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000" b="1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</a:rPr>
              <a:t>Overview</a:t>
            </a:r>
            <a:endParaRPr lang="en-US" altLang="zh-CN" sz="3000" b="1" dirty="0">
              <a:solidFill>
                <a:srgbClr val="000000"/>
              </a:solidFill>
              <a:latin typeface="Segoe UI" panose="020B0502040204020203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59621" y="2326788"/>
            <a:ext cx="6550312" cy="2891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Human Parsing </a:t>
            </a:r>
            <a:r>
              <a:rPr lang="en-US" sz="20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Module</a:t>
            </a:r>
            <a:endParaRPr lang="en-US" sz="20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Geometric Matching Module</a:t>
            </a:r>
            <a:endParaRPr lang="en-US" sz="20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Try-on Module</a:t>
            </a:r>
            <a:endParaRPr lang="en-US" sz="20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same clothes and model when training</a:t>
            </a:r>
            <a:endParaRPr lang="en-US" sz="20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390" y="438150"/>
            <a:ext cx="10523220" cy="5981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950374" y="1420210"/>
            <a:ext cx="4405630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000" b="1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</a:rPr>
              <a:t>Human Parsing Module</a:t>
            </a:r>
            <a:endParaRPr lang="en-US" altLang="zh-CN" sz="3000" b="1" dirty="0">
              <a:solidFill>
                <a:srgbClr val="000000"/>
              </a:solidFill>
              <a:latin typeface="Segoe UI" panose="020B0502040204020203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59621" y="2326788"/>
            <a:ext cx="6550312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 parsing with new clothes</a:t>
            </a:r>
            <a:endParaRPr lang="en-US" sz="20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Unet + GAN</a:t>
            </a:r>
            <a:endParaRPr lang="en-US" sz="20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 descr="network_h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850" y="3134360"/>
            <a:ext cx="10058400" cy="3139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950374" y="1420210"/>
            <a:ext cx="5333365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000" b="1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</a:rPr>
              <a:t>Geometric Matching Module</a:t>
            </a:r>
            <a:endParaRPr lang="en-US" altLang="zh-CN" sz="3000" b="1" dirty="0">
              <a:solidFill>
                <a:srgbClr val="000000"/>
              </a:solidFill>
              <a:latin typeface="Segoe UI" panose="020B0502040204020203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59621" y="2326788"/>
            <a:ext cx="6550312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is inherite from CP-VTON</a:t>
            </a:r>
            <a:endParaRPr lang="en-US" sz="20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Warp the clothes to the shape of parsing</a:t>
            </a:r>
            <a:endParaRPr lang="en-US" sz="20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 descr="network_gm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595" y="3791585"/>
            <a:ext cx="8982075" cy="2362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578</Words>
  <Application>WPS Presentation</Application>
  <PresentationFormat>宽屏</PresentationFormat>
  <Paragraphs>54</Paragraphs>
  <Slides>11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Segoe UI Light</vt:lpstr>
      <vt:lpstr>Century Gothic</vt:lpstr>
      <vt:lpstr>Segoe UI Light</vt:lpstr>
      <vt:lpstr>Segoe UI</vt:lpstr>
      <vt:lpstr>Arial Unicode MS</vt:lpstr>
      <vt:lpstr>等线</vt:lpstr>
      <vt:lpstr>Microsoft JhengHei</vt:lpstr>
      <vt:lpstr>仿宋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Jay Wang</cp:lastModifiedBy>
  <cp:revision>61</cp:revision>
  <dcterms:created xsi:type="dcterms:W3CDTF">2015-08-18T02:51:00Z</dcterms:created>
  <dcterms:modified xsi:type="dcterms:W3CDTF">2020-04-27T01:30:44Z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2017-12-21T08:36:47.5786057Z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KSOProductBuildVer">
    <vt:lpwstr>1033-11.2.0.8342</vt:lpwstr>
  </property>
</Properties>
</file>