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저희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프로젝트를 이루는 구성요소로는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크게 세가지 파트로 나뉘어 볼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첫번째는 사용자가 서버를 통해 차의 일부에 대해 제어할 수 있는 smart phone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두번째는 자동차를 나타내는 임베디드 보드와 아두이노 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세번째는 그 둘 사이에서 주어진 요청에 따라 데이터를 전송해주는 서버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첫째로 스마트폰을 이용하여 자동차의 도어락을 제어하는 기능입니다.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둘째로는 car sharing을 용이하게 할 수 있는 권한 부여 및 관리 기능입니다.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자동차를 빌려줄 때 열쇠를 주지 않고 빌려줄 사용자를 등록함으로써 해당 사용자도 자동차를 이용할 수 있게 해주는 기능입니다.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셋째로 정차중이나 주행중일때 사고에 준하는 충격이 발생했을 경우 긴급 신고를 자동차가 대신하여주는 기능입니다.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 센서를 이용하여 정차 중 사고인지 운행 중 사고인지를 탐지하여 임베디드 보드로 값을 전송해줍니다.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저희가 테스트를 통해 정한 일정 수준 이상의 충격의 변화 그리고 자이로센서의 변화가 발생하면 임베디드 보드로 충격이 발생되었다고 알려줍니다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 자이로센서 변동이 있으면 주행중, 변동이 없으면 정차중 사고로 규정하여 임베디드 보드에 값을 전송합니다.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5.jpg"/><Relationship Id="rId5" Type="http://schemas.openxmlformats.org/officeDocument/2006/relationships/image" Target="../media/image29.jpg"/><Relationship Id="rId6" Type="http://schemas.openxmlformats.org/officeDocument/2006/relationships/image" Target="../media/image23.jpg"/><Relationship Id="rId7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7.jpg"/><Relationship Id="rId5" Type="http://schemas.openxmlformats.org/officeDocument/2006/relationships/image" Target="../media/image35.jpg"/><Relationship Id="rId6" Type="http://schemas.openxmlformats.org/officeDocument/2006/relationships/image" Target="../media/image32.jpg"/><Relationship Id="rId7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8.jpg"/><Relationship Id="rId5" Type="http://schemas.openxmlformats.org/officeDocument/2006/relationships/image" Target="../media/image31.jpg"/><Relationship Id="rId6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43.jpg"/><Relationship Id="rId5" Type="http://schemas.openxmlformats.org/officeDocument/2006/relationships/image" Target="../media/image3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41.jpg"/><Relationship Id="rId5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Relationship Id="rId6" Type="http://schemas.openxmlformats.org/officeDocument/2006/relationships/image" Target="../media/image37.jpg"/><Relationship Id="rId7" Type="http://schemas.openxmlformats.org/officeDocument/2006/relationships/image" Target="../media/image4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36.jpg"/><Relationship Id="rId5" Type="http://schemas.openxmlformats.org/officeDocument/2006/relationships/image" Target="../media/image40.jpg"/><Relationship Id="rId6" Type="http://schemas.openxmlformats.org/officeDocument/2006/relationships/image" Target="../media/image37.jpg"/><Relationship Id="rId7" Type="http://schemas.openxmlformats.org/officeDocument/2006/relationships/image" Target="../media/image44.jpg"/><Relationship Id="rId8" Type="http://schemas.openxmlformats.org/officeDocument/2006/relationships/image" Target="../media/image4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0.jp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22.png"/><Relationship Id="rId7" Type="http://schemas.openxmlformats.org/officeDocument/2006/relationships/image" Target="../media/image10.jp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25.jpg"/><Relationship Id="rId5" Type="http://schemas.openxmlformats.org/officeDocument/2006/relationships/image" Target="../media/image4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0.jpg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7.jpg"/><Relationship Id="rId5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4.jp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539552" y="2852936"/>
            <a:ext cx="6019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Programming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83568" y="5524872"/>
            <a:ext cx="60198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With KO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강동현 송범진 박준영 전현성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31640" y="4077072"/>
            <a:ext cx="6019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Car POLY -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UnConnection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849688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안드로이드 Application을 통한 Carpoly 로그인이 이루어 지지 않는 경우, Tablet 화면을 통해 로그인 요청 메시지를 띄움.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904" y="1412776"/>
            <a:ext cx="315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Connection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4849688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이후에는 현재 차량 상태를 확인하여 Tablet에 사용자가 쉽게 확인할 수 있도록 UI를 제공하고, 시동과 Lock상태 변경 시 이를 반영할 수 있도록 함.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959" y="3991424"/>
            <a:ext cx="3750698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262" y="5244744"/>
            <a:ext cx="3750698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6026" y="2738104"/>
            <a:ext cx="3750698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330" y="1484784"/>
            <a:ext cx="3750697" cy="1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시동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 Switch와 Color LED를 이용하여 시동을 걸고, 상태를 구현.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 Switch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값이 0일 경우 시동 OFF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값이 1일 경우 시동 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LED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시동 OFF일 경우 RED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시동 ON일 경우 GREEN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12" y="2656225"/>
            <a:ext cx="1382401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5585" y="2673056"/>
            <a:ext cx="1382399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563" y="4545216"/>
            <a:ext cx="1982181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99792" y="4545216"/>
            <a:ext cx="1982181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755576" y="1772816"/>
            <a:ext cx="1454461" cy="358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시동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3189547" y="1772816"/>
            <a:ext cx="1454461" cy="358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시동 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610762" y="1700808"/>
            <a:ext cx="2160240" cy="3888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79512" y="1700808"/>
            <a:ext cx="2160240" cy="3888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연료상태 &amp; Timer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860032" y="1772816"/>
            <a:ext cx="4104456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LED를 통하여 현재 남은 차량의 연료량을 표시.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7-Segment를 이용하여 현재 로그인한 사용자가 접속한 시간을 구현.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시간에 따라 연료 변화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- 40초 간격으로 연료 하락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마지막 게이지에서 20초 경과 후 깜빡거림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변화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로그인한 사용자 변경 시 초기화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992" y="3382890"/>
            <a:ext cx="4140000" cy="69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992" y="2374671"/>
            <a:ext cx="4140000" cy="76629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/>
          <p:nvPr/>
        </p:nvSpPr>
        <p:spPr>
          <a:xfrm>
            <a:off x="179512" y="1772816"/>
            <a:ext cx="4536504" cy="2448272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2037419" y="1772816"/>
            <a:ext cx="1454461" cy="358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179512" y="4456547"/>
            <a:ext cx="4536504" cy="2088232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179512" y="4456547"/>
            <a:ext cx="4536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7-Segment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274" y="4963360"/>
            <a:ext cx="3986980" cy="143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사용계정 권한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OLED를 통하여 현재 로그인한 사용자의 권한에 따른 이미지 출력.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OLED 출력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Owner와 Guest로 구분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784" y="2225862"/>
            <a:ext cx="1800000" cy="286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736" y="2225862"/>
            <a:ext cx="1800000" cy="286692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251520" y="1700808"/>
            <a:ext cx="4320480" cy="3528392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2037419" y="1772816"/>
            <a:ext cx="1454461" cy="358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미러 기능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Camera와 TouchPanel를 이용, 미러 기능을 구현.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-로그인 이후 TouchPanel 클릭 시 실행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-미러 기능은 5초간 켜지고 자동 종료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864" y="3356992"/>
            <a:ext cx="891333" cy="186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36" y="2460166"/>
            <a:ext cx="2592288" cy="363313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/>
          <p:nvPr/>
        </p:nvSpPr>
        <p:spPr>
          <a:xfrm>
            <a:off x="251520" y="1844824"/>
            <a:ext cx="4320480" cy="4392488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827584" y="205155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미러 실행 화면</a:t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3167349" y="2843644"/>
            <a:ext cx="1404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카메라모듈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충돌탐지기능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83568" y="1772816"/>
            <a:ext cx="8147248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아두이노로부터 받은 값을 이용하여 Buzzer, Dot matrix, Key matrix, Text LCD를 이용, 충돌탐지기능 구현.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사고 발생시 종류에 따라 설정된 Sound 출력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matrix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사고 발생시 점멸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matrix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사고 신고 취소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LCD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현재 상태 출력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충돌탐지기능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251520" y="1556792"/>
            <a:ext cx="2592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정차 상황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3602" y="2676737"/>
            <a:ext cx="1525561" cy="219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408" y="2577295"/>
            <a:ext cx="1074034" cy="80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455" y="2577296"/>
            <a:ext cx="1005517" cy="80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536" y="4537056"/>
            <a:ext cx="2011035" cy="71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/>
        <p:spPr>
          <a:xfrm>
            <a:off x="430536" y="5309836"/>
            <a:ext cx="2011035" cy="71145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72" name="Google Shape;272;p29"/>
          <p:cNvSpPr/>
          <p:nvPr/>
        </p:nvSpPr>
        <p:spPr>
          <a:xfrm>
            <a:off x="214272" y="2204864"/>
            <a:ext cx="2413510" cy="1273797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214272" y="4149080"/>
            <a:ext cx="2413510" cy="1944216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2771800" y="2204864"/>
            <a:ext cx="1741883" cy="2711854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14273" y="2206413"/>
            <a:ext cx="2413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matrix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214272" y="4149080"/>
            <a:ext cx="2413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LCD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2771800" y="2256135"/>
            <a:ext cx="1741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충돌 상황 발생 시 Dot matrix는 점멸이 되고, Buzzer와 Text LCD는 각 충돌사항에 알맞은 액션을 취함.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상태에 따른 메시지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평상 : Normal state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정차추돌 : EmergencyState1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주행추돌 : EmergencyState2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충돌탐지기능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251520" y="1556792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주행 상황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6172" y="2676737"/>
            <a:ext cx="924294" cy="132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408" y="2577295"/>
            <a:ext cx="1074034" cy="80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455" y="2577296"/>
            <a:ext cx="1005517" cy="80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536" y="4609064"/>
            <a:ext cx="2011035" cy="71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/>
        <p:spPr>
          <a:xfrm>
            <a:off x="430536" y="5381844"/>
            <a:ext cx="2011035" cy="71145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214272" y="2204864"/>
            <a:ext cx="2413510" cy="1273797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214272" y="4221088"/>
            <a:ext cx="2413510" cy="1944216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789181" y="2204864"/>
            <a:ext cx="1080120" cy="1872208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214273" y="2206413"/>
            <a:ext cx="2413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matrix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214272" y="4221088"/>
            <a:ext cx="2413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LCD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2789180" y="2256135"/>
            <a:ext cx="1080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충돌 사항 발생 시 Key matrix를 9초 이내 누르면 신고접수가 취소되고, Buzzer와 Dot matrix, Text LCD는 정상화 된다.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10026" y="4597025"/>
            <a:ext cx="1589966" cy="149627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2789181" y="4221088"/>
            <a:ext cx="1782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matrix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2789181" y="4221088"/>
            <a:ext cx="1782819" cy="1944216"/>
          </a:xfrm>
          <a:prstGeom prst="rect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제안서 대비 변동사항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345730" y="2867452"/>
            <a:ext cx="32448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근접에서도 Door Control이 가능 할 수 있도록 NFC 기능을 탑재하여 할 수 있도록 함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779912" y="3076218"/>
            <a:ext cx="1021139" cy="5057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5143606" y="2708920"/>
            <a:ext cx="37488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근접에서 이용하기 위해 NFC를 추가하는 것은 불필요하다 생각되어 안드로이드 Application을 통한 Door Control만 가능하도록 함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514599" y="152400"/>
            <a:ext cx="624840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631504" y="1295400"/>
            <a:ext cx="6477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8"/>
              <a:buFont typeface="Arial"/>
              <a:buChar char="•"/>
            </a:pPr>
            <a:r>
              <a:rPr b="0" i="0" lang="en-US" sz="2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전체 개요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기능적 개요</a:t>
            </a:r>
            <a:r>
              <a:rPr b="0" i="0" lang="en-US" sz="21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7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78"/>
              <a:buFont typeface="Arial"/>
              <a:buChar char="•"/>
            </a:pPr>
            <a:r>
              <a:rPr b="0" i="0" lang="en-US" sz="2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 및 구현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상황별 구현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제안서 대비 변동사항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7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78"/>
              <a:buFont typeface="Arial"/>
              <a:buChar char="•"/>
            </a:pPr>
            <a:r>
              <a:rPr b="0" i="0" lang="en-US" sz="2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발생한 문제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7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78"/>
              <a:buFont typeface="Arial"/>
              <a:buChar char="•"/>
            </a:pPr>
            <a:r>
              <a:rPr b="0" i="0" lang="en-US" sz="2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구현도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7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78"/>
              <a:buFont typeface="Arial"/>
              <a:buChar char="•"/>
            </a:pPr>
            <a:r>
              <a:rPr b="0" i="0" lang="en-US" sz="2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데모영상</a:t>
            </a:r>
            <a:endParaRPr b="0" i="0" sz="237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발생한 문제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LCD 문제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TEXT LCD를 이용할 때 초기화를 한 후 다시 재사용을 하는 도중, 정상적으로 출력되지 않는 경우가 자주 발생됨.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 연결 문제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Wifi를 통하여 서버에 접속하여 DB를 이용하는데, 잦은 Ping loss 증상이 발생.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프로젝트 구현도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441" y="1933366"/>
            <a:ext cx="8545118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데모영상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ctrTitle"/>
          </p:nvPr>
        </p:nvSpPr>
        <p:spPr>
          <a:xfrm>
            <a:off x="539552" y="2852936"/>
            <a:ext cx="6019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전체 개요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9058" y="3645024"/>
            <a:ext cx="180020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8908" y="3573016"/>
            <a:ext cx="947612" cy="94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8990" y="1641850"/>
            <a:ext cx="874418" cy="87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6622" y="2401605"/>
            <a:ext cx="939586" cy="79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944" y="2326013"/>
            <a:ext cx="953459" cy="9534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475928" y="2132856"/>
            <a:ext cx="2808312" cy="34374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702966" y="1412776"/>
            <a:ext cx="1309194" cy="1309194"/>
          </a:xfrm>
          <a:prstGeom prst="ellipse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078117" y="3392225"/>
            <a:ext cx="1309194" cy="1309194"/>
          </a:xfrm>
          <a:prstGeom prst="ellipse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>
            <a:stCxn id="108" idx="3"/>
            <a:endCxn id="109" idx="2"/>
          </p:cNvCxnSpPr>
          <p:nvPr/>
        </p:nvCxnSpPr>
        <p:spPr>
          <a:xfrm flipH="1" rot="10800000">
            <a:off x="3284240" y="2067491"/>
            <a:ext cx="1418700" cy="178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15"/>
          <p:cNvCxnSpPr>
            <a:endCxn id="110" idx="1"/>
          </p:cNvCxnSpPr>
          <p:nvPr/>
        </p:nvCxnSpPr>
        <p:spPr>
          <a:xfrm>
            <a:off x="6009544" y="2223752"/>
            <a:ext cx="1260300" cy="1360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3" name="Google Shape;113;p15"/>
          <p:cNvSpPr txBox="1"/>
          <p:nvPr/>
        </p:nvSpPr>
        <p:spPr>
          <a:xfrm>
            <a:off x="1619672" y="2564831"/>
            <a:ext cx="504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91952" y="3252610"/>
            <a:ext cx="8292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628056" y="3265239"/>
            <a:ext cx="1791816" cy="29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Board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518860" y="5157192"/>
            <a:ext cx="8292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499992" y="2780928"/>
            <a:ext cx="1745547" cy="29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858901" y="4797152"/>
            <a:ext cx="1745547" cy="296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Phone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기능적 개요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083" y="2515265"/>
            <a:ext cx="1245380" cy="124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5401" y="4437112"/>
            <a:ext cx="1944216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7624" y="2564904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9516" y="2587273"/>
            <a:ext cx="1015985" cy="101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3491880" y="4293096"/>
            <a:ext cx="2160240" cy="223224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971600" y="2348880"/>
            <a:ext cx="1512168" cy="1512168"/>
          </a:xfrm>
          <a:prstGeom prst="ellipse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3815916" y="2348880"/>
            <a:ext cx="1512168" cy="1512168"/>
          </a:xfrm>
          <a:prstGeom prst="ellipse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660232" y="2348880"/>
            <a:ext cx="1512168" cy="1512168"/>
          </a:xfrm>
          <a:prstGeom prst="ellipse">
            <a:avLst/>
          </a:prstGeom>
          <a:noFill/>
          <a:ln cap="flat" cmpd="sng" w="25400">
            <a:solidFill>
              <a:srgbClr val="080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6"/>
          <p:cNvCxnSpPr>
            <a:stCxn id="130" idx="4"/>
            <a:endCxn id="129" idx="0"/>
          </p:cNvCxnSpPr>
          <p:nvPr/>
        </p:nvCxnSpPr>
        <p:spPr>
          <a:xfrm>
            <a:off x="1727684" y="3861048"/>
            <a:ext cx="2844300" cy="43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6"/>
          <p:cNvCxnSpPr>
            <a:stCxn id="129" idx="0"/>
            <a:endCxn id="131" idx="4"/>
          </p:cNvCxnSpPr>
          <p:nvPr/>
        </p:nvCxnSpPr>
        <p:spPr>
          <a:xfrm rot="10800000">
            <a:off x="4572000" y="3861096"/>
            <a:ext cx="0" cy="43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5" name="Google Shape;135;p16"/>
          <p:cNvCxnSpPr>
            <a:stCxn id="129" idx="0"/>
            <a:endCxn id="132" idx="4"/>
          </p:cNvCxnSpPr>
          <p:nvPr/>
        </p:nvCxnSpPr>
        <p:spPr>
          <a:xfrm flipH="1" rot="10800000">
            <a:off x="4572000" y="3861096"/>
            <a:ext cx="2844300" cy="43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6" name="Google Shape;136;p16"/>
          <p:cNvSpPr txBox="1"/>
          <p:nvPr/>
        </p:nvSpPr>
        <p:spPr>
          <a:xfrm>
            <a:off x="899592" y="1844824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원격 도어 조작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3995936" y="1844824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권한 부여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6588224" y="1860108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사고 자동 신고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Arduino Sensing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849688" y="1772816"/>
            <a:ext cx="3970784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아두이노는 센서를 이용하여, 정차 중 사고인지 운행 중 사고인지 탐지하여 임베디드 보드로 값 전송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사용센서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진동센서 자이로센서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488320"/>
            <a:ext cx="144016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544" y="3076032"/>
            <a:ext cx="1381120" cy="138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544" y="4884046"/>
            <a:ext cx="1381120" cy="138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467544" y="4293096"/>
            <a:ext cx="1381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정차 중 사고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464070" y="6042774"/>
            <a:ext cx="1381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주행 중 사고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269412" y="4015904"/>
            <a:ext cx="319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269412" y="5754701"/>
            <a:ext cx="319482" cy="35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9642" y="3258530"/>
            <a:ext cx="1201607" cy="101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9641" y="5076606"/>
            <a:ext cx="1201607" cy="101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29269" y="3275374"/>
            <a:ext cx="711578" cy="711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29269" y="5043123"/>
            <a:ext cx="711578" cy="711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Android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6048164" y="1542492"/>
            <a:ext cx="2772308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로그인 화면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가입화면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628800"/>
            <a:ext cx="2389765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4692" y="1628800"/>
            <a:ext cx="2394614" cy="425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Android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048164" y="1542492"/>
            <a:ext cx="2772308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내 정보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로그인한 사용자에 대한 정보를 출력.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사용 내역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 자동차에 대한 최근 사용 내역 출력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628800"/>
            <a:ext cx="2389765" cy="424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4692" y="1628800"/>
            <a:ext cx="2394614" cy="425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Android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048164" y="1542492"/>
            <a:ext cx="2772308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권한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자동차에 대한 권한을 갖고 있는 사용자 목록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권한 부여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 자동차에 대한 새로운 권한 등록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628800"/>
            <a:ext cx="2389765" cy="424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4692" y="1628800"/>
            <a:ext cx="2394614" cy="425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985420" y="381000"/>
            <a:ext cx="724417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00BBC1"/>
                </a:solidFill>
                <a:latin typeface="Calibri"/>
                <a:ea typeface="Calibri"/>
                <a:cs typeface="Calibri"/>
                <a:sym typeface="Calibri"/>
              </a:rPr>
              <a:t>기능 및 구현 – Android</a:t>
            </a:r>
            <a:endParaRPr b="0" i="0" sz="3600" u="none" cap="none" strike="noStrike">
              <a:solidFill>
                <a:srgbClr val="00BB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6048164" y="1542492"/>
            <a:ext cx="2772308" cy="37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Door Control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자동차 문에 대한 원격 제어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628800"/>
            <a:ext cx="2389765" cy="424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4692" y="1628800"/>
            <a:ext cx="2394614" cy="425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006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