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82" r:id="rId2"/>
  </p:sldMasterIdLst>
  <p:notesMasterIdLst>
    <p:notesMasterId r:id="rId9"/>
  </p:notesMasterIdLst>
  <p:handoutMasterIdLst>
    <p:handoutMasterId r:id="rId10"/>
  </p:handoutMasterIdLst>
  <p:sldIdLst>
    <p:sldId id="282" r:id="rId3"/>
    <p:sldId id="313" r:id="rId4"/>
    <p:sldId id="314" r:id="rId5"/>
    <p:sldId id="315" r:id="rId6"/>
    <p:sldId id="324" r:id="rId7"/>
    <p:sldId id="325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3192" autoAdjust="0"/>
  </p:normalViewPr>
  <p:slideViewPr>
    <p:cSldViewPr>
      <p:cViewPr varScale="1">
        <p:scale>
          <a:sx n="72" d="100"/>
          <a:sy n="72" d="100"/>
        </p:scale>
        <p:origin x="142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124E7-E08C-4A1F-B4FC-72D6609097A9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06338-D0B1-411A-8986-EC056B6B3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077B-E038-4881-9183-8AE27FD3E7C1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7BB1-0015-4544-870D-C9E66CC00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1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6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15DA-CD26-4F10-A17A-669B0BE31A12}" type="datetime1">
              <a:rPr lang="sv-SE" smtClean="0"/>
              <a:t>2013-12-19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2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2013-12-19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7469-0E63-45AD-82AB-6878B61403D7}" type="datetime1">
              <a:rPr lang="sv-SE" smtClean="0"/>
              <a:t>2013-12-19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683568" y="211137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584" y="211137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2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83568" y="162880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827584" y="16288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1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83568" y="306896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27584" y="306896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4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83568" y="258639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4" y="258639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3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54939" y="405558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98955" y="405558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6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654939" y="357301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955" y="357301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5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654939" y="501317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98955" y="501317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8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654939" y="453060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98955" y="453060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7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D373-B218-4ABB-A23B-B4E288587143}" type="datetime1">
              <a:rPr lang="sv-SE" smtClean="0"/>
              <a:t>2013-12-19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F3B4-786D-4A21-8A4B-CB2908F0DF2A}" type="datetime1">
              <a:rPr lang="sv-SE" smtClean="0"/>
              <a:t>2013-12-19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1F8D-F9AE-40A4-9E3F-8179E4F6EB7F}" type="datetime1">
              <a:rPr lang="sv-SE" smtClean="0"/>
              <a:t>2013-12-19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00" y="2428868"/>
            <a:ext cx="7006760" cy="19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85762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5A2-2229-4195-B779-AC8887551CA9}" type="datetime1">
              <a:rPr lang="sv-SE" smtClean="0"/>
              <a:t>2013-12-19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4" y="274638"/>
            <a:ext cx="461486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71938" y="1571643"/>
            <a:ext cx="4643437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jay_sideview.wmf"/>
          <p:cNvPicPr>
            <a:picLocks noChangeAspect="1"/>
          </p:cNvPicPr>
          <p:nvPr userDrawn="1"/>
        </p:nvPicPr>
        <p:blipFill>
          <a:blip r:embed="rId2" cstate="print">
            <a:lum bright="-10000" contrast="-20000"/>
          </a:blip>
          <a:stretch>
            <a:fillRect/>
          </a:stretch>
        </p:blipFill>
        <p:spPr>
          <a:xfrm rot="1477427">
            <a:off x="-3105481" y="-111158"/>
            <a:ext cx="6716546" cy="6296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EC91-18F0-438E-82D6-612BE058332E}" type="datetime1">
              <a:rPr lang="sv-SE" smtClean="0"/>
              <a:t>2013-12-19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BB7-FDC7-44CE-A088-E22F788EE23C}" type="datetime1">
              <a:rPr lang="sv-SE" smtClean="0"/>
              <a:t>2013-12-19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6DF-F95C-4D95-BC06-A14C6431D141}" type="datetime1">
              <a:rPr lang="sv-SE" smtClean="0"/>
              <a:t>2013-12-19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pPr/>
              <a:t>2013-12-19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2013-12-19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2013-12-19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2013-12-19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2013-12-19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2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9B78-5BE3-4D5E-96C7-641B79BFB780}" type="datetime1">
              <a:rPr lang="sv-SE" smtClean="0"/>
              <a:t>2013-12-19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inverted_cmyk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558" y="2345122"/>
            <a:ext cx="6985466" cy="19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0B27-396F-4399-A5C3-F89247484EDC}" type="datetime1">
              <a:rPr lang="sv-SE" smtClean="0"/>
              <a:t>2013-12-19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692563">
            <a:off x="1934748" y="1005391"/>
            <a:ext cx="993044" cy="976494"/>
          </a:xfrm>
          <a:prstGeom prst="rect">
            <a:avLst/>
          </a:prstGeom>
        </p:spPr>
      </p:pic>
      <p:pic>
        <p:nvPicPr>
          <p:cNvPr id="6" name="Picture 5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926935">
            <a:off x="4921583" y="2084777"/>
            <a:ext cx="6189860" cy="6086696"/>
          </a:xfrm>
          <a:prstGeom prst="rect">
            <a:avLst/>
          </a:prstGeom>
        </p:spPr>
      </p:pic>
      <p:pic>
        <p:nvPicPr>
          <p:cNvPr id="7" name="Picture 6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84588">
            <a:off x="1289720" y="2087682"/>
            <a:ext cx="634184" cy="623614"/>
          </a:xfrm>
          <a:prstGeom prst="rect">
            <a:avLst/>
          </a:prstGeom>
        </p:spPr>
      </p:pic>
      <p:pic>
        <p:nvPicPr>
          <p:cNvPr id="8" name="Picture 7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558686">
            <a:off x="2548343" y="2551484"/>
            <a:ext cx="437244" cy="4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EFFC-5899-414D-A895-DB8CD819531D}" type="datetime1">
              <a:rPr lang="sv-SE" smtClean="0"/>
              <a:t>2013-12-19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DF56-5AFC-4D1F-A64B-10876D9B5A32}" type="datetime1">
              <a:rPr lang="sv-SE" smtClean="0"/>
              <a:t>2013-12-19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28A0-1002-4CB5-8581-CA0CD0B3AFF3}" type="datetime1">
              <a:rPr lang="sv-SE" smtClean="0"/>
              <a:t>2013-12-19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95D-B5D6-4A52-AEA7-47196AFA98DE}" type="datetime1">
              <a:rPr lang="sv-SE" smtClean="0"/>
              <a:t>2013-12-19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8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2013-12-19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jayway_inverted_cmyk.wm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71548" y="6183347"/>
            <a:ext cx="1843856" cy="512374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0010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7162C-D27F-401C-977B-08D8D142632F}" type="datetime1">
              <a:rPr lang="sv-SE" smtClean="0"/>
              <a:t>2013-12-19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37" r:id="rId9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64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D359-8E67-4AAC-A073-790C6B99EA2E}" type="datetime1">
              <a:rPr lang="sv-SE" smtClean="0"/>
              <a:t>2013-12-19</a:t>
            </a:fld>
            <a:endParaRPr lang="en-US"/>
          </a:p>
        </p:txBody>
      </p:sp>
      <p:pic>
        <p:nvPicPr>
          <p:cNvPr id="9" name="Picture 8" descr="jayway_rgb.wmf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6185770"/>
            <a:ext cx="1905048" cy="529378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8" r:id="rId10"/>
    <p:sldLayoutId id="2147483740" r:id="rId11"/>
    <p:sldLayoutId id="2147483741" r:id="rId12"/>
    <p:sldLayoutId id="2147483742" r:id="rId13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apps/dn263168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s.msdn.com/b/jerrynixon/archive/2012/02/20/c-for-c-developers.aspx" TargetMode="External"/><Relationship Id="rId4" Type="http://schemas.openxmlformats.org/officeDocument/2006/relationships/hyperlink" Target="http://msdn.microsoft.com/en-us/magazine/jj651573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C++ XAML Lab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419672" y="4955232"/>
            <a:ext cx="6400800" cy="683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v-SE" dirty="0" smtClean="0"/>
              <a:t>@roberthedgate - robert.hedgate@jayway.com</a:t>
            </a:r>
          </a:p>
        </p:txBody>
      </p:sp>
    </p:spTree>
    <p:extLst>
      <p:ext uri="{BB962C8B-B14F-4D97-AF65-F5344CB8AC3E}">
        <p14:creationId xmlns:p14="http://schemas.microsoft.com/office/powerpoint/2010/main" val="6397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100 percent native and </a:t>
            </a:r>
            <a:r>
              <a:rPr lang="en-US" dirty="0" smtClean="0"/>
              <a:t>reference-counted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has </a:t>
            </a:r>
            <a:r>
              <a:rPr lang="en-US" dirty="0"/>
              <a:t>the ability to leverage existing </a:t>
            </a:r>
            <a:r>
              <a:rPr lang="en-US" dirty="0" smtClean="0"/>
              <a:t>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supports native Direct3D and Direct2D surfaces inside Windows Store </a:t>
            </a:r>
            <a:r>
              <a:rPr lang="en-US" dirty="0" smtClean="0"/>
              <a:t>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3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2"/>
            <a:ext cx="8064896" cy="442108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Having </a:t>
            </a:r>
            <a:r>
              <a:rPr lang="en-US" dirty="0"/>
              <a:t>low overhead and high performance </a:t>
            </a:r>
            <a:endParaRPr lang="en-US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runs </a:t>
            </a:r>
            <a:r>
              <a:rPr lang="en-US" dirty="0" smtClean="0"/>
              <a:t>faster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using fewer instructions to accomplish the same </a:t>
            </a:r>
            <a:r>
              <a:rPr lang="en-US" dirty="0" smtClean="0"/>
              <a:t>tasks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reduces power consumption and gives your users better battery life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7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msdn.microsoft.com/en-us/library/windows/apps/dn263168.aspx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msdn.microsoft.com/en-us/magazine/jj651573.aspx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blogs.msdn.com/b/jerrynixon/archive/2012/02/20/c-for-c-developers.aspx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7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1</a:t>
            </a:r>
          </a:p>
          <a:p>
            <a:pPr marL="400050" lvl="1" indent="0"/>
            <a:r>
              <a:rPr lang="sv-SE" dirty="0" smtClean="0"/>
              <a:t>	Do a speed test </a:t>
            </a:r>
            <a:r>
              <a:rPr lang="sv-SE" dirty="0" err="1" smtClean="0"/>
              <a:t>using</a:t>
            </a:r>
            <a:r>
              <a:rPr lang="sv-SE" smtClean="0"/>
              <a:t> for-loop</a:t>
            </a:r>
            <a:endParaRPr lang="sv-S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2</a:t>
            </a:r>
          </a:p>
          <a:p>
            <a:pPr marL="400050" lvl="1" indent="0"/>
            <a:r>
              <a:rPr lang="sv-SE" dirty="0" smtClean="0"/>
              <a:t>	Change text in a textblock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3</a:t>
            </a:r>
          </a:p>
          <a:p>
            <a:pPr marL="0" lvl="1" indent="0"/>
            <a:r>
              <a:rPr lang="sv-SE" dirty="0" smtClean="0"/>
              <a:t>	Bind textblocks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4</a:t>
            </a:r>
          </a:p>
          <a:p>
            <a:pPr marL="400050" lvl="2" indent="0"/>
            <a:r>
              <a:rPr lang="sv-SE" sz="2800" dirty="0" smtClean="0"/>
              <a:t>	</a:t>
            </a:r>
            <a:r>
              <a:rPr lang="sv-SE" sz="2800" dirty="0" err="1" smtClean="0"/>
              <a:t>Use</a:t>
            </a:r>
            <a:r>
              <a:rPr lang="sv-SE" sz="2800" dirty="0" smtClean="0"/>
              <a:t> </a:t>
            </a:r>
            <a:r>
              <a:rPr lang="sv-SE" sz="2800" dirty="0" err="1" smtClean="0"/>
              <a:t>INotifyPropertyChanged</a:t>
            </a:r>
            <a:endParaRPr lang="sv-S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5</a:t>
            </a:r>
          </a:p>
          <a:p>
            <a:pPr marL="0" indent="0"/>
            <a:r>
              <a:rPr lang="sv-SE" dirty="0" smtClean="0"/>
              <a:t>	</a:t>
            </a:r>
            <a:r>
              <a:rPr lang="sv-SE" sz="2900" dirty="0" smtClean="0"/>
              <a:t>Bind </a:t>
            </a:r>
            <a:r>
              <a:rPr lang="sv-SE" sz="2900" dirty="0"/>
              <a:t>a </a:t>
            </a:r>
            <a:r>
              <a:rPr lang="sv-SE" sz="2900" dirty="0" err="1"/>
              <a:t>array</a:t>
            </a:r>
            <a:r>
              <a:rPr lang="sv-SE" sz="2900" dirty="0"/>
              <a:t> to a </a:t>
            </a:r>
            <a:r>
              <a:rPr lang="sv-SE" sz="2900" dirty="0" err="1"/>
              <a:t>ListView</a:t>
            </a:r>
            <a:endParaRPr lang="sv-SE" sz="29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6</a:t>
            </a:r>
          </a:p>
          <a:p>
            <a:pPr marL="400050" lvl="1" indent="0"/>
            <a:r>
              <a:rPr lang="sv-SE" dirty="0" smtClean="0"/>
              <a:t>	</a:t>
            </a:r>
            <a:r>
              <a:rPr lang="sv-SE" dirty="0" err="1" smtClean="0"/>
              <a:t>Write</a:t>
            </a:r>
            <a:r>
              <a:rPr lang="sv-SE" dirty="0" smtClean="0"/>
              <a:t> an new </a:t>
            </a:r>
            <a:r>
              <a:rPr lang="sv-SE" dirty="0" err="1" smtClean="0"/>
              <a:t>App</a:t>
            </a:r>
            <a:endParaRPr lang="sv-SE" dirty="0" smtClean="0"/>
          </a:p>
          <a:p>
            <a:pPr marL="400050" lvl="1" indent="0"/>
            <a:r>
              <a:rPr lang="sv-SE" dirty="0" smtClean="0"/>
              <a:t>	</a:t>
            </a:r>
          </a:p>
          <a:p>
            <a:pPr marL="400050" lvl="1" indent="0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89188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9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yway_profile">
  <a:themeElements>
    <a:clrScheme name="jayway_profile_powerpoint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_profile_powerpoint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_profile_powerpoi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100000"/>
                <a:shade val="100000"/>
                <a:alpha val="75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100000"/>
                <a:shade val="100000"/>
                <a:alpha val="5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yway_profile_powerpoint">
  <a:themeElements>
    <a:clrScheme name="Jayway Profile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 Profile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 Profil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80000"/>
                <a:shade val="10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70000"/>
                <a:shade val="100000"/>
                <a:alpha val="10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Jayway 2010-01-20</Template>
  <TotalTime>17945</TotalTime>
  <Words>81</Words>
  <Application>Microsoft Office PowerPoint</Application>
  <PresentationFormat>On-screen Show (4:3)</PresentationFormat>
  <Paragraphs>34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Jayway_profile</vt:lpstr>
      <vt:lpstr>jayway_profile_powerpoint</vt:lpstr>
      <vt:lpstr>C++ XAML Lab</vt:lpstr>
      <vt:lpstr>Why C++</vt:lpstr>
      <vt:lpstr>Benefits of C++</vt:lpstr>
      <vt:lpstr>Links</vt:lpstr>
      <vt:lpstr>Lab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Lars-Håkan Jönsson</dc:creator>
  <cp:keywords>Jayway</cp:keywords>
  <cp:lastModifiedBy>Robert Hedgate</cp:lastModifiedBy>
  <cp:revision>207</cp:revision>
  <cp:lastPrinted>2012-08-28T14:57:40Z</cp:lastPrinted>
  <dcterms:created xsi:type="dcterms:W3CDTF">2012-08-22T13:38:37Z</dcterms:created>
  <dcterms:modified xsi:type="dcterms:W3CDTF">2013-12-19T13:44:18Z</dcterms:modified>
</cp:coreProperties>
</file>