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D8712-834A-1943-AE89-6E24C1EE1904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BC12-7583-BF43-930C-0F9A0862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someone is finishes early with the lab or already no stuff about this please share during the retro part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0BC12-7583-BF43-930C-0F9A0862E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FCC5-D935-E442-BCE8-BA1F56021078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3A0B-5310-5945-808B-9D1F1B30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videos/play/wwdc2016/708/" TargetMode="External"/><Relationship Id="rId4" Type="http://schemas.openxmlformats.org/officeDocument/2006/relationships/hyperlink" Target="https://swifting.io/blog/2016/08/22/23-notifications-in-ios-10/" TargetMode="External"/><Relationship Id="rId5" Type="http://schemas.openxmlformats.org/officeDocument/2006/relationships/hyperlink" Target="https://www.youtube.com/watch?v=H2B-dIK2X_c" TargetMode="External"/><Relationship Id="rId6" Type="http://schemas.openxmlformats.org/officeDocument/2006/relationships/hyperlink" Target="https://www.youtube.com/watch?v=Svul_gCtzck&amp;t=1475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videos/play/wwdc2016/707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69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Notification iOS 10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smtClean="0"/>
              <a:t>Agenda</a:t>
            </a:r>
          </a:p>
          <a:p>
            <a:r>
              <a:rPr lang="en-US" dirty="0" smtClean="0"/>
              <a:t>Intro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Retro</a:t>
            </a:r>
          </a:p>
        </p:txBody>
      </p:sp>
    </p:spTree>
    <p:extLst>
      <p:ext uri="{BB962C8B-B14F-4D97-AF65-F5344CB8AC3E}">
        <p14:creationId xmlns:p14="http://schemas.microsoft.com/office/powerpoint/2010/main" val="8400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Local notifications</a:t>
            </a:r>
          </a:p>
          <a:p>
            <a:pPr lvl="1"/>
            <a:r>
              <a:rPr lang="en-US" smtClean="0"/>
              <a:t>Remote notifications </a:t>
            </a:r>
            <a:r>
              <a:rPr lang="en-US" dirty="0" smtClean="0"/>
              <a:t>which are sent via APNS (</a:t>
            </a:r>
            <a:r>
              <a:rPr lang="en-US" dirty="0" err="1" smtClean="0"/>
              <a:t>ApplePushNotificationService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Silent update from remote. To update app data without opening the app.</a:t>
            </a:r>
            <a:endParaRPr lang="en-US" dirty="0"/>
          </a:p>
          <a:p>
            <a:r>
              <a:rPr lang="en-US" dirty="0" smtClean="0"/>
              <a:t>Local notification three types</a:t>
            </a:r>
          </a:p>
          <a:p>
            <a:pPr lvl="1"/>
            <a:r>
              <a:rPr lang="en-US" dirty="0" err="1"/>
              <a:t>UNTimeIntervalNotificationTrigger</a:t>
            </a:r>
            <a:endParaRPr lang="en-US" dirty="0"/>
          </a:p>
          <a:p>
            <a:pPr lvl="1"/>
            <a:r>
              <a:rPr lang="en-US" dirty="0" err="1"/>
              <a:t>UNLocationNotificationTrigger</a:t>
            </a:r>
            <a:endParaRPr lang="en-US" dirty="0"/>
          </a:p>
          <a:p>
            <a:pPr lvl="1"/>
            <a:r>
              <a:rPr lang="en-US" dirty="0" err="1"/>
              <a:t>UNCalendarNotificationTrigger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2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https://developer.apple.com/videos/play/wwdc2016/707/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https://developer.apple.com/videos/play/wwdc2016/708/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https://swifting.io/blog/2016/08/22/23-notifications-in-ios-10/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https://www.youtube.com/watch?v=H2B-dIK2X_c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https://www.youtube.com/watch?v=Svul_gCtzck&amp;t=1475s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smtClean="0"/>
              <a:t>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6"/>
          <p:cNvSpPr txBox="1">
            <a:spLocks noGrp="1"/>
          </p:cNvSpPr>
          <p:nvPr>
            <p:ph idx="1"/>
          </p:nvPr>
        </p:nvSpPr>
        <p:spPr>
          <a:xfrm>
            <a:off x="742950" y="4028242"/>
            <a:ext cx="10515600" cy="6089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sv-SE" sz="4400" dirty="0" smtClean="0"/>
              <a:t>Robert</a:t>
            </a:r>
            <a:r>
              <a:rPr lang="sv-SE" dirty="0" smtClean="0"/>
              <a:t> </a:t>
            </a:r>
            <a:r>
              <a:rPr lang="sv-SE" sz="4400" dirty="0" smtClean="0"/>
              <a:t>Hedgate</a:t>
            </a:r>
            <a:endParaRPr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63040" y="5126355"/>
            <a:ext cx="19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+46 72 571 90 99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3040" y="5495687"/>
            <a:ext cx="453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obert.hedgate@jayway.com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688021"/>
            <a:ext cx="6191250" cy="29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9874</TotalTime>
  <Words>98</Words>
  <Application>Microsoft Macintosh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Notification iOS 10</vt:lpstr>
      <vt:lpstr>Intro</vt:lpstr>
      <vt:lpstr>Links to learn more</vt:lpstr>
      <vt:lpstr>DEMO</vt:lpstr>
      <vt:lpstr>LAB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Hedgate</dc:creator>
  <cp:lastModifiedBy>Robert Hedgate</cp:lastModifiedBy>
  <cp:revision>7</cp:revision>
  <dcterms:created xsi:type="dcterms:W3CDTF">2016-11-18T13:25:21Z</dcterms:created>
  <dcterms:modified xsi:type="dcterms:W3CDTF">2016-11-25T09:59:55Z</dcterms:modified>
</cp:coreProperties>
</file>