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7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 470, Milestone 7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4310550" y="3157300"/>
            <a:ext cx="3470700" cy="17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Tiger Vikings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Uys Kriek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Jay Denesik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Samuel Iregbu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Christian Anwanaodung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11th,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Github review</a:t>
            </a: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138" y="1748500"/>
            <a:ext cx="286702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</a:t>
            </a:r>
            <a:r>
              <a:rPr lang="en"/>
              <a:t> review</a:t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1297500" y="919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-Code is very readable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- Easy to follow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-Most of the ATDD’s passed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- Some error notification ATDD’s failed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	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 review</a:t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253350" y="1412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Code smells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Long method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	-A method contains too many lines of code</a:t>
            </a:r>
            <a:endParaRPr sz="1800"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748" y="435075"/>
            <a:ext cx="3502276" cy="413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 review</a:t>
            </a:r>
            <a:endParaRPr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1297500" y="919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Code smells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-Long Parameter List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- Too many parameters being passed into a method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 review</a:t>
            </a:r>
            <a:endParaRPr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976500" y="890775"/>
            <a:ext cx="5309700" cy="3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Code smells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-Data class 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- Request class contains only fields and constructor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- Data is not operated on within the Request class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200" y="241675"/>
            <a:ext cx="2303225" cy="45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 discussion (High-level focus)</a:t>
            </a:r>
            <a:endParaRPr/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1297500" y="1185000"/>
            <a:ext cx="7171800" cy="27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State design pattern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-Depending on which person you sign in as, defines what you can and cannot do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- IE. Approvers cannot request software, whereas users can</a:t>
            </a:r>
            <a:endParaRPr sz="1800"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 discussion (High-level focus)</a:t>
            </a:r>
            <a:endParaRPr/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1297500" y="1185000"/>
            <a:ext cx="6340500" cy="27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Main design pattern used was Model-View-Controller</a:t>
            </a:r>
            <a:endParaRPr sz="1800"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-Appropriate for this project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8200" y="2052300"/>
            <a:ext cx="2553000" cy="28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reflection</a:t>
            </a:r>
            <a:endParaRPr/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1297500" y="1238825"/>
            <a:ext cx="6543300" cy="3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you feel about this milestone? What did you like about it? What did you dislike?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000"/>
              <a:t>-Understanding code could be difficult if not familiar with language</a:t>
            </a:r>
            <a:endParaRPr sz="1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-What did you learn about yourself as you collaborated and worked through this milestone?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000"/>
              <a:t>-We learned how to laugh and enjoy ourselves while working</a:t>
            </a:r>
            <a:endParaRPr sz="1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-How will you use what you have learned going forward?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000"/>
              <a:t>- Refactoring guru website was very useful. Taught us skills that will come in handy in our future careers</a:t>
            </a:r>
            <a:endParaRPr sz="1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-What “stuff &amp; things” related to this milestone would you want help with?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- </a:t>
            </a:r>
            <a:r>
              <a:rPr lang="en" sz="1000"/>
              <a:t>Nothing it was good.</a:t>
            </a:r>
            <a:endParaRPr sz="10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919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075" y="1307850"/>
            <a:ext cx="6852826" cy="341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297500" y="919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50" y="1269182"/>
            <a:ext cx="7038900" cy="3475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297500" y="919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450" y="1307849"/>
            <a:ext cx="6659273" cy="330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297500" y="919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675" y="1307848"/>
            <a:ext cx="6336048" cy="316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Github review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297500" y="919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46"/>
            <a:ext cx="5986025" cy="323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Github review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1297500" y="919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775" y="1307851"/>
            <a:ext cx="8031274" cy="32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Github review</a:t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297500" y="919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825" y="1755451"/>
            <a:ext cx="7558400" cy="20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Github review</a:t>
            </a:r>
            <a:endParaRPr/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1297500" y="919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301" y="1402425"/>
            <a:ext cx="7742225" cy="30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