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1B212C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1B212C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1B212C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1B212C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1B212C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1B212C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1B212C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1B212C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1B212C"/>
        </a:solidFill>
        <a:effectLst/>
        <a:uFillTx/>
        <a:latin typeface="+mj-lt"/>
        <a:ea typeface="+mj-ea"/>
        <a:cs typeface="+mj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1B212C"/>
        </a:fontRef>
        <a:srgbClr val="1B212C"/>
      </a:tcTxStyle>
      <a:tcStyle>
        <a:tcBdr>
          <a:left>
            <a:ln w="12700" cap="flat">
              <a:solidFill>
                <a:srgbClr val="1B212C"/>
              </a:solidFill>
              <a:prstDash val="solid"/>
              <a:round/>
            </a:ln>
          </a:left>
          <a:right>
            <a:ln w="12700" cap="flat">
              <a:solidFill>
                <a:srgbClr val="1B212C"/>
              </a:solidFill>
              <a:prstDash val="solid"/>
              <a:round/>
            </a:ln>
          </a:right>
          <a:top>
            <a:ln w="12700" cap="flat">
              <a:solidFill>
                <a:srgbClr val="1B212C"/>
              </a:solidFill>
              <a:prstDash val="solid"/>
              <a:round/>
            </a:ln>
          </a:top>
          <a:bottom>
            <a:ln w="12700" cap="flat">
              <a:solidFill>
                <a:srgbClr val="1B212C"/>
              </a:solidFill>
              <a:prstDash val="solid"/>
              <a:round/>
            </a:ln>
          </a:bottom>
          <a:insideH>
            <a:ln w="12700" cap="flat">
              <a:solidFill>
                <a:srgbClr val="1B212C"/>
              </a:solidFill>
              <a:prstDash val="solid"/>
              <a:round/>
            </a:ln>
          </a:insideH>
          <a:insideV>
            <a:ln w="12700" cap="flat">
              <a:solidFill>
                <a:srgbClr val="1B212C"/>
              </a:solidFill>
              <a:prstDash val="solid"/>
              <a:round/>
            </a:ln>
          </a:insideV>
        </a:tcBdr>
        <a:fill>
          <a:solidFill>
            <a:srgbClr val="CACEE2"/>
          </a:solidFill>
        </a:fill>
      </a:tcStyle>
    </a:wholeTbl>
    <a:band2H>
      <a:tcTxStyle b="def" i="def"/>
      <a:tcStyle>
        <a:tcBdr/>
        <a:fill>
          <a:solidFill>
            <a:srgbClr val="E6E8F1"/>
          </a:solidFill>
        </a:fill>
      </a:tcStyle>
    </a:band2H>
    <a:firstCol>
      <a:tcTxStyle b="on" i="off">
        <a:fontRef idx="major">
          <a:srgbClr val="1B212C"/>
        </a:fontRef>
        <a:srgbClr val="1B212C"/>
      </a:tcTxStyle>
      <a:tcStyle>
        <a:tcBdr>
          <a:left>
            <a:ln w="12700" cap="flat">
              <a:solidFill>
                <a:srgbClr val="1B212C"/>
              </a:solidFill>
              <a:prstDash val="solid"/>
              <a:round/>
            </a:ln>
          </a:left>
          <a:right>
            <a:ln w="12700" cap="flat">
              <a:solidFill>
                <a:srgbClr val="1B212C"/>
              </a:solidFill>
              <a:prstDash val="solid"/>
              <a:round/>
            </a:ln>
          </a:right>
          <a:top>
            <a:ln w="12700" cap="flat">
              <a:solidFill>
                <a:srgbClr val="1B212C"/>
              </a:solidFill>
              <a:prstDash val="solid"/>
              <a:round/>
            </a:ln>
          </a:top>
          <a:bottom>
            <a:ln w="12700" cap="flat">
              <a:solidFill>
                <a:srgbClr val="1B212C"/>
              </a:solidFill>
              <a:prstDash val="solid"/>
              <a:round/>
            </a:ln>
          </a:bottom>
          <a:insideH>
            <a:ln w="12700" cap="flat">
              <a:solidFill>
                <a:srgbClr val="1B212C"/>
              </a:solidFill>
              <a:prstDash val="solid"/>
              <a:round/>
            </a:ln>
          </a:insideH>
          <a:insideV>
            <a:ln w="12700" cap="flat">
              <a:solidFill>
                <a:srgbClr val="1B212C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1B212C"/>
        </a:fontRef>
        <a:srgbClr val="1B212C"/>
      </a:tcTxStyle>
      <a:tcStyle>
        <a:tcBdr>
          <a:left>
            <a:ln w="12700" cap="flat">
              <a:solidFill>
                <a:srgbClr val="1B212C"/>
              </a:solidFill>
              <a:prstDash val="solid"/>
              <a:round/>
            </a:ln>
          </a:left>
          <a:right>
            <a:ln w="12700" cap="flat">
              <a:solidFill>
                <a:srgbClr val="1B212C"/>
              </a:solidFill>
              <a:prstDash val="solid"/>
              <a:round/>
            </a:ln>
          </a:right>
          <a:top>
            <a:ln w="38100" cap="flat">
              <a:solidFill>
                <a:srgbClr val="1B212C"/>
              </a:solidFill>
              <a:prstDash val="solid"/>
              <a:round/>
            </a:ln>
          </a:top>
          <a:bottom>
            <a:ln w="12700" cap="flat">
              <a:solidFill>
                <a:srgbClr val="1B212C"/>
              </a:solidFill>
              <a:prstDash val="solid"/>
              <a:round/>
            </a:ln>
          </a:bottom>
          <a:insideH>
            <a:ln w="12700" cap="flat">
              <a:solidFill>
                <a:srgbClr val="1B212C"/>
              </a:solidFill>
              <a:prstDash val="solid"/>
              <a:round/>
            </a:ln>
          </a:insideH>
          <a:insideV>
            <a:ln w="12700" cap="flat">
              <a:solidFill>
                <a:srgbClr val="1B212C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1B212C"/>
        </a:fontRef>
        <a:srgbClr val="1B212C"/>
      </a:tcTxStyle>
      <a:tcStyle>
        <a:tcBdr>
          <a:left>
            <a:ln w="12700" cap="flat">
              <a:solidFill>
                <a:srgbClr val="1B212C"/>
              </a:solidFill>
              <a:prstDash val="solid"/>
              <a:round/>
            </a:ln>
          </a:left>
          <a:right>
            <a:ln w="12700" cap="flat">
              <a:solidFill>
                <a:srgbClr val="1B212C"/>
              </a:solidFill>
              <a:prstDash val="solid"/>
              <a:round/>
            </a:ln>
          </a:right>
          <a:top>
            <a:ln w="12700" cap="flat">
              <a:solidFill>
                <a:srgbClr val="1B212C"/>
              </a:solidFill>
              <a:prstDash val="solid"/>
              <a:round/>
            </a:ln>
          </a:top>
          <a:bottom>
            <a:ln w="38100" cap="flat">
              <a:solidFill>
                <a:srgbClr val="1B212C"/>
              </a:solidFill>
              <a:prstDash val="solid"/>
              <a:round/>
            </a:ln>
          </a:bottom>
          <a:insideH>
            <a:ln w="12700" cap="flat">
              <a:solidFill>
                <a:srgbClr val="1B212C"/>
              </a:solidFill>
              <a:prstDash val="solid"/>
              <a:round/>
            </a:ln>
          </a:insideH>
          <a:insideV>
            <a:ln w="12700" cap="flat">
              <a:solidFill>
                <a:srgbClr val="1B212C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1B212C"/>
        </a:fontRef>
        <a:srgbClr val="1B212C"/>
      </a:tcTxStyle>
      <a:tcStyle>
        <a:tcBdr>
          <a:left>
            <a:ln w="12700" cap="flat">
              <a:solidFill>
                <a:srgbClr val="1B212C"/>
              </a:solidFill>
              <a:prstDash val="solid"/>
              <a:round/>
            </a:ln>
          </a:left>
          <a:right>
            <a:ln w="12700" cap="flat">
              <a:solidFill>
                <a:srgbClr val="1B212C"/>
              </a:solidFill>
              <a:prstDash val="solid"/>
              <a:round/>
            </a:ln>
          </a:right>
          <a:top>
            <a:ln w="12700" cap="flat">
              <a:solidFill>
                <a:srgbClr val="1B212C"/>
              </a:solidFill>
              <a:prstDash val="solid"/>
              <a:round/>
            </a:ln>
          </a:top>
          <a:bottom>
            <a:ln w="12700" cap="flat">
              <a:solidFill>
                <a:srgbClr val="1B212C"/>
              </a:solidFill>
              <a:prstDash val="solid"/>
              <a:round/>
            </a:ln>
          </a:bottom>
          <a:insideH>
            <a:ln w="12700" cap="flat">
              <a:solidFill>
                <a:srgbClr val="1B212C"/>
              </a:solidFill>
              <a:prstDash val="solid"/>
              <a:round/>
            </a:ln>
          </a:insideH>
          <a:insideV>
            <a:ln w="12700" cap="flat">
              <a:solidFill>
                <a:srgbClr val="1B212C"/>
              </a:solidFill>
              <a:prstDash val="solid"/>
              <a:round/>
            </a:ln>
          </a:insideV>
        </a:tcBdr>
        <a:fill>
          <a:solidFill>
            <a:srgbClr val="CFD0D2"/>
          </a:solidFill>
        </a:fill>
      </a:tcStyle>
    </a:wholeTbl>
    <a:band2H>
      <a:tcTxStyle b="def" i="def"/>
      <a:tcStyle>
        <a:tcBdr/>
        <a:fill>
          <a:solidFill>
            <a:srgbClr val="E8E9EA"/>
          </a:solidFill>
        </a:fill>
      </a:tcStyle>
    </a:band2H>
    <a:firstCol>
      <a:tcTxStyle b="on" i="off">
        <a:fontRef idx="major">
          <a:srgbClr val="1B212C"/>
        </a:fontRef>
        <a:srgbClr val="1B212C"/>
      </a:tcTxStyle>
      <a:tcStyle>
        <a:tcBdr>
          <a:left>
            <a:ln w="12700" cap="flat">
              <a:solidFill>
                <a:srgbClr val="1B212C"/>
              </a:solidFill>
              <a:prstDash val="solid"/>
              <a:round/>
            </a:ln>
          </a:left>
          <a:right>
            <a:ln w="12700" cap="flat">
              <a:solidFill>
                <a:srgbClr val="1B212C"/>
              </a:solidFill>
              <a:prstDash val="solid"/>
              <a:round/>
            </a:ln>
          </a:right>
          <a:top>
            <a:ln w="12700" cap="flat">
              <a:solidFill>
                <a:srgbClr val="1B212C"/>
              </a:solidFill>
              <a:prstDash val="solid"/>
              <a:round/>
            </a:ln>
          </a:top>
          <a:bottom>
            <a:ln w="12700" cap="flat">
              <a:solidFill>
                <a:srgbClr val="1B212C"/>
              </a:solidFill>
              <a:prstDash val="solid"/>
              <a:round/>
            </a:ln>
          </a:bottom>
          <a:insideH>
            <a:ln w="12700" cap="flat">
              <a:solidFill>
                <a:srgbClr val="1B212C"/>
              </a:solidFill>
              <a:prstDash val="solid"/>
              <a:round/>
            </a:ln>
          </a:insideH>
          <a:insideV>
            <a:ln w="12700" cap="flat">
              <a:solidFill>
                <a:srgbClr val="1B212C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1B212C"/>
        </a:fontRef>
        <a:srgbClr val="1B212C"/>
      </a:tcTxStyle>
      <a:tcStyle>
        <a:tcBdr>
          <a:left>
            <a:ln w="12700" cap="flat">
              <a:solidFill>
                <a:srgbClr val="1B212C"/>
              </a:solidFill>
              <a:prstDash val="solid"/>
              <a:round/>
            </a:ln>
          </a:left>
          <a:right>
            <a:ln w="12700" cap="flat">
              <a:solidFill>
                <a:srgbClr val="1B212C"/>
              </a:solidFill>
              <a:prstDash val="solid"/>
              <a:round/>
            </a:ln>
          </a:right>
          <a:top>
            <a:ln w="38100" cap="flat">
              <a:solidFill>
                <a:srgbClr val="1B212C"/>
              </a:solidFill>
              <a:prstDash val="solid"/>
              <a:round/>
            </a:ln>
          </a:top>
          <a:bottom>
            <a:ln w="12700" cap="flat">
              <a:solidFill>
                <a:srgbClr val="1B212C"/>
              </a:solidFill>
              <a:prstDash val="solid"/>
              <a:round/>
            </a:ln>
          </a:bottom>
          <a:insideH>
            <a:ln w="12700" cap="flat">
              <a:solidFill>
                <a:srgbClr val="1B212C"/>
              </a:solidFill>
              <a:prstDash val="solid"/>
              <a:round/>
            </a:ln>
          </a:insideH>
          <a:insideV>
            <a:ln w="12700" cap="flat">
              <a:solidFill>
                <a:srgbClr val="1B212C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1B212C"/>
        </a:fontRef>
        <a:srgbClr val="1B212C"/>
      </a:tcTxStyle>
      <a:tcStyle>
        <a:tcBdr>
          <a:left>
            <a:ln w="12700" cap="flat">
              <a:solidFill>
                <a:srgbClr val="1B212C"/>
              </a:solidFill>
              <a:prstDash val="solid"/>
              <a:round/>
            </a:ln>
          </a:left>
          <a:right>
            <a:ln w="12700" cap="flat">
              <a:solidFill>
                <a:srgbClr val="1B212C"/>
              </a:solidFill>
              <a:prstDash val="solid"/>
              <a:round/>
            </a:ln>
          </a:right>
          <a:top>
            <a:ln w="12700" cap="flat">
              <a:solidFill>
                <a:srgbClr val="1B212C"/>
              </a:solidFill>
              <a:prstDash val="solid"/>
              <a:round/>
            </a:ln>
          </a:top>
          <a:bottom>
            <a:ln w="38100" cap="flat">
              <a:solidFill>
                <a:srgbClr val="1B212C"/>
              </a:solidFill>
              <a:prstDash val="solid"/>
              <a:round/>
            </a:ln>
          </a:bottom>
          <a:insideH>
            <a:ln w="12700" cap="flat">
              <a:solidFill>
                <a:srgbClr val="1B212C"/>
              </a:solidFill>
              <a:prstDash val="solid"/>
              <a:round/>
            </a:ln>
          </a:insideH>
          <a:insideV>
            <a:ln w="12700" cap="flat">
              <a:solidFill>
                <a:srgbClr val="1B212C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1B212C"/>
        </a:fontRef>
        <a:srgbClr val="1B212C"/>
      </a:tcTxStyle>
      <a:tcStyle>
        <a:tcBdr>
          <a:left>
            <a:ln w="12700" cap="flat">
              <a:solidFill>
                <a:srgbClr val="1B212C"/>
              </a:solidFill>
              <a:prstDash val="solid"/>
              <a:round/>
            </a:ln>
          </a:left>
          <a:right>
            <a:ln w="12700" cap="flat">
              <a:solidFill>
                <a:srgbClr val="1B212C"/>
              </a:solidFill>
              <a:prstDash val="solid"/>
              <a:round/>
            </a:ln>
          </a:right>
          <a:top>
            <a:ln w="12700" cap="flat">
              <a:solidFill>
                <a:srgbClr val="1B212C"/>
              </a:solidFill>
              <a:prstDash val="solid"/>
              <a:round/>
            </a:ln>
          </a:top>
          <a:bottom>
            <a:ln w="12700" cap="flat">
              <a:solidFill>
                <a:srgbClr val="1B212C"/>
              </a:solidFill>
              <a:prstDash val="solid"/>
              <a:round/>
            </a:ln>
          </a:bottom>
          <a:insideH>
            <a:ln w="12700" cap="flat">
              <a:solidFill>
                <a:srgbClr val="1B212C"/>
              </a:solidFill>
              <a:prstDash val="solid"/>
              <a:round/>
            </a:ln>
          </a:insideH>
          <a:insideV>
            <a:ln w="12700" cap="flat">
              <a:solidFill>
                <a:srgbClr val="1B212C"/>
              </a:solidFill>
              <a:prstDash val="solid"/>
              <a:round/>
            </a:ln>
          </a:insideV>
        </a:tcBdr>
        <a:fill>
          <a:solidFill>
            <a:srgbClr val="FAD1CB"/>
          </a:solidFill>
        </a:fill>
      </a:tcStyle>
    </a:wholeTbl>
    <a:band2H>
      <a:tcTxStyle b="def" i="def"/>
      <a:tcStyle>
        <a:tcBdr/>
        <a:fill>
          <a:solidFill>
            <a:srgbClr val="FCE9E7"/>
          </a:solidFill>
        </a:fill>
      </a:tcStyle>
    </a:band2H>
    <a:firstCol>
      <a:tcTxStyle b="on" i="off">
        <a:fontRef idx="major">
          <a:srgbClr val="1B212C"/>
        </a:fontRef>
        <a:srgbClr val="1B212C"/>
      </a:tcTxStyle>
      <a:tcStyle>
        <a:tcBdr>
          <a:left>
            <a:ln w="12700" cap="flat">
              <a:solidFill>
                <a:srgbClr val="1B212C"/>
              </a:solidFill>
              <a:prstDash val="solid"/>
              <a:round/>
            </a:ln>
          </a:left>
          <a:right>
            <a:ln w="12700" cap="flat">
              <a:solidFill>
                <a:srgbClr val="1B212C"/>
              </a:solidFill>
              <a:prstDash val="solid"/>
              <a:round/>
            </a:ln>
          </a:right>
          <a:top>
            <a:ln w="12700" cap="flat">
              <a:solidFill>
                <a:srgbClr val="1B212C"/>
              </a:solidFill>
              <a:prstDash val="solid"/>
              <a:round/>
            </a:ln>
          </a:top>
          <a:bottom>
            <a:ln w="12700" cap="flat">
              <a:solidFill>
                <a:srgbClr val="1B212C"/>
              </a:solidFill>
              <a:prstDash val="solid"/>
              <a:round/>
            </a:ln>
          </a:bottom>
          <a:insideH>
            <a:ln w="12700" cap="flat">
              <a:solidFill>
                <a:srgbClr val="1B212C"/>
              </a:solidFill>
              <a:prstDash val="solid"/>
              <a:round/>
            </a:ln>
          </a:insideH>
          <a:insideV>
            <a:ln w="12700" cap="flat">
              <a:solidFill>
                <a:srgbClr val="1B212C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1B212C"/>
        </a:fontRef>
        <a:srgbClr val="1B212C"/>
      </a:tcTxStyle>
      <a:tcStyle>
        <a:tcBdr>
          <a:left>
            <a:ln w="12700" cap="flat">
              <a:solidFill>
                <a:srgbClr val="1B212C"/>
              </a:solidFill>
              <a:prstDash val="solid"/>
              <a:round/>
            </a:ln>
          </a:left>
          <a:right>
            <a:ln w="12700" cap="flat">
              <a:solidFill>
                <a:srgbClr val="1B212C"/>
              </a:solidFill>
              <a:prstDash val="solid"/>
              <a:round/>
            </a:ln>
          </a:right>
          <a:top>
            <a:ln w="38100" cap="flat">
              <a:solidFill>
                <a:srgbClr val="1B212C"/>
              </a:solidFill>
              <a:prstDash val="solid"/>
              <a:round/>
            </a:ln>
          </a:top>
          <a:bottom>
            <a:ln w="12700" cap="flat">
              <a:solidFill>
                <a:srgbClr val="1B212C"/>
              </a:solidFill>
              <a:prstDash val="solid"/>
              <a:round/>
            </a:ln>
          </a:bottom>
          <a:insideH>
            <a:ln w="12700" cap="flat">
              <a:solidFill>
                <a:srgbClr val="1B212C"/>
              </a:solidFill>
              <a:prstDash val="solid"/>
              <a:round/>
            </a:ln>
          </a:insideH>
          <a:insideV>
            <a:ln w="12700" cap="flat">
              <a:solidFill>
                <a:srgbClr val="1B212C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1B212C"/>
        </a:fontRef>
        <a:srgbClr val="1B212C"/>
      </a:tcTxStyle>
      <a:tcStyle>
        <a:tcBdr>
          <a:left>
            <a:ln w="12700" cap="flat">
              <a:solidFill>
                <a:srgbClr val="1B212C"/>
              </a:solidFill>
              <a:prstDash val="solid"/>
              <a:round/>
            </a:ln>
          </a:left>
          <a:right>
            <a:ln w="12700" cap="flat">
              <a:solidFill>
                <a:srgbClr val="1B212C"/>
              </a:solidFill>
              <a:prstDash val="solid"/>
              <a:round/>
            </a:ln>
          </a:right>
          <a:top>
            <a:ln w="12700" cap="flat">
              <a:solidFill>
                <a:srgbClr val="1B212C"/>
              </a:solidFill>
              <a:prstDash val="solid"/>
              <a:round/>
            </a:ln>
          </a:top>
          <a:bottom>
            <a:ln w="38100" cap="flat">
              <a:solidFill>
                <a:srgbClr val="1B212C"/>
              </a:solidFill>
              <a:prstDash val="solid"/>
              <a:round/>
            </a:ln>
          </a:bottom>
          <a:insideH>
            <a:ln w="12700" cap="flat">
              <a:solidFill>
                <a:srgbClr val="1B212C"/>
              </a:solidFill>
              <a:prstDash val="solid"/>
              <a:round/>
            </a:ln>
          </a:insideH>
          <a:insideV>
            <a:ln w="12700" cap="flat">
              <a:solidFill>
                <a:srgbClr val="1B212C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1B212C"/>
        </a:fontRef>
        <a:srgbClr val="1B212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7E7"/>
          </a:solidFill>
        </a:fill>
      </a:tcStyle>
    </a:wholeTbl>
    <a:band2H>
      <a:tcTxStyle b="def" i="def"/>
      <a:tcStyle>
        <a:tcBdr/>
        <a:fill>
          <a:solidFill>
            <a:srgbClr val="1B212C"/>
          </a:solidFill>
        </a:fill>
      </a:tcStyle>
    </a:band2H>
    <a:firstCol>
      <a:tcTxStyle b="on" i="off">
        <a:fontRef idx="major">
          <a:srgbClr val="1B212C"/>
        </a:fontRef>
        <a:srgbClr val="1B212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1B212C"/>
        </a:fontRef>
        <a:srgbClr val="1B212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1B212C"/>
              </a:solidFill>
              <a:prstDash val="solid"/>
              <a:round/>
            </a:ln>
          </a:top>
          <a:bottom>
            <a:ln w="25400" cap="flat">
              <a:solidFill>
                <a:srgbClr val="1B212C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B212C"/>
          </a:solidFill>
        </a:fill>
      </a:tcStyle>
    </a:lastRow>
    <a:firstRow>
      <a:tcTxStyle b="on" i="off">
        <a:fontRef idx="major">
          <a:srgbClr val="1B212C"/>
        </a:fontRef>
        <a:srgbClr val="1B212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1B212C"/>
              </a:solidFill>
              <a:prstDash val="solid"/>
              <a:round/>
            </a:ln>
          </a:top>
          <a:bottom>
            <a:ln w="25400" cap="flat">
              <a:solidFill>
                <a:srgbClr val="1B212C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1B212C"/>
        </a:fontRef>
        <a:srgbClr val="1B212C"/>
      </a:tcTxStyle>
      <a:tcStyle>
        <a:tcBdr>
          <a:left>
            <a:ln w="12700" cap="flat">
              <a:solidFill>
                <a:srgbClr val="1B212C"/>
              </a:solidFill>
              <a:prstDash val="solid"/>
              <a:round/>
            </a:ln>
          </a:left>
          <a:right>
            <a:ln w="12700" cap="flat">
              <a:solidFill>
                <a:srgbClr val="1B212C"/>
              </a:solidFill>
              <a:prstDash val="solid"/>
              <a:round/>
            </a:ln>
          </a:right>
          <a:top>
            <a:ln w="12700" cap="flat">
              <a:solidFill>
                <a:srgbClr val="1B212C"/>
              </a:solidFill>
              <a:prstDash val="solid"/>
              <a:round/>
            </a:ln>
          </a:top>
          <a:bottom>
            <a:ln w="12700" cap="flat">
              <a:solidFill>
                <a:srgbClr val="1B212C"/>
              </a:solidFill>
              <a:prstDash val="solid"/>
              <a:round/>
            </a:ln>
          </a:bottom>
          <a:insideH>
            <a:ln w="12700" cap="flat">
              <a:solidFill>
                <a:srgbClr val="1B212C"/>
              </a:solidFill>
              <a:prstDash val="solid"/>
              <a:round/>
            </a:ln>
          </a:insideH>
          <a:insideV>
            <a:ln w="12700" cap="flat">
              <a:solidFill>
                <a:srgbClr val="1B212C"/>
              </a:solidFill>
              <a:prstDash val="solid"/>
              <a:round/>
            </a:ln>
          </a:insideV>
        </a:tcBdr>
        <a:fill>
          <a:solidFill>
            <a:srgbClr val="CBCBCB"/>
          </a:solidFill>
        </a:fill>
      </a:tcStyle>
    </a:wholeTbl>
    <a:band2H>
      <a:tcTxStyle b="def" i="def"/>
      <a:tcStyle>
        <a:tcBdr/>
        <a:fill>
          <a:solidFill>
            <a:srgbClr val="E7E7E7"/>
          </a:solidFill>
        </a:fill>
      </a:tcStyle>
    </a:band2H>
    <a:firstCol>
      <a:tcTxStyle b="on" i="off">
        <a:fontRef idx="major">
          <a:srgbClr val="1B212C"/>
        </a:fontRef>
        <a:srgbClr val="1B212C"/>
      </a:tcTxStyle>
      <a:tcStyle>
        <a:tcBdr>
          <a:left>
            <a:ln w="12700" cap="flat">
              <a:solidFill>
                <a:srgbClr val="1B212C"/>
              </a:solidFill>
              <a:prstDash val="solid"/>
              <a:round/>
            </a:ln>
          </a:left>
          <a:right>
            <a:ln w="12700" cap="flat">
              <a:solidFill>
                <a:srgbClr val="1B212C"/>
              </a:solidFill>
              <a:prstDash val="solid"/>
              <a:round/>
            </a:ln>
          </a:right>
          <a:top>
            <a:ln w="12700" cap="flat">
              <a:solidFill>
                <a:srgbClr val="1B212C"/>
              </a:solidFill>
              <a:prstDash val="solid"/>
              <a:round/>
            </a:ln>
          </a:top>
          <a:bottom>
            <a:ln w="12700" cap="flat">
              <a:solidFill>
                <a:srgbClr val="1B212C"/>
              </a:solidFill>
              <a:prstDash val="solid"/>
              <a:round/>
            </a:ln>
          </a:bottom>
          <a:insideH>
            <a:ln w="12700" cap="flat">
              <a:solidFill>
                <a:srgbClr val="1B212C"/>
              </a:solidFill>
              <a:prstDash val="solid"/>
              <a:round/>
            </a:ln>
          </a:insideH>
          <a:insideV>
            <a:ln w="12700" cap="flat">
              <a:solidFill>
                <a:srgbClr val="1B212C"/>
              </a:solidFill>
              <a:prstDash val="solid"/>
              <a:round/>
            </a:ln>
          </a:insideV>
        </a:tcBdr>
        <a:fill>
          <a:solidFill>
            <a:srgbClr val="1B212C"/>
          </a:solidFill>
        </a:fill>
      </a:tcStyle>
    </a:firstCol>
    <a:lastRow>
      <a:tcTxStyle b="on" i="off">
        <a:fontRef idx="major">
          <a:srgbClr val="1B212C"/>
        </a:fontRef>
        <a:srgbClr val="1B212C"/>
      </a:tcTxStyle>
      <a:tcStyle>
        <a:tcBdr>
          <a:left>
            <a:ln w="12700" cap="flat">
              <a:solidFill>
                <a:srgbClr val="1B212C"/>
              </a:solidFill>
              <a:prstDash val="solid"/>
              <a:round/>
            </a:ln>
          </a:left>
          <a:right>
            <a:ln w="12700" cap="flat">
              <a:solidFill>
                <a:srgbClr val="1B212C"/>
              </a:solidFill>
              <a:prstDash val="solid"/>
              <a:round/>
            </a:ln>
          </a:right>
          <a:top>
            <a:ln w="38100" cap="flat">
              <a:solidFill>
                <a:srgbClr val="1B212C"/>
              </a:solidFill>
              <a:prstDash val="solid"/>
              <a:round/>
            </a:ln>
          </a:top>
          <a:bottom>
            <a:ln w="12700" cap="flat">
              <a:solidFill>
                <a:srgbClr val="1B212C"/>
              </a:solidFill>
              <a:prstDash val="solid"/>
              <a:round/>
            </a:ln>
          </a:bottom>
          <a:insideH>
            <a:ln w="12700" cap="flat">
              <a:solidFill>
                <a:srgbClr val="1B212C"/>
              </a:solidFill>
              <a:prstDash val="solid"/>
              <a:round/>
            </a:ln>
          </a:insideH>
          <a:insideV>
            <a:ln w="12700" cap="flat">
              <a:solidFill>
                <a:srgbClr val="1B212C"/>
              </a:solidFill>
              <a:prstDash val="solid"/>
              <a:round/>
            </a:ln>
          </a:insideV>
        </a:tcBdr>
        <a:fill>
          <a:solidFill>
            <a:srgbClr val="1B212C"/>
          </a:solidFill>
        </a:fill>
      </a:tcStyle>
    </a:lastRow>
    <a:firstRow>
      <a:tcTxStyle b="on" i="off">
        <a:fontRef idx="major">
          <a:srgbClr val="1B212C"/>
        </a:fontRef>
        <a:srgbClr val="1B212C"/>
      </a:tcTxStyle>
      <a:tcStyle>
        <a:tcBdr>
          <a:left>
            <a:ln w="12700" cap="flat">
              <a:solidFill>
                <a:srgbClr val="1B212C"/>
              </a:solidFill>
              <a:prstDash val="solid"/>
              <a:round/>
            </a:ln>
          </a:left>
          <a:right>
            <a:ln w="12700" cap="flat">
              <a:solidFill>
                <a:srgbClr val="1B212C"/>
              </a:solidFill>
              <a:prstDash val="solid"/>
              <a:round/>
            </a:ln>
          </a:right>
          <a:top>
            <a:ln w="12700" cap="flat">
              <a:solidFill>
                <a:srgbClr val="1B212C"/>
              </a:solidFill>
              <a:prstDash val="solid"/>
              <a:round/>
            </a:ln>
          </a:top>
          <a:bottom>
            <a:ln w="38100" cap="flat">
              <a:solidFill>
                <a:srgbClr val="1B212C"/>
              </a:solidFill>
              <a:prstDash val="solid"/>
              <a:round/>
            </a:ln>
          </a:bottom>
          <a:insideH>
            <a:ln w="12700" cap="flat">
              <a:solidFill>
                <a:srgbClr val="1B212C"/>
              </a:solidFill>
              <a:prstDash val="solid"/>
              <a:round/>
            </a:ln>
          </a:insideH>
          <a:insideV>
            <a:ln w="12700" cap="flat">
              <a:solidFill>
                <a:srgbClr val="1B212C"/>
              </a:solidFill>
              <a:prstDash val="solid"/>
              <a:round/>
            </a:ln>
          </a:insideV>
        </a:tcBdr>
        <a:fill>
          <a:solidFill>
            <a:srgbClr val="1B212C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1B212C"/>
        </a:fontRef>
        <a:srgbClr val="1B212C"/>
      </a:tcTxStyle>
      <a:tcStyle>
        <a:tcBdr>
          <a:left>
            <a:ln w="12700" cap="flat">
              <a:solidFill>
                <a:srgbClr val="1B212C"/>
              </a:solidFill>
              <a:prstDash val="solid"/>
              <a:round/>
            </a:ln>
          </a:left>
          <a:right>
            <a:ln w="12700" cap="flat">
              <a:solidFill>
                <a:srgbClr val="1B212C"/>
              </a:solidFill>
              <a:prstDash val="solid"/>
              <a:round/>
            </a:ln>
          </a:right>
          <a:top>
            <a:ln w="12700" cap="flat">
              <a:solidFill>
                <a:srgbClr val="1B212C"/>
              </a:solidFill>
              <a:prstDash val="solid"/>
              <a:round/>
            </a:ln>
          </a:top>
          <a:bottom>
            <a:ln w="12700" cap="flat">
              <a:solidFill>
                <a:srgbClr val="1B212C"/>
              </a:solidFill>
              <a:prstDash val="solid"/>
              <a:round/>
            </a:ln>
          </a:bottom>
          <a:insideH>
            <a:ln w="12700" cap="flat">
              <a:solidFill>
                <a:srgbClr val="1B212C"/>
              </a:solidFill>
              <a:prstDash val="solid"/>
              <a:round/>
            </a:ln>
          </a:insideH>
          <a:insideV>
            <a:ln w="12700" cap="flat">
              <a:solidFill>
                <a:srgbClr val="1B212C"/>
              </a:solidFill>
              <a:prstDash val="solid"/>
              <a:round/>
            </a:ln>
          </a:insideV>
        </a:tcBdr>
        <a:fill>
          <a:solidFill>
            <a:srgbClr val="1B212C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1B212C"/>
        </a:fontRef>
        <a:srgbClr val="1B212C"/>
      </a:tcTxStyle>
      <a:tcStyle>
        <a:tcBdr>
          <a:left>
            <a:ln w="12700" cap="flat">
              <a:solidFill>
                <a:srgbClr val="1B212C"/>
              </a:solidFill>
              <a:prstDash val="solid"/>
              <a:round/>
            </a:ln>
          </a:left>
          <a:right>
            <a:ln w="12700" cap="flat">
              <a:solidFill>
                <a:srgbClr val="1B212C"/>
              </a:solidFill>
              <a:prstDash val="solid"/>
              <a:round/>
            </a:ln>
          </a:right>
          <a:top>
            <a:ln w="12700" cap="flat">
              <a:solidFill>
                <a:srgbClr val="1B212C"/>
              </a:solidFill>
              <a:prstDash val="solid"/>
              <a:round/>
            </a:ln>
          </a:top>
          <a:bottom>
            <a:ln w="12700" cap="flat">
              <a:solidFill>
                <a:srgbClr val="1B212C"/>
              </a:solidFill>
              <a:prstDash val="solid"/>
              <a:round/>
            </a:ln>
          </a:bottom>
          <a:insideH>
            <a:ln w="12700" cap="flat">
              <a:solidFill>
                <a:srgbClr val="1B212C"/>
              </a:solidFill>
              <a:prstDash val="solid"/>
              <a:round/>
            </a:ln>
          </a:insideH>
          <a:insideV>
            <a:ln w="12700" cap="flat">
              <a:solidFill>
                <a:srgbClr val="1B212C"/>
              </a:solidFill>
              <a:prstDash val="solid"/>
              <a:round/>
            </a:ln>
          </a:insideV>
        </a:tcBdr>
        <a:fill>
          <a:solidFill>
            <a:srgbClr val="1B212C">
              <a:alpha val="20000"/>
            </a:srgbClr>
          </a:solidFill>
        </a:fill>
      </a:tcStyle>
    </a:firstCol>
    <a:lastRow>
      <a:tcTxStyle b="on" i="off">
        <a:fontRef idx="major">
          <a:srgbClr val="1B212C"/>
        </a:fontRef>
        <a:srgbClr val="1B212C"/>
      </a:tcTxStyle>
      <a:tcStyle>
        <a:tcBdr>
          <a:left>
            <a:ln w="12700" cap="flat">
              <a:solidFill>
                <a:srgbClr val="1B212C"/>
              </a:solidFill>
              <a:prstDash val="solid"/>
              <a:round/>
            </a:ln>
          </a:left>
          <a:right>
            <a:ln w="12700" cap="flat">
              <a:solidFill>
                <a:srgbClr val="1B212C"/>
              </a:solidFill>
              <a:prstDash val="solid"/>
              <a:round/>
            </a:ln>
          </a:right>
          <a:top>
            <a:ln w="50800" cap="flat">
              <a:solidFill>
                <a:srgbClr val="1B212C"/>
              </a:solidFill>
              <a:prstDash val="solid"/>
              <a:round/>
            </a:ln>
          </a:top>
          <a:bottom>
            <a:ln w="12700" cap="flat">
              <a:solidFill>
                <a:srgbClr val="1B212C"/>
              </a:solidFill>
              <a:prstDash val="solid"/>
              <a:round/>
            </a:ln>
          </a:bottom>
          <a:insideH>
            <a:ln w="12700" cap="flat">
              <a:solidFill>
                <a:srgbClr val="1B212C"/>
              </a:solidFill>
              <a:prstDash val="solid"/>
              <a:round/>
            </a:ln>
          </a:insideH>
          <a:insideV>
            <a:ln w="12700" cap="flat">
              <a:solidFill>
                <a:srgbClr val="1B212C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1B212C"/>
        </a:fontRef>
        <a:srgbClr val="1B212C"/>
      </a:tcTxStyle>
      <a:tcStyle>
        <a:tcBdr>
          <a:left>
            <a:ln w="12700" cap="flat">
              <a:solidFill>
                <a:srgbClr val="1B212C"/>
              </a:solidFill>
              <a:prstDash val="solid"/>
              <a:round/>
            </a:ln>
          </a:left>
          <a:right>
            <a:ln w="12700" cap="flat">
              <a:solidFill>
                <a:srgbClr val="1B212C"/>
              </a:solidFill>
              <a:prstDash val="solid"/>
              <a:round/>
            </a:ln>
          </a:right>
          <a:top>
            <a:ln w="12700" cap="flat">
              <a:solidFill>
                <a:srgbClr val="1B212C"/>
              </a:solidFill>
              <a:prstDash val="solid"/>
              <a:round/>
            </a:ln>
          </a:top>
          <a:bottom>
            <a:ln w="25400" cap="flat">
              <a:solidFill>
                <a:srgbClr val="1B212C"/>
              </a:solidFill>
              <a:prstDash val="solid"/>
              <a:round/>
            </a:ln>
          </a:bottom>
          <a:insideH>
            <a:ln w="12700" cap="flat">
              <a:solidFill>
                <a:srgbClr val="1B212C"/>
              </a:solidFill>
              <a:prstDash val="solid"/>
              <a:round/>
            </a:ln>
          </a:insideH>
          <a:insideV>
            <a:ln w="12700" cap="flat">
              <a:solidFill>
                <a:srgbClr val="1B212C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4" name="Shape 18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j-lt"/>
        <a:ea typeface="+mj-ea"/>
        <a:cs typeface="+mj-cs"/>
        <a:sym typeface="Arial"/>
      </a:defRPr>
    </a:lvl1pPr>
    <a:lvl2pPr indent="228600" latinLnBrk="0">
      <a:defRPr sz="1400">
        <a:latin typeface="+mj-lt"/>
        <a:ea typeface="+mj-ea"/>
        <a:cs typeface="+mj-cs"/>
        <a:sym typeface="Arial"/>
      </a:defRPr>
    </a:lvl2pPr>
    <a:lvl3pPr indent="457200" latinLnBrk="0">
      <a:defRPr sz="1400">
        <a:latin typeface="+mj-lt"/>
        <a:ea typeface="+mj-ea"/>
        <a:cs typeface="+mj-cs"/>
        <a:sym typeface="Arial"/>
      </a:defRPr>
    </a:lvl3pPr>
    <a:lvl4pPr indent="685800" latinLnBrk="0">
      <a:defRPr sz="1400">
        <a:latin typeface="+mj-lt"/>
        <a:ea typeface="+mj-ea"/>
        <a:cs typeface="+mj-cs"/>
        <a:sym typeface="Arial"/>
      </a:defRPr>
    </a:lvl4pPr>
    <a:lvl5pPr indent="914400" latinLnBrk="0">
      <a:defRPr sz="1400">
        <a:latin typeface="+mj-lt"/>
        <a:ea typeface="+mj-ea"/>
        <a:cs typeface="+mj-cs"/>
        <a:sym typeface="Arial"/>
      </a:defRPr>
    </a:lvl5pPr>
    <a:lvl6pPr indent="1143000" latinLnBrk="0">
      <a:defRPr sz="1400">
        <a:latin typeface="+mj-lt"/>
        <a:ea typeface="+mj-ea"/>
        <a:cs typeface="+mj-cs"/>
        <a:sym typeface="Arial"/>
      </a:defRPr>
    </a:lvl6pPr>
    <a:lvl7pPr indent="1371600" latinLnBrk="0">
      <a:defRPr sz="1400">
        <a:latin typeface="+mj-lt"/>
        <a:ea typeface="+mj-ea"/>
        <a:cs typeface="+mj-cs"/>
        <a:sym typeface="Arial"/>
      </a:defRPr>
    </a:lvl7pPr>
    <a:lvl8pPr indent="1600200" latinLnBrk="0">
      <a:defRPr sz="1400">
        <a:latin typeface="+mj-lt"/>
        <a:ea typeface="+mj-ea"/>
        <a:cs typeface="+mj-cs"/>
        <a:sym typeface="Arial"/>
      </a:defRPr>
    </a:lvl8pPr>
    <a:lvl9pPr indent="1828800" latinLnBrk="0">
      <a:defRPr sz="1400">
        <a:latin typeface="+mj-lt"/>
        <a:ea typeface="+mj-ea"/>
        <a:cs typeface="+mj-cs"/>
        <a:sym typeface="Arial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0"/>
          <p:cNvSpPr/>
          <p:nvPr/>
        </p:nvSpPr>
        <p:spPr>
          <a:xfrm rot="5400000">
            <a:off x="7500300" y="503"/>
            <a:ext cx="1643702" cy="16437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>
              <a:alpha val="3030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grpSp>
        <p:nvGrpSpPr>
          <p:cNvPr id="19" name="Shape 11"/>
          <p:cNvGrpSpPr/>
          <p:nvPr/>
        </p:nvGrpSpPr>
        <p:grpSpPr>
          <a:xfrm>
            <a:off x="-3" y="489"/>
            <a:ext cx="5153710" cy="5134402"/>
            <a:chOff x="-1" y="0"/>
            <a:chExt cx="5153708" cy="5134401"/>
          </a:xfrm>
        </p:grpSpPr>
        <p:sp>
          <p:nvSpPr>
            <p:cNvPr id="15" name="Shape 12"/>
            <p:cNvSpPr/>
            <p:nvPr/>
          </p:nvSpPr>
          <p:spPr>
            <a:xfrm rot="16200000">
              <a:off x="9730" y="-9577"/>
              <a:ext cx="5134252" cy="51537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303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6" name="Shape 13"/>
            <p:cNvSpPr/>
            <p:nvPr/>
          </p:nvSpPr>
          <p:spPr>
            <a:xfrm rot="16200000">
              <a:off x="7343" y="1134429"/>
              <a:ext cx="3982215" cy="39969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2695"/>
                  </a:moveTo>
                  <a:lnTo>
                    <a:pt x="12695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303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7" name="Shape 14"/>
            <p:cNvSpPr/>
            <p:nvPr/>
          </p:nvSpPr>
          <p:spPr>
            <a:xfrm rot="16200000">
              <a:off x="5785" y="-4291"/>
              <a:ext cx="2291523" cy="2300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8" name="Shape 15"/>
            <p:cNvSpPr/>
            <p:nvPr/>
          </p:nvSpPr>
          <p:spPr>
            <a:xfrm flipH="1">
              <a:off x="652821" y="587836"/>
              <a:ext cx="2300103" cy="22915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82C7A5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20" name="Title Text"/>
          <p:cNvSpPr txBox="1"/>
          <p:nvPr>
            <p:ph type="title"/>
          </p:nvPr>
        </p:nvSpPr>
        <p:spPr>
          <a:xfrm>
            <a:off x="3537148" y="1578399"/>
            <a:ext cx="5017502" cy="1578902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sz="quarter" idx="1"/>
          </p:nvPr>
        </p:nvSpPr>
        <p:spPr>
          <a:xfrm>
            <a:off x="5083950" y="3924925"/>
            <a:ext cx="3470702" cy="506102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165100" indent="-19050">
              <a:lnSpc>
                <a:spcPct val="100000"/>
              </a:lnSpc>
              <a:buClrTx/>
              <a:buSzTx/>
              <a:buFontTx/>
              <a:buNone/>
            </a:lvl1pPr>
            <a:lvl2pPr marL="165100" indent="146050">
              <a:lnSpc>
                <a:spcPct val="100000"/>
              </a:lnSpc>
              <a:buClrTx/>
              <a:buSzTx/>
              <a:buFontTx/>
              <a:buNone/>
            </a:lvl2pPr>
            <a:lvl3pPr marL="165100" indent="146050">
              <a:lnSpc>
                <a:spcPct val="100000"/>
              </a:lnSpc>
              <a:buClrTx/>
              <a:buSzTx/>
              <a:buFontTx/>
              <a:buNone/>
            </a:lvl3pPr>
            <a:lvl4pPr marL="165100" indent="146050">
              <a:lnSpc>
                <a:spcPct val="100000"/>
              </a:lnSpc>
              <a:buClrTx/>
              <a:buSzTx/>
              <a:buFontTx/>
              <a:buNone/>
            </a:lvl4pPr>
            <a:lvl5pPr marL="165100" indent="146050">
              <a:lnSpc>
                <a:spcPct val="100000"/>
              </a:lnSpc>
              <a:buClrTx/>
              <a:buSzTx/>
              <a:buFontTx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Shape 106"/>
          <p:cNvGrpSpPr/>
          <p:nvPr/>
        </p:nvGrpSpPr>
        <p:grpSpPr>
          <a:xfrm>
            <a:off x="4406398" y="-2"/>
            <a:ext cx="4737603" cy="5143070"/>
            <a:chOff x="0" y="0"/>
            <a:chExt cx="4737602" cy="5143068"/>
          </a:xfrm>
        </p:grpSpPr>
        <p:sp>
          <p:nvSpPr>
            <p:cNvPr id="140" name="Shape 107"/>
            <p:cNvSpPr/>
            <p:nvPr/>
          </p:nvSpPr>
          <p:spPr>
            <a:xfrm rot="5400000">
              <a:off x="1799" y="-1801"/>
              <a:ext cx="4734003" cy="47376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685"/>
                  </a:moveTo>
                  <a:lnTo>
                    <a:pt x="10685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346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1" name="Shape 108"/>
            <p:cNvSpPr/>
            <p:nvPr/>
          </p:nvSpPr>
          <p:spPr>
            <a:xfrm rot="5400000">
              <a:off x="434724" y="5700"/>
              <a:ext cx="4298103" cy="42867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346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2" name="Shape 109"/>
            <p:cNvSpPr/>
            <p:nvPr/>
          </p:nvSpPr>
          <p:spPr>
            <a:xfrm rot="16200000">
              <a:off x="1211998" y="1236468"/>
              <a:ext cx="808802" cy="8088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3" name="Shape 110"/>
            <p:cNvSpPr/>
            <p:nvPr/>
          </p:nvSpPr>
          <p:spPr>
            <a:xfrm flipH="1">
              <a:off x="1443456" y="1443956"/>
              <a:ext cx="808802" cy="8088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4" name="Shape 111"/>
            <p:cNvSpPr/>
            <p:nvPr/>
          </p:nvSpPr>
          <p:spPr>
            <a:xfrm rot="16200000">
              <a:off x="1580680" y="2469466"/>
              <a:ext cx="808802" cy="8088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5" name="Shape 112"/>
            <p:cNvSpPr/>
            <p:nvPr/>
          </p:nvSpPr>
          <p:spPr>
            <a:xfrm flipH="1">
              <a:off x="1815714" y="2676954"/>
              <a:ext cx="808803" cy="8088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6" name="Shape 113"/>
            <p:cNvSpPr/>
            <p:nvPr/>
          </p:nvSpPr>
          <p:spPr>
            <a:xfrm rot="16200000">
              <a:off x="2268940" y="1862018"/>
              <a:ext cx="808803" cy="808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7" name="Shape 114"/>
            <p:cNvSpPr/>
            <p:nvPr/>
          </p:nvSpPr>
          <p:spPr>
            <a:xfrm flipH="1">
              <a:off x="2501699" y="2069505"/>
              <a:ext cx="808802" cy="808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82C7A5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8" name="Shape 115"/>
            <p:cNvSpPr/>
            <p:nvPr/>
          </p:nvSpPr>
          <p:spPr>
            <a:xfrm rot="16200000">
              <a:off x="2454740" y="2477811"/>
              <a:ext cx="808804" cy="8088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9" name="Shape 116"/>
            <p:cNvSpPr/>
            <p:nvPr/>
          </p:nvSpPr>
          <p:spPr>
            <a:xfrm flipH="1">
              <a:off x="3558866" y="2692964"/>
              <a:ext cx="808803" cy="8088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50" name="Shape 117"/>
            <p:cNvSpPr/>
            <p:nvPr/>
          </p:nvSpPr>
          <p:spPr>
            <a:xfrm flipH="1">
              <a:off x="3738683" y="3308756"/>
              <a:ext cx="808802" cy="8088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51" name="Shape 118"/>
            <p:cNvSpPr/>
            <p:nvPr/>
          </p:nvSpPr>
          <p:spPr>
            <a:xfrm rot="16200000">
              <a:off x="2641199" y="3095016"/>
              <a:ext cx="808803" cy="8088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52" name="Shape 119"/>
            <p:cNvSpPr/>
            <p:nvPr/>
          </p:nvSpPr>
          <p:spPr>
            <a:xfrm flipH="1">
              <a:off x="2870249" y="3302503"/>
              <a:ext cx="808803" cy="8088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53" name="Shape 120"/>
            <p:cNvSpPr/>
            <p:nvPr/>
          </p:nvSpPr>
          <p:spPr>
            <a:xfrm rot="16200000">
              <a:off x="2821014" y="3710808"/>
              <a:ext cx="808803" cy="8088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54" name="Shape 121"/>
            <p:cNvSpPr/>
            <p:nvPr/>
          </p:nvSpPr>
          <p:spPr>
            <a:xfrm flipH="1">
              <a:off x="3056048" y="3918295"/>
              <a:ext cx="808803" cy="8088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55" name="Shape 122"/>
            <p:cNvSpPr/>
            <p:nvPr/>
          </p:nvSpPr>
          <p:spPr>
            <a:xfrm rot="16200000">
              <a:off x="3696092" y="3718474"/>
              <a:ext cx="808802" cy="8088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56" name="Shape 123"/>
            <p:cNvSpPr/>
            <p:nvPr/>
          </p:nvSpPr>
          <p:spPr>
            <a:xfrm flipH="1">
              <a:off x="3928134" y="3925961"/>
              <a:ext cx="808802" cy="8088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57" name="Shape 124"/>
            <p:cNvSpPr/>
            <p:nvPr/>
          </p:nvSpPr>
          <p:spPr>
            <a:xfrm rot="16200000">
              <a:off x="3881891" y="4334266"/>
              <a:ext cx="808802" cy="808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159" name="Title Text"/>
          <p:cNvSpPr txBox="1"/>
          <p:nvPr>
            <p:ph type="title"/>
          </p:nvPr>
        </p:nvSpPr>
        <p:spPr>
          <a:xfrm>
            <a:off x="823850" y="1284674"/>
            <a:ext cx="4776000" cy="1300802"/>
          </a:xfrm>
          <a:prstGeom prst="rect">
            <a:avLst/>
          </a:prstGeom>
        </p:spPr>
        <p:txBody>
          <a:bodyPr/>
          <a:lstStyle>
            <a:lvl1pPr>
              <a:defRPr sz="8000"/>
            </a:lvl1pPr>
          </a:lstStyle>
          <a:p>
            <a:pPr/>
            <a:r>
              <a:t>Title Text</a:t>
            </a:r>
          </a:p>
        </p:txBody>
      </p:sp>
      <p:sp>
        <p:nvSpPr>
          <p:cNvPr id="160" name="Body Level One…"/>
          <p:cNvSpPr txBox="1"/>
          <p:nvPr>
            <p:ph type="body" sz="quarter" idx="1"/>
          </p:nvPr>
        </p:nvSpPr>
        <p:spPr>
          <a:xfrm>
            <a:off x="823850" y="2643122"/>
            <a:ext cx="4776000" cy="121890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itle Text"/>
          <p:cNvSpPr txBox="1"/>
          <p:nvPr>
            <p:ph type="title"/>
          </p:nvPr>
        </p:nvSpPr>
        <p:spPr>
          <a:xfrm>
            <a:off x="1297498" y="393749"/>
            <a:ext cx="7038903" cy="914102"/>
          </a:xfrm>
          <a:prstGeom prst="rect">
            <a:avLst/>
          </a:prstGeom>
        </p:spPr>
        <p:txBody>
          <a:bodyPr lIns="91422" tIns="91422" rIns="91422" bIns="91422"/>
          <a:lstStyle/>
          <a:p>
            <a:pPr/>
            <a:r>
              <a:t>Title Text</a:t>
            </a:r>
          </a:p>
        </p:txBody>
      </p:sp>
      <p:sp>
        <p:nvSpPr>
          <p:cNvPr id="176" name="Body Level One…"/>
          <p:cNvSpPr txBox="1"/>
          <p:nvPr>
            <p:ph type="body" idx="1"/>
          </p:nvPr>
        </p:nvSpPr>
        <p:spPr>
          <a:xfrm>
            <a:off x="1297498" y="1567548"/>
            <a:ext cx="7038903" cy="2911202"/>
          </a:xfrm>
          <a:prstGeom prst="rect">
            <a:avLst/>
          </a:prstGeom>
        </p:spPr>
        <p:txBody>
          <a:bodyPr lIns="91422" tIns="91422" rIns="91422" bIns="91422">
            <a:normAutofit fontScale="100000" lnSpcReduction="0"/>
          </a:bodyPr>
          <a:lstStyle>
            <a:lvl2pPr marL="968661" indent="-352711"/>
            <a:lvl3pPr marL="1425861" indent="-352711"/>
            <a:lvl4pPr marL="1883061" indent="-352711"/>
            <a:lvl5pPr marL="2340261" indent="-352711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7" name="Slide Number"/>
          <p:cNvSpPr txBox="1"/>
          <p:nvPr>
            <p:ph type="sldNum" sz="quarter" idx="2"/>
          </p:nvPr>
        </p:nvSpPr>
        <p:spPr>
          <a:xfrm>
            <a:off x="8684351" y="4692393"/>
            <a:ext cx="336810" cy="335247"/>
          </a:xfrm>
          <a:prstGeom prst="rect">
            <a:avLst/>
          </a:prstGeom>
        </p:spPr>
        <p:txBody>
          <a:bodyPr lIns="91422" tIns="91422" rIns="91422" bIns="91422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Shape 20"/>
          <p:cNvGrpSpPr/>
          <p:nvPr/>
        </p:nvGrpSpPr>
        <p:grpSpPr>
          <a:xfrm>
            <a:off x="4406398" y="-2"/>
            <a:ext cx="4737603" cy="5143070"/>
            <a:chOff x="0" y="0"/>
            <a:chExt cx="4737602" cy="5143068"/>
          </a:xfrm>
        </p:grpSpPr>
        <p:sp>
          <p:nvSpPr>
            <p:cNvPr id="29" name="Shape 21"/>
            <p:cNvSpPr/>
            <p:nvPr/>
          </p:nvSpPr>
          <p:spPr>
            <a:xfrm rot="5400000">
              <a:off x="1799" y="-1801"/>
              <a:ext cx="4734003" cy="47376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685"/>
                  </a:moveTo>
                  <a:lnTo>
                    <a:pt x="10685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346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0" name="Shape 22"/>
            <p:cNvSpPr/>
            <p:nvPr/>
          </p:nvSpPr>
          <p:spPr>
            <a:xfrm rot="5400000">
              <a:off x="434724" y="5700"/>
              <a:ext cx="4298103" cy="42867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346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1" name="Shape 23"/>
            <p:cNvSpPr/>
            <p:nvPr/>
          </p:nvSpPr>
          <p:spPr>
            <a:xfrm rot="16200000">
              <a:off x="1211998" y="1236468"/>
              <a:ext cx="808802" cy="8088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2" name="Shape 24"/>
            <p:cNvSpPr/>
            <p:nvPr/>
          </p:nvSpPr>
          <p:spPr>
            <a:xfrm flipH="1">
              <a:off x="1443456" y="1443956"/>
              <a:ext cx="808802" cy="8088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3" name="Shape 25"/>
            <p:cNvSpPr/>
            <p:nvPr/>
          </p:nvSpPr>
          <p:spPr>
            <a:xfrm rot="16200000">
              <a:off x="1580680" y="2469466"/>
              <a:ext cx="808802" cy="8088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4" name="Shape 26"/>
            <p:cNvSpPr/>
            <p:nvPr/>
          </p:nvSpPr>
          <p:spPr>
            <a:xfrm flipH="1">
              <a:off x="1815714" y="2676954"/>
              <a:ext cx="808803" cy="8088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5" name="Shape 27"/>
            <p:cNvSpPr/>
            <p:nvPr/>
          </p:nvSpPr>
          <p:spPr>
            <a:xfrm rot="16200000">
              <a:off x="2268940" y="1862018"/>
              <a:ext cx="808803" cy="808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6" name="Shape 28"/>
            <p:cNvSpPr/>
            <p:nvPr/>
          </p:nvSpPr>
          <p:spPr>
            <a:xfrm flipH="1">
              <a:off x="2501699" y="2069505"/>
              <a:ext cx="808802" cy="808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82C7A5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7" name="Shape 29"/>
            <p:cNvSpPr/>
            <p:nvPr/>
          </p:nvSpPr>
          <p:spPr>
            <a:xfrm rot="16200000">
              <a:off x="2454740" y="2477811"/>
              <a:ext cx="808804" cy="8088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8" name="Shape 30"/>
            <p:cNvSpPr/>
            <p:nvPr/>
          </p:nvSpPr>
          <p:spPr>
            <a:xfrm flipH="1">
              <a:off x="3558866" y="2692964"/>
              <a:ext cx="808803" cy="8088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9" name="Shape 31"/>
            <p:cNvSpPr/>
            <p:nvPr/>
          </p:nvSpPr>
          <p:spPr>
            <a:xfrm flipH="1">
              <a:off x="3738683" y="3308756"/>
              <a:ext cx="808802" cy="8088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0" name="Shape 32"/>
            <p:cNvSpPr/>
            <p:nvPr/>
          </p:nvSpPr>
          <p:spPr>
            <a:xfrm rot="16200000">
              <a:off x="2641199" y="3095016"/>
              <a:ext cx="808803" cy="8088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1" name="Shape 33"/>
            <p:cNvSpPr/>
            <p:nvPr/>
          </p:nvSpPr>
          <p:spPr>
            <a:xfrm flipH="1">
              <a:off x="2870249" y="3302503"/>
              <a:ext cx="808803" cy="8088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2" name="Shape 34"/>
            <p:cNvSpPr/>
            <p:nvPr/>
          </p:nvSpPr>
          <p:spPr>
            <a:xfrm rot="16200000">
              <a:off x="2821014" y="3710808"/>
              <a:ext cx="808803" cy="8088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3" name="Shape 35"/>
            <p:cNvSpPr/>
            <p:nvPr/>
          </p:nvSpPr>
          <p:spPr>
            <a:xfrm flipH="1">
              <a:off x="3056048" y="3918295"/>
              <a:ext cx="808803" cy="8088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4" name="Shape 36"/>
            <p:cNvSpPr/>
            <p:nvPr/>
          </p:nvSpPr>
          <p:spPr>
            <a:xfrm rot="16200000">
              <a:off x="3696092" y="3718474"/>
              <a:ext cx="808802" cy="8088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5" name="Shape 37"/>
            <p:cNvSpPr/>
            <p:nvPr/>
          </p:nvSpPr>
          <p:spPr>
            <a:xfrm flipH="1">
              <a:off x="3928134" y="3925961"/>
              <a:ext cx="808802" cy="8088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6" name="Shape 38"/>
            <p:cNvSpPr/>
            <p:nvPr/>
          </p:nvSpPr>
          <p:spPr>
            <a:xfrm rot="16200000">
              <a:off x="3881891" y="4334266"/>
              <a:ext cx="808802" cy="808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48" name="Title Text"/>
          <p:cNvSpPr txBox="1"/>
          <p:nvPr>
            <p:ph type="title"/>
          </p:nvPr>
        </p:nvSpPr>
        <p:spPr>
          <a:xfrm>
            <a:off x="823850" y="2053000"/>
            <a:ext cx="4587000" cy="1148702"/>
          </a:xfrm>
          <a:prstGeom prst="rect">
            <a:avLst/>
          </a:prstGeom>
        </p:spPr>
        <p:txBody>
          <a:bodyPr anchor="ctr"/>
          <a:lstStyle>
            <a:lvl1pPr>
              <a:defRPr sz="2800"/>
            </a:lvl1pPr>
          </a:lstStyle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xfrm>
            <a:off x="1297498" y="1567548"/>
            <a:ext cx="7038903" cy="291120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6" name="Body Level One…"/>
          <p:cNvSpPr txBox="1"/>
          <p:nvPr>
            <p:ph type="body" sz="half" idx="1"/>
          </p:nvPr>
        </p:nvSpPr>
        <p:spPr>
          <a:xfrm>
            <a:off x="1297498" y="1567548"/>
            <a:ext cx="3403203" cy="291120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7" name="Shape 54"/>
          <p:cNvSpPr txBox="1"/>
          <p:nvPr>
            <p:ph type="body" sz="half" idx="13"/>
          </p:nvPr>
        </p:nvSpPr>
        <p:spPr>
          <a:xfrm>
            <a:off x="4933219" y="1567548"/>
            <a:ext cx="3403202" cy="291120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itle Text"/>
          <p:cNvSpPr txBox="1"/>
          <p:nvPr>
            <p:ph type="title"/>
          </p:nvPr>
        </p:nvSpPr>
        <p:spPr>
          <a:xfrm>
            <a:off x="1297498" y="393749"/>
            <a:ext cx="3798903" cy="1493102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84" name="Body Level One…"/>
          <p:cNvSpPr txBox="1"/>
          <p:nvPr>
            <p:ph type="body" sz="quarter" idx="1"/>
          </p:nvPr>
        </p:nvSpPr>
        <p:spPr>
          <a:xfrm>
            <a:off x="1297498" y="1972548"/>
            <a:ext cx="3798903" cy="241590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Shape 70"/>
          <p:cNvGrpSpPr/>
          <p:nvPr/>
        </p:nvGrpSpPr>
        <p:grpSpPr>
          <a:xfrm>
            <a:off x="4406398" y="-3"/>
            <a:ext cx="4737603" cy="5143505"/>
            <a:chOff x="0" y="-1"/>
            <a:chExt cx="4737602" cy="5143504"/>
          </a:xfrm>
        </p:grpSpPr>
        <p:sp>
          <p:nvSpPr>
            <p:cNvPr id="92" name="Shape 71"/>
            <p:cNvSpPr/>
            <p:nvPr/>
          </p:nvSpPr>
          <p:spPr>
            <a:xfrm rot="5400000">
              <a:off x="1499" y="-1502"/>
              <a:ext cx="4734604" cy="47376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685"/>
                  </a:moveTo>
                  <a:lnTo>
                    <a:pt x="10685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346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3" name="Shape 72"/>
            <p:cNvSpPr/>
            <p:nvPr/>
          </p:nvSpPr>
          <p:spPr>
            <a:xfrm rot="5400000">
              <a:off x="434424" y="5998"/>
              <a:ext cx="4298703" cy="42867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346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4" name="Shape 73"/>
            <p:cNvSpPr/>
            <p:nvPr/>
          </p:nvSpPr>
          <p:spPr>
            <a:xfrm rot="16200000">
              <a:off x="1211998" y="1236640"/>
              <a:ext cx="808802" cy="8088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5" name="Shape 74"/>
            <p:cNvSpPr/>
            <p:nvPr/>
          </p:nvSpPr>
          <p:spPr>
            <a:xfrm flipH="1">
              <a:off x="1443456" y="1444077"/>
              <a:ext cx="808802" cy="8088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6" name="Shape 75"/>
            <p:cNvSpPr/>
            <p:nvPr/>
          </p:nvSpPr>
          <p:spPr>
            <a:xfrm rot="16200000">
              <a:off x="1580680" y="2469742"/>
              <a:ext cx="808802" cy="8088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7" name="Shape 76"/>
            <p:cNvSpPr/>
            <p:nvPr/>
          </p:nvSpPr>
          <p:spPr>
            <a:xfrm flipH="1">
              <a:off x="1815714" y="2677179"/>
              <a:ext cx="808803" cy="808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8" name="Shape 77"/>
            <p:cNvSpPr/>
            <p:nvPr/>
          </p:nvSpPr>
          <p:spPr>
            <a:xfrm rot="16200000">
              <a:off x="2268940" y="1862243"/>
              <a:ext cx="808803" cy="808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9" name="Shape 78"/>
            <p:cNvSpPr/>
            <p:nvPr/>
          </p:nvSpPr>
          <p:spPr>
            <a:xfrm flipH="1">
              <a:off x="2501699" y="2069679"/>
              <a:ext cx="808802" cy="8088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82C7A5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0" name="Shape 79"/>
            <p:cNvSpPr/>
            <p:nvPr/>
          </p:nvSpPr>
          <p:spPr>
            <a:xfrm rot="16200000">
              <a:off x="2454740" y="2478087"/>
              <a:ext cx="808804" cy="8088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1" name="Shape 80"/>
            <p:cNvSpPr/>
            <p:nvPr/>
          </p:nvSpPr>
          <p:spPr>
            <a:xfrm flipH="1">
              <a:off x="3558866" y="2693192"/>
              <a:ext cx="808803" cy="8088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2" name="Shape 81"/>
            <p:cNvSpPr/>
            <p:nvPr/>
          </p:nvSpPr>
          <p:spPr>
            <a:xfrm flipH="1">
              <a:off x="3738683" y="3309037"/>
              <a:ext cx="808802" cy="8088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3" name="Shape 82"/>
            <p:cNvSpPr/>
            <p:nvPr/>
          </p:nvSpPr>
          <p:spPr>
            <a:xfrm rot="16200000">
              <a:off x="2641199" y="3095346"/>
              <a:ext cx="808803" cy="8088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4" name="Shape 83"/>
            <p:cNvSpPr/>
            <p:nvPr/>
          </p:nvSpPr>
          <p:spPr>
            <a:xfrm flipH="1">
              <a:off x="2870249" y="3302782"/>
              <a:ext cx="808803" cy="8088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5" name="Shape 84"/>
            <p:cNvSpPr/>
            <p:nvPr/>
          </p:nvSpPr>
          <p:spPr>
            <a:xfrm rot="16200000">
              <a:off x="2821014" y="3711190"/>
              <a:ext cx="808803" cy="8088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6" name="Shape 85"/>
            <p:cNvSpPr/>
            <p:nvPr/>
          </p:nvSpPr>
          <p:spPr>
            <a:xfrm flipH="1">
              <a:off x="3056048" y="3918626"/>
              <a:ext cx="808803" cy="8088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7" name="Shape 86"/>
            <p:cNvSpPr/>
            <p:nvPr/>
          </p:nvSpPr>
          <p:spPr>
            <a:xfrm rot="16200000">
              <a:off x="3696092" y="3718857"/>
              <a:ext cx="808802" cy="8088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8" name="Shape 87"/>
            <p:cNvSpPr/>
            <p:nvPr/>
          </p:nvSpPr>
          <p:spPr>
            <a:xfrm flipH="1">
              <a:off x="3928134" y="3926293"/>
              <a:ext cx="808802" cy="8088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9" name="Shape 88"/>
            <p:cNvSpPr/>
            <p:nvPr/>
          </p:nvSpPr>
          <p:spPr>
            <a:xfrm rot="16200000">
              <a:off x="3881891" y="4334701"/>
              <a:ext cx="808802" cy="8088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731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111" name="Title Text"/>
          <p:cNvSpPr txBox="1"/>
          <p:nvPr>
            <p:ph type="title"/>
          </p:nvPr>
        </p:nvSpPr>
        <p:spPr>
          <a:xfrm>
            <a:off x="823850" y="866775"/>
            <a:ext cx="4587000" cy="3521101"/>
          </a:xfrm>
          <a:prstGeom prst="rect">
            <a:avLst/>
          </a:prstGeom>
        </p:spPr>
        <p:txBody>
          <a:bodyPr anchor="ctr"/>
          <a:lstStyle>
            <a:lvl1pPr>
              <a:defRPr sz="2800"/>
            </a:lvl1pPr>
          </a:lstStyle>
          <a:p>
            <a:pPr/>
            <a:r>
              <a:t>Title Text</a:t>
            </a:r>
          </a:p>
        </p:txBody>
      </p:sp>
      <p:sp>
        <p:nvSpPr>
          <p:cNvPr id="11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itle Text"/>
          <p:cNvSpPr txBox="1"/>
          <p:nvPr>
            <p:ph type="title"/>
          </p:nvPr>
        </p:nvSpPr>
        <p:spPr>
          <a:xfrm>
            <a:off x="1297498" y="1658323"/>
            <a:ext cx="3036302" cy="1751702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20" name="Body Level One…"/>
          <p:cNvSpPr txBox="1"/>
          <p:nvPr>
            <p:ph type="body" sz="quarter" idx="1"/>
          </p:nvPr>
        </p:nvSpPr>
        <p:spPr>
          <a:xfrm>
            <a:off x="1297498" y="3537999"/>
            <a:ext cx="3036302" cy="506102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165100" indent="-19050">
              <a:lnSpc>
                <a:spcPct val="100000"/>
              </a:lnSpc>
              <a:buClrTx/>
              <a:buSzTx/>
              <a:buFontTx/>
              <a:buNone/>
            </a:lvl1pPr>
            <a:lvl2pPr marL="165100" indent="146050">
              <a:lnSpc>
                <a:spcPct val="100000"/>
              </a:lnSpc>
              <a:buClrTx/>
              <a:buSzTx/>
              <a:buFontTx/>
              <a:buNone/>
            </a:lvl2pPr>
            <a:lvl3pPr marL="165100" indent="146050">
              <a:lnSpc>
                <a:spcPct val="100000"/>
              </a:lnSpc>
              <a:buClrTx/>
              <a:buSzTx/>
              <a:buFontTx/>
              <a:buNone/>
            </a:lvl3pPr>
            <a:lvl4pPr marL="165100" indent="146050">
              <a:lnSpc>
                <a:spcPct val="100000"/>
              </a:lnSpc>
              <a:buClrTx/>
              <a:buSzTx/>
              <a:buFontTx/>
              <a:buNone/>
            </a:lvl4pPr>
            <a:lvl5pPr marL="165100" indent="146050">
              <a:lnSpc>
                <a:spcPct val="100000"/>
              </a:lnSpc>
              <a:buClrTx/>
              <a:buSzTx/>
              <a:buFontTx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1" name="Shape 97"/>
          <p:cNvSpPr txBox="1"/>
          <p:nvPr>
            <p:ph type="body" sz="quarter" idx="13"/>
          </p:nvPr>
        </p:nvSpPr>
        <p:spPr>
          <a:xfrm>
            <a:off x="4648200" y="1696598"/>
            <a:ext cx="3676800" cy="2347503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</a:p>
        </p:txBody>
      </p:sp>
      <p:sp>
        <p:nvSpPr>
          <p:cNvPr id="1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" name="Shape 100"/>
          <p:cNvGrpSpPr/>
          <p:nvPr/>
        </p:nvGrpSpPr>
        <p:grpSpPr>
          <a:xfrm>
            <a:off x="-3" y="4128572"/>
            <a:ext cx="698931" cy="684660"/>
            <a:chOff x="-1" y="0"/>
            <a:chExt cx="698929" cy="684659"/>
          </a:xfrm>
        </p:grpSpPr>
        <p:sp>
          <p:nvSpPr>
            <p:cNvPr id="129" name="Shape 101"/>
            <p:cNvSpPr/>
            <p:nvPr/>
          </p:nvSpPr>
          <p:spPr>
            <a:xfrm rot="16200000">
              <a:off x="-2" y="0"/>
              <a:ext cx="544804" cy="544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962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0" name="Shape 102"/>
            <p:cNvSpPr/>
            <p:nvPr/>
          </p:nvSpPr>
          <p:spPr>
            <a:xfrm flipH="1">
              <a:off x="154125" y="139856"/>
              <a:ext cx="544804" cy="5448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962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132" name="Body Level One…"/>
          <p:cNvSpPr txBox="1"/>
          <p:nvPr>
            <p:ph type="body" sz="quarter" idx="1"/>
          </p:nvPr>
        </p:nvSpPr>
        <p:spPr>
          <a:xfrm>
            <a:off x="812725" y="4305375"/>
            <a:ext cx="6936000" cy="523802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>
            <a:lvl1pPr marL="0" indent="22860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21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Shape 57"/>
          <p:cNvGrpSpPr/>
          <p:nvPr/>
        </p:nvGrpSpPr>
        <p:grpSpPr>
          <a:xfrm>
            <a:off x="-1" y="380998"/>
            <a:ext cx="1037855" cy="1016293"/>
            <a:chOff x="0" y="-1"/>
            <a:chExt cx="1037853" cy="1016291"/>
          </a:xfrm>
        </p:grpSpPr>
        <p:sp>
          <p:nvSpPr>
            <p:cNvPr id="2" name="Shape 58"/>
            <p:cNvSpPr/>
            <p:nvPr/>
          </p:nvSpPr>
          <p:spPr>
            <a:xfrm rot="16200000">
              <a:off x="0" y="-2"/>
              <a:ext cx="808803" cy="8088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" name="Shape 59"/>
            <p:cNvSpPr/>
            <p:nvPr/>
          </p:nvSpPr>
          <p:spPr>
            <a:xfrm flipH="1">
              <a:off x="229050" y="207487"/>
              <a:ext cx="808804" cy="8088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82C7A5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5" name="Title Text"/>
          <p:cNvSpPr txBox="1"/>
          <p:nvPr>
            <p:ph type="title"/>
          </p:nvPr>
        </p:nvSpPr>
        <p:spPr>
          <a:xfrm>
            <a:off x="1297498" y="393749"/>
            <a:ext cx="7038903" cy="9141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6" name="Body Level One…"/>
          <p:cNvSpPr txBox="1"/>
          <p:nvPr>
            <p:ph type="body" idx="1"/>
          </p:nvPr>
        </p:nvSpPr>
        <p:spPr>
          <a:xfrm>
            <a:off x="5103812" y="1828800"/>
            <a:ext cx="3581401" cy="3314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Slide Number"/>
          <p:cNvSpPr txBox="1"/>
          <p:nvPr>
            <p:ph type="sldNum" sz="quarter" idx="2"/>
          </p:nvPr>
        </p:nvSpPr>
        <p:spPr>
          <a:xfrm>
            <a:off x="8684348" y="4692392"/>
            <a:ext cx="336812" cy="335249"/>
          </a:xfrm>
          <a:prstGeom prst="rect">
            <a:avLst/>
          </a:prstGeom>
          <a:ln w="12700">
            <a:miter lim="400000"/>
          </a:ln>
        </p:spPr>
        <p:txBody>
          <a:bodyPr wrap="none" lIns="91423" tIns="91423" rIns="91423" bIns="91423" anchor="ctr">
            <a:spAutoFit/>
          </a:bodyPr>
          <a:lstStyle>
            <a:lvl1pPr algn="r">
              <a:defRPr sz="1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rgbClr val="FFFFFF"/>
          </a:solidFill>
          <a:uFillTx/>
          <a:latin typeface="Montserrat"/>
          <a:ea typeface="Montserrat"/>
          <a:cs typeface="Montserrat"/>
          <a:sym typeface="Montserrat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rgbClr val="FFFFFF"/>
          </a:solidFill>
          <a:uFillTx/>
          <a:latin typeface="Montserrat"/>
          <a:ea typeface="Montserrat"/>
          <a:cs typeface="Montserrat"/>
          <a:sym typeface="Montserrat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rgbClr val="FFFFFF"/>
          </a:solidFill>
          <a:uFillTx/>
          <a:latin typeface="Montserrat"/>
          <a:ea typeface="Montserrat"/>
          <a:cs typeface="Montserrat"/>
          <a:sym typeface="Montserrat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rgbClr val="FFFFFF"/>
          </a:solidFill>
          <a:uFillTx/>
          <a:latin typeface="Montserrat"/>
          <a:ea typeface="Montserrat"/>
          <a:cs typeface="Montserrat"/>
          <a:sym typeface="Montserrat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rgbClr val="FFFFFF"/>
          </a:solidFill>
          <a:uFillTx/>
          <a:latin typeface="Montserrat"/>
          <a:ea typeface="Montserrat"/>
          <a:cs typeface="Montserrat"/>
          <a:sym typeface="Montserrat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rgbClr val="FFFFFF"/>
          </a:solidFill>
          <a:uFillTx/>
          <a:latin typeface="Montserrat"/>
          <a:ea typeface="Montserrat"/>
          <a:cs typeface="Montserrat"/>
          <a:sym typeface="Montserrat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rgbClr val="FFFFFF"/>
          </a:solidFill>
          <a:uFillTx/>
          <a:latin typeface="Montserrat"/>
          <a:ea typeface="Montserrat"/>
          <a:cs typeface="Montserrat"/>
          <a:sym typeface="Montserrat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rgbClr val="FFFFFF"/>
          </a:solidFill>
          <a:uFillTx/>
          <a:latin typeface="Montserrat"/>
          <a:ea typeface="Montserrat"/>
          <a:cs typeface="Montserrat"/>
          <a:sym typeface="Montserrat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rgbClr val="FFFFFF"/>
          </a:solidFill>
          <a:uFillTx/>
          <a:latin typeface="Montserrat"/>
          <a:ea typeface="Montserrat"/>
          <a:cs typeface="Montserrat"/>
          <a:sym typeface="Montserrat"/>
        </a:defRPr>
      </a:lvl9pPr>
    </p:titleStyle>
    <p:bodyStyle>
      <a:lvl1pPr marL="457200" marR="0" indent="-31115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FFFFFF"/>
        </a:buClr>
        <a:buSzPts val="1300"/>
        <a:buFont typeface="Helvetica"/>
        <a:buChar char="●"/>
        <a:tabLst/>
        <a:defRPr b="0" baseline="0" cap="none" i="0" spc="0" strike="noStrike" sz="1300" u="none">
          <a:ln>
            <a:noFill/>
          </a:ln>
          <a:solidFill>
            <a:srgbClr val="FFFFFF"/>
          </a:solidFill>
          <a:uFillTx/>
          <a:latin typeface="Lato"/>
          <a:ea typeface="Lato"/>
          <a:cs typeface="Lato"/>
          <a:sym typeface="Lato"/>
        </a:defRPr>
      </a:lvl1pPr>
      <a:lvl2pPr marL="968662" marR="0" indent="-352712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FFFFFF"/>
        </a:buClr>
        <a:buSzPts val="1300"/>
        <a:buFont typeface="Helvetica"/>
        <a:buChar char="○"/>
        <a:tabLst/>
        <a:defRPr b="0" baseline="0" cap="none" i="0" spc="0" strike="noStrike" sz="1300" u="none">
          <a:ln>
            <a:noFill/>
          </a:ln>
          <a:solidFill>
            <a:srgbClr val="FFFFFF"/>
          </a:solidFill>
          <a:uFillTx/>
          <a:latin typeface="Lato"/>
          <a:ea typeface="Lato"/>
          <a:cs typeface="Lato"/>
          <a:sym typeface="Lato"/>
        </a:defRPr>
      </a:lvl2pPr>
      <a:lvl3pPr marL="1425862" marR="0" indent="-352712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FFFFFF"/>
        </a:buClr>
        <a:buSzPts val="1300"/>
        <a:buFont typeface="Helvetica"/>
        <a:buChar char="■"/>
        <a:tabLst/>
        <a:defRPr b="0" baseline="0" cap="none" i="0" spc="0" strike="noStrike" sz="1300" u="none">
          <a:ln>
            <a:noFill/>
          </a:ln>
          <a:solidFill>
            <a:srgbClr val="FFFFFF"/>
          </a:solidFill>
          <a:uFillTx/>
          <a:latin typeface="Lato"/>
          <a:ea typeface="Lato"/>
          <a:cs typeface="Lato"/>
          <a:sym typeface="Lato"/>
        </a:defRPr>
      </a:lvl3pPr>
      <a:lvl4pPr marL="1883062" marR="0" indent="-352712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FFFFFF"/>
        </a:buClr>
        <a:buSzPts val="1300"/>
        <a:buFont typeface="Helvetica"/>
        <a:buChar char="●"/>
        <a:tabLst/>
        <a:defRPr b="0" baseline="0" cap="none" i="0" spc="0" strike="noStrike" sz="1300" u="none">
          <a:ln>
            <a:noFill/>
          </a:ln>
          <a:solidFill>
            <a:srgbClr val="FFFFFF"/>
          </a:solidFill>
          <a:uFillTx/>
          <a:latin typeface="Lato"/>
          <a:ea typeface="Lato"/>
          <a:cs typeface="Lato"/>
          <a:sym typeface="Lato"/>
        </a:defRPr>
      </a:lvl4pPr>
      <a:lvl5pPr marL="2340262" marR="0" indent="-352712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FFFFFF"/>
        </a:buClr>
        <a:buSzPts val="1300"/>
        <a:buFont typeface="Helvetica"/>
        <a:buChar char="○"/>
        <a:tabLst/>
        <a:defRPr b="0" baseline="0" cap="none" i="0" spc="0" strike="noStrike" sz="1300" u="none">
          <a:ln>
            <a:noFill/>
          </a:ln>
          <a:solidFill>
            <a:srgbClr val="FFFFFF"/>
          </a:solidFill>
          <a:uFillTx/>
          <a:latin typeface="Lato"/>
          <a:ea typeface="Lato"/>
          <a:cs typeface="Lato"/>
          <a:sym typeface="Lato"/>
        </a:defRPr>
      </a:lvl5pPr>
      <a:lvl6pPr marL="2797462" marR="0" indent="-352712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FFFFFF"/>
        </a:buClr>
        <a:buSzPts val="1300"/>
        <a:buFont typeface="Helvetica"/>
        <a:buChar char="■"/>
        <a:tabLst/>
        <a:defRPr b="0" baseline="0" cap="none" i="0" spc="0" strike="noStrike" sz="1300" u="none">
          <a:ln>
            <a:noFill/>
          </a:ln>
          <a:solidFill>
            <a:srgbClr val="FFFFFF"/>
          </a:solidFill>
          <a:uFillTx/>
          <a:latin typeface="Lato"/>
          <a:ea typeface="Lato"/>
          <a:cs typeface="Lato"/>
          <a:sym typeface="Lato"/>
        </a:defRPr>
      </a:lvl6pPr>
      <a:lvl7pPr marL="3254662" marR="0" indent="-352712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FFFFFF"/>
        </a:buClr>
        <a:buSzPts val="1300"/>
        <a:buFont typeface="Helvetica"/>
        <a:buChar char="●"/>
        <a:tabLst/>
        <a:defRPr b="0" baseline="0" cap="none" i="0" spc="0" strike="noStrike" sz="1300" u="none">
          <a:ln>
            <a:noFill/>
          </a:ln>
          <a:solidFill>
            <a:srgbClr val="FFFFFF"/>
          </a:solidFill>
          <a:uFillTx/>
          <a:latin typeface="Lato"/>
          <a:ea typeface="Lato"/>
          <a:cs typeface="Lato"/>
          <a:sym typeface="Lato"/>
        </a:defRPr>
      </a:lvl7pPr>
      <a:lvl8pPr marL="3711862" marR="0" indent="-352712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FFFFFF"/>
        </a:buClr>
        <a:buSzPts val="1300"/>
        <a:buFont typeface="Helvetica"/>
        <a:buChar char="○"/>
        <a:tabLst/>
        <a:defRPr b="0" baseline="0" cap="none" i="0" spc="0" strike="noStrike" sz="1300" u="none">
          <a:ln>
            <a:noFill/>
          </a:ln>
          <a:solidFill>
            <a:srgbClr val="FFFFFF"/>
          </a:solidFill>
          <a:uFillTx/>
          <a:latin typeface="Lato"/>
          <a:ea typeface="Lato"/>
          <a:cs typeface="Lato"/>
          <a:sym typeface="Lato"/>
        </a:defRPr>
      </a:lvl8pPr>
      <a:lvl9pPr marL="4169062" marR="0" indent="-352712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FFFFFF"/>
        </a:buClr>
        <a:buSzPts val="1300"/>
        <a:buFont typeface="Helvetica"/>
        <a:buChar char="■"/>
        <a:tabLst/>
        <a:defRPr b="0" baseline="0" cap="none" i="0" spc="0" strike="noStrike" sz="1300" u="none">
          <a:ln>
            <a:noFill/>
          </a:ln>
          <a:solidFill>
            <a:srgbClr val="FFFFFF"/>
          </a:solidFill>
          <a:uFillTx/>
          <a:latin typeface="Lato"/>
          <a:ea typeface="Lato"/>
          <a:cs typeface="Lato"/>
          <a:sym typeface="Lato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0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1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2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7.png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8.png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1.png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2.png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34"/>
          <p:cNvSpPr txBox="1"/>
          <p:nvPr>
            <p:ph type="ctrTitle"/>
          </p:nvPr>
        </p:nvSpPr>
        <p:spPr>
          <a:xfrm>
            <a:off x="3537150" y="1578399"/>
            <a:ext cx="5017500" cy="1578902"/>
          </a:xfrm>
          <a:prstGeom prst="rect">
            <a:avLst/>
          </a:prstGeom>
        </p:spPr>
        <p:txBody>
          <a:bodyPr/>
          <a:lstStyle>
            <a:lvl1pPr defTabSz="841247">
              <a:defRPr sz="3600"/>
            </a:lvl1pPr>
          </a:lstStyle>
          <a:p>
            <a:pPr/>
            <a:r>
              <a:t>ENSE 470, Milestone 7</a:t>
            </a:r>
          </a:p>
        </p:txBody>
      </p:sp>
      <p:sp>
        <p:nvSpPr>
          <p:cNvPr id="187" name="Shape 135"/>
          <p:cNvSpPr txBox="1"/>
          <p:nvPr>
            <p:ph type="subTitle" sz="quarter" idx="1"/>
          </p:nvPr>
        </p:nvSpPr>
        <p:spPr>
          <a:xfrm>
            <a:off x="4310548" y="3157298"/>
            <a:ext cx="3470703" cy="1744500"/>
          </a:xfrm>
          <a:prstGeom prst="rect">
            <a:avLst/>
          </a:prstGeom>
        </p:spPr>
        <p:txBody>
          <a:bodyPr/>
          <a:lstStyle/>
          <a:p>
            <a:pPr marL="0" indent="0" defTabSz="859536">
              <a:defRPr sz="2200"/>
            </a:pPr>
            <a:r>
              <a:t>Tiger Vikings</a:t>
            </a:r>
          </a:p>
          <a:p>
            <a:pPr marL="0" indent="0" defTabSz="859536">
              <a:defRPr sz="1200"/>
            </a:pPr>
            <a:r>
              <a:t>Uys Kriek</a:t>
            </a:r>
          </a:p>
          <a:p>
            <a:pPr marL="0" indent="0" defTabSz="859536">
              <a:defRPr sz="1200"/>
            </a:pPr>
            <a:r>
              <a:t>Jay Denesik</a:t>
            </a:r>
          </a:p>
          <a:p>
            <a:pPr marL="0" indent="0" defTabSz="859536">
              <a:defRPr sz="1200"/>
            </a:pPr>
            <a:r>
              <a:t>Samuel Iregbu</a:t>
            </a:r>
          </a:p>
          <a:p>
            <a:pPr marL="0" indent="0" defTabSz="859536">
              <a:defRPr sz="1200"/>
            </a:pPr>
            <a:r>
              <a:t>Christian Anwanaodung</a:t>
            </a:r>
          </a:p>
          <a:p>
            <a:pPr marL="0" indent="0" defTabSz="859536">
              <a:defRPr sz="1200"/>
            </a:pPr>
          </a:p>
          <a:p>
            <a:pPr marL="0" indent="0" defTabSz="859536">
              <a:defRPr sz="1200"/>
            </a:pPr>
            <a:r>
              <a:t>April 11th, 2018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196"/>
          <p:cNvSpPr txBox="1"/>
          <p:nvPr>
            <p:ph type="title"/>
          </p:nvPr>
        </p:nvSpPr>
        <p:spPr>
          <a:xfrm>
            <a:off x="1297500" y="393749"/>
            <a:ext cx="7038900" cy="914101"/>
          </a:xfrm>
          <a:prstGeom prst="rect">
            <a:avLst/>
          </a:prstGeom>
        </p:spPr>
        <p:txBody>
          <a:bodyPr/>
          <a:lstStyle/>
          <a:p>
            <a:pPr/>
            <a:r>
              <a:t>Team Github review</a:t>
            </a:r>
          </a:p>
        </p:txBody>
      </p:sp>
      <p:pic>
        <p:nvPicPr>
          <p:cNvPr id="214" name="Shape 197" descr="Shape 19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90136" y="1748500"/>
            <a:ext cx="2867027" cy="238125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02"/>
          <p:cNvSpPr txBox="1"/>
          <p:nvPr>
            <p:ph type="title"/>
          </p:nvPr>
        </p:nvSpPr>
        <p:spPr>
          <a:xfrm>
            <a:off x="1297500" y="393749"/>
            <a:ext cx="7038900" cy="914101"/>
          </a:xfrm>
          <a:prstGeom prst="rect">
            <a:avLst/>
          </a:prstGeom>
        </p:spPr>
        <p:txBody>
          <a:bodyPr/>
          <a:lstStyle/>
          <a:p>
            <a:pPr/>
            <a:r>
              <a:t>Refactor review</a:t>
            </a:r>
          </a:p>
        </p:txBody>
      </p:sp>
      <p:sp>
        <p:nvSpPr>
          <p:cNvPr id="217" name="Shape 203"/>
          <p:cNvSpPr txBox="1"/>
          <p:nvPr>
            <p:ph type="body" idx="1"/>
          </p:nvPr>
        </p:nvSpPr>
        <p:spPr>
          <a:xfrm>
            <a:off x="1297500" y="919774"/>
            <a:ext cx="7038900" cy="2911201"/>
          </a:xfrm>
          <a:prstGeom prst="rect">
            <a:avLst/>
          </a:prstGeom>
        </p:spPr>
        <p:txBody>
          <a:bodyPr/>
          <a:lstStyle/>
          <a:p>
            <a:pPr marL="0" indent="0" defTabSz="860358">
              <a:buSzTx/>
              <a:buNone/>
              <a:defRPr sz="1649"/>
            </a:pPr>
          </a:p>
          <a:p>
            <a:pPr marL="0" indent="0" defTabSz="886968">
              <a:spcBef>
                <a:spcPts val="1500"/>
              </a:spcBef>
              <a:buSzTx/>
              <a:buNone/>
              <a:defRPr sz="1746"/>
            </a:pPr>
            <a:r>
              <a:t>-The code is readable</a:t>
            </a:r>
          </a:p>
          <a:p>
            <a:pPr marL="0" indent="0" defTabSz="886968">
              <a:spcBef>
                <a:spcPts val="1500"/>
              </a:spcBef>
              <a:buSzTx/>
              <a:buNone/>
              <a:defRPr sz="1746"/>
            </a:pPr>
            <a:r>
              <a:t>       </a:t>
            </a:r>
            <a:r>
              <a:t>- there were little or no comments to follow up.</a:t>
            </a:r>
          </a:p>
          <a:p>
            <a:pPr marL="0" indent="0" defTabSz="860358">
              <a:spcBef>
                <a:spcPts val="1400"/>
              </a:spcBef>
              <a:buSzTx/>
              <a:buNone/>
              <a:defRPr sz="1649"/>
            </a:pPr>
            <a:r>
              <a:t>-Most of the ATDD’s passed</a:t>
            </a:r>
          </a:p>
          <a:p>
            <a:pPr marL="0" indent="0" defTabSz="860358">
              <a:spcBef>
                <a:spcPts val="1400"/>
              </a:spcBef>
              <a:buSzTx/>
              <a:buNone/>
              <a:defRPr sz="1649"/>
            </a:pPr>
            <a:r>
              <a:t>	- Some error notification ATDD’s failed</a:t>
            </a:r>
          </a:p>
          <a:p>
            <a:pPr marL="0" indent="0" defTabSz="860358">
              <a:spcBef>
                <a:spcPts val="1400"/>
              </a:spcBef>
              <a:buSzTx/>
              <a:buNone/>
              <a:defRPr sz="1649"/>
            </a:pPr>
            <a:r>
              <a:t>	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Screen Shot 2018-04-12 at 3.27.05 AM.png" descr="Screen Shot 2018-04-12 at 3.27.05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050" y="338931"/>
            <a:ext cx="9105732" cy="446544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Screen Shot 2018-04-12 at 3.28.04 AM.png" descr="Screen Shot 2018-04-12 at 3.28.04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9400" y="1504950"/>
            <a:ext cx="8585200" cy="2133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Screen Shot 2018-04-12 at 3.27.27 AM.png" descr="Screen Shot 2018-04-12 at 3.27.27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8977" y="634265"/>
            <a:ext cx="9046047" cy="387497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Screen Shot 2018-04-12 at 3.28.21 AM.png" descr="Screen Shot 2018-04-12 at 3.28.21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3050" y="161080"/>
            <a:ext cx="8597900" cy="2273302"/>
          </a:xfrm>
          <a:prstGeom prst="rect">
            <a:avLst/>
          </a:prstGeom>
          <a:ln w="12700">
            <a:miter lim="400000"/>
          </a:ln>
        </p:spPr>
      </p:pic>
      <p:pic>
        <p:nvPicPr>
          <p:cNvPr id="226" name="Screen Shot 2018-04-12 at 3.28.32 AM.png" descr="Screen Shot 2018-04-12 at 3.28.32 A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85750" y="2659608"/>
            <a:ext cx="8572500" cy="21463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" name="Screen Shot 2018-04-12 at 3.28.53 AM.png" descr="Screen Shot 2018-04-12 at 3.28.53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3050" y="246905"/>
            <a:ext cx="8597900" cy="2159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29" name="Screen Shot 2018-04-12 at 3.29.14 AM.png" descr="Screen Shot 2018-04-12 at 3.29.14 A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73050" y="2682328"/>
            <a:ext cx="8597900" cy="21336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" name="Screen Shot 2018-04-12 at 3.29.41 AM.png" descr="Screen Shot 2018-04-12 at 3.29.41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3050" y="1403350"/>
            <a:ext cx="8597900" cy="23368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ATDD REVIEW"/>
          <p:cNvSpPr txBox="1"/>
          <p:nvPr>
            <p:ph type="title"/>
          </p:nvPr>
        </p:nvSpPr>
        <p:spPr>
          <a:xfrm>
            <a:off x="1297498" y="432094"/>
            <a:ext cx="7038903" cy="914102"/>
          </a:xfrm>
          <a:prstGeom prst="rect">
            <a:avLst/>
          </a:prstGeom>
        </p:spPr>
        <p:txBody>
          <a:bodyPr/>
          <a:lstStyle/>
          <a:p>
            <a:pPr/>
            <a:r>
              <a:t>ATDD REVIEW </a:t>
            </a:r>
          </a:p>
        </p:txBody>
      </p:sp>
      <p:sp>
        <p:nvSpPr>
          <p:cNvPr id="234" name="Their ATDD’s were relative easy to find on GitHub…"/>
          <p:cNvSpPr txBox="1"/>
          <p:nvPr>
            <p:ph type="body" idx="1"/>
          </p:nvPr>
        </p:nvSpPr>
        <p:spPr>
          <a:xfrm>
            <a:off x="1297498" y="1567548"/>
            <a:ext cx="7038903" cy="2911202"/>
          </a:xfrm>
          <a:prstGeom prst="rect">
            <a:avLst/>
          </a:prstGeom>
        </p:spPr>
        <p:txBody>
          <a:bodyPr/>
          <a:lstStyle/>
          <a:p>
            <a:pPr lvl="1" marL="685800" indent="-228600">
              <a:lnSpc>
                <a:spcPct val="100000"/>
              </a:lnSpc>
              <a:spcBef>
                <a:spcPts val="500"/>
              </a:spcBef>
              <a:buClrTx/>
              <a:buSzPct val="100000"/>
              <a:buFont typeface="Arial"/>
              <a:buChar char="•"/>
              <a:defRPr sz="1900">
                <a:latin typeface="Calibri"/>
                <a:ea typeface="Calibri"/>
                <a:cs typeface="Calibri"/>
                <a:sym typeface="Calibri"/>
              </a:defRPr>
            </a:pPr>
            <a:r>
              <a:t>Their ATDD’s were relative easy to find on GitHub</a:t>
            </a:r>
          </a:p>
          <a:p>
            <a:pPr lvl="1" marL="685800" indent="-228600">
              <a:lnSpc>
                <a:spcPct val="100000"/>
              </a:lnSpc>
              <a:spcBef>
                <a:spcPts val="500"/>
              </a:spcBef>
              <a:buClrTx/>
              <a:buSzPct val="100000"/>
              <a:buFont typeface="Arial"/>
              <a:buChar char="•"/>
              <a:defRPr sz="1900">
                <a:latin typeface="Calibri"/>
                <a:ea typeface="Calibri"/>
                <a:cs typeface="Calibri"/>
                <a:sym typeface="Calibri"/>
              </a:defRPr>
            </a:pPr>
            <a:r>
              <a:t>From the ATDD tests provided from Milestone 5 only 4 of them failed out of 12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08"/>
          <p:cNvSpPr txBox="1"/>
          <p:nvPr>
            <p:ph type="title"/>
          </p:nvPr>
        </p:nvSpPr>
        <p:spPr>
          <a:xfrm>
            <a:off x="1297500" y="393749"/>
            <a:ext cx="7038900" cy="914101"/>
          </a:xfrm>
          <a:prstGeom prst="rect">
            <a:avLst/>
          </a:prstGeom>
        </p:spPr>
        <p:txBody>
          <a:bodyPr/>
          <a:lstStyle/>
          <a:p>
            <a:pPr/>
            <a:r>
              <a:t>Refactor review</a:t>
            </a:r>
          </a:p>
        </p:txBody>
      </p:sp>
      <p:sp>
        <p:nvSpPr>
          <p:cNvPr id="237" name="Shape 209"/>
          <p:cNvSpPr txBox="1"/>
          <p:nvPr>
            <p:ph type="body" idx="1"/>
          </p:nvPr>
        </p:nvSpPr>
        <p:spPr>
          <a:xfrm>
            <a:off x="1297499" y="1116149"/>
            <a:ext cx="7369152" cy="366486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b="1" sz="1800"/>
            </a:pPr>
            <a:r>
              <a:t>Code smells</a:t>
            </a:r>
          </a:p>
          <a:p>
            <a:pPr marL="0" indent="0">
              <a:spcBef>
                <a:spcPts val="1600"/>
              </a:spcBef>
              <a:buSzTx/>
              <a:buNone/>
              <a:defRPr b="1" sz="1800"/>
            </a:pPr>
            <a:r>
              <a:t>Long method</a:t>
            </a:r>
          </a:p>
          <a:p>
            <a:pPr marL="0" indent="0">
              <a:spcBef>
                <a:spcPts val="1600"/>
              </a:spcBef>
              <a:buSzTx/>
              <a:buNone/>
              <a:defRPr sz="1800"/>
            </a:pPr>
            <a:r>
              <a:t>A method contains too many lines of code</a:t>
            </a:r>
          </a:p>
          <a:p>
            <a:pPr marL="180472" indent="-180472" defTabSz="457200">
              <a:lnSpc>
                <a:spcPct val="100000"/>
              </a:lnSpc>
              <a:buClrTx/>
              <a:buSzPct val="100000"/>
              <a:buFontTx/>
              <a:buChar char="•"/>
              <a:defRPr sz="1800"/>
            </a:pPr>
            <a:r>
              <a:t>This can be made better by using extract methods.</a:t>
            </a:r>
          </a:p>
          <a:p>
            <a:pPr marL="180472" indent="-180472" defTabSz="457200">
              <a:lnSpc>
                <a:spcPct val="100000"/>
              </a:lnSpc>
              <a:buClrTx/>
              <a:buSzPct val="100000"/>
              <a:buFontTx/>
              <a:buChar char="•"/>
              <a:defRPr sz="1800"/>
            </a:pPr>
            <a:r>
              <a:t>Example: function getUserNameAndEmail()</a:t>
            </a:r>
          </a:p>
          <a:p>
            <a:pPr lvl="7" marL="0" indent="1600200" defTabSz="457200">
              <a:lnSpc>
                <a:spcPct val="100000"/>
              </a:lnSpc>
              <a:buSzTx/>
              <a:buNone/>
              <a:defRPr sz="1800"/>
            </a:pPr>
            <a:r>
              <a:t> function getAppName()</a:t>
            </a:r>
          </a:p>
          <a:p>
            <a:pPr lvl="7" marL="0" indent="1600200" defTabSz="457200">
              <a:lnSpc>
                <a:spcPct val="100000"/>
              </a:lnSpc>
              <a:buSzTx/>
              <a:buNone/>
              <a:defRPr sz="1800"/>
            </a:pPr>
            <a:r>
              <a:t> function getApproverName()</a:t>
            </a:r>
          </a:p>
          <a:p>
            <a:pPr lvl="7" marL="0" indent="1600200" defTabSz="457200">
              <a:lnSpc>
                <a:spcPct val="100000"/>
              </a:lnSpc>
              <a:buSzTx/>
              <a:buNone/>
              <a:defRPr sz="1800"/>
            </a:pPr>
          </a:p>
          <a:p>
            <a:pPr marL="0" indent="0" defTabSz="457200">
              <a:lnSpc>
                <a:spcPct val="100000"/>
              </a:lnSpc>
              <a:buSzTx/>
              <a:buNone/>
              <a:defRPr sz="1800"/>
            </a:pPr>
            <a:r>
              <a:t>The next slide shows an example of long methods in their software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40"/>
          <p:cNvSpPr txBox="1"/>
          <p:nvPr>
            <p:ph type="title"/>
          </p:nvPr>
        </p:nvSpPr>
        <p:spPr>
          <a:xfrm>
            <a:off x="1297500" y="393749"/>
            <a:ext cx="7038900" cy="914101"/>
          </a:xfrm>
          <a:prstGeom prst="rect">
            <a:avLst/>
          </a:prstGeom>
        </p:spPr>
        <p:txBody>
          <a:bodyPr/>
          <a:lstStyle/>
          <a:p>
            <a:pPr/>
            <a:r>
              <a:t>Screenshots of Timbits completed product</a:t>
            </a:r>
          </a:p>
        </p:txBody>
      </p:sp>
      <p:pic>
        <p:nvPicPr>
          <p:cNvPr id="190" name="Shape 142" descr="Shape 14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72024" y="1157867"/>
            <a:ext cx="7689851" cy="382810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Screen Shot 2018-04-12 at 9.01.50 AM.png" descr="Screen Shot 2018-04-12 at 9.01.50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96900" y="234950"/>
            <a:ext cx="7950200" cy="4673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15"/>
          <p:cNvSpPr txBox="1"/>
          <p:nvPr>
            <p:ph type="title"/>
          </p:nvPr>
        </p:nvSpPr>
        <p:spPr>
          <a:xfrm>
            <a:off x="1297500" y="393749"/>
            <a:ext cx="7038900" cy="914101"/>
          </a:xfrm>
          <a:prstGeom prst="rect">
            <a:avLst/>
          </a:prstGeom>
        </p:spPr>
        <p:txBody>
          <a:bodyPr/>
          <a:lstStyle/>
          <a:p>
            <a:pPr/>
            <a:r>
              <a:t>Refactor review</a:t>
            </a:r>
          </a:p>
        </p:txBody>
      </p:sp>
      <p:sp>
        <p:nvSpPr>
          <p:cNvPr id="242" name="Shape 216"/>
          <p:cNvSpPr txBox="1"/>
          <p:nvPr>
            <p:ph type="body" idx="1"/>
          </p:nvPr>
        </p:nvSpPr>
        <p:spPr>
          <a:xfrm>
            <a:off x="1297500" y="919774"/>
            <a:ext cx="7038900" cy="2911201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1800"/>
            </a:pPr>
            <a:r>
              <a:t>Code smells</a:t>
            </a:r>
          </a:p>
          <a:p>
            <a:pPr marL="0" indent="0">
              <a:spcBef>
                <a:spcPts val="1600"/>
              </a:spcBef>
              <a:buSzTx/>
              <a:buNone/>
              <a:defRPr sz="1800"/>
            </a:pPr>
            <a:r>
              <a:t>-Long Parameter List </a:t>
            </a:r>
          </a:p>
          <a:p>
            <a:pPr marL="0" indent="0">
              <a:spcBef>
                <a:spcPts val="1600"/>
              </a:spcBef>
              <a:buSzTx/>
              <a:buNone/>
              <a:defRPr sz="1800"/>
            </a:pPr>
            <a:r>
              <a:t>	- Too many parameters being passed into a method</a:t>
            </a:r>
          </a:p>
          <a:p>
            <a:pPr marL="0" indent="0">
              <a:spcBef>
                <a:spcPts val="1600"/>
              </a:spcBef>
              <a:buSzTx/>
              <a:buNone/>
              <a:defRPr sz="1800"/>
            </a:pPr>
            <a:r>
              <a:t>Example: </a:t>
            </a:r>
          </a:p>
        </p:txBody>
      </p:sp>
      <p:pic>
        <p:nvPicPr>
          <p:cNvPr id="243" name="Screen Shot 2018-04-12 at 8.44.52 AM.png" descr="Screen Shot 2018-04-12 at 8.44.52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2968762"/>
            <a:ext cx="9144000" cy="777999"/>
          </a:xfrm>
          <a:prstGeom prst="rect">
            <a:avLst/>
          </a:prstGeom>
          <a:ln w="12700">
            <a:miter lim="400000"/>
          </a:ln>
        </p:spPr>
      </p:pic>
      <p:pic>
        <p:nvPicPr>
          <p:cNvPr id="244" name="Screen Shot 2018-04-12 at 8.46.22 AM.png" descr="Screen Shot 2018-04-12 at 8.46.22 A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4042316"/>
            <a:ext cx="9144000" cy="20846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21"/>
          <p:cNvSpPr txBox="1"/>
          <p:nvPr>
            <p:ph type="title"/>
          </p:nvPr>
        </p:nvSpPr>
        <p:spPr>
          <a:xfrm>
            <a:off x="1052550" y="432094"/>
            <a:ext cx="7038900" cy="914102"/>
          </a:xfrm>
          <a:prstGeom prst="rect">
            <a:avLst/>
          </a:prstGeom>
        </p:spPr>
        <p:txBody>
          <a:bodyPr/>
          <a:lstStyle/>
          <a:p>
            <a:pPr/>
            <a:r>
              <a:t>Refactor review</a:t>
            </a:r>
          </a:p>
        </p:txBody>
      </p:sp>
      <p:sp>
        <p:nvSpPr>
          <p:cNvPr id="247" name="Shape 222"/>
          <p:cNvSpPr txBox="1"/>
          <p:nvPr>
            <p:ph type="body" idx="1"/>
          </p:nvPr>
        </p:nvSpPr>
        <p:spPr>
          <a:xfrm>
            <a:off x="963800" y="1132074"/>
            <a:ext cx="5309700" cy="3692102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1800"/>
            </a:pPr>
            <a:r>
              <a:t>Code smells</a:t>
            </a:r>
          </a:p>
          <a:p>
            <a:pPr marL="0" indent="0">
              <a:spcBef>
                <a:spcPts val="1600"/>
              </a:spcBef>
              <a:buSzTx/>
              <a:buNone/>
              <a:defRPr sz="1800"/>
            </a:pPr>
            <a:r>
              <a:t>-Data class </a:t>
            </a:r>
          </a:p>
          <a:p>
            <a:pPr marL="0" indent="0">
              <a:spcBef>
                <a:spcPts val="1600"/>
              </a:spcBef>
              <a:buSzTx/>
              <a:buNone/>
              <a:defRPr sz="1800"/>
            </a:pPr>
            <a:r>
              <a:t>	- Request class contains only fields and constructor</a:t>
            </a:r>
          </a:p>
          <a:p>
            <a:pPr marL="0" indent="0">
              <a:spcBef>
                <a:spcPts val="1600"/>
              </a:spcBef>
              <a:buSzTx/>
              <a:buNone/>
              <a:defRPr sz="1800"/>
            </a:pPr>
            <a:r>
              <a:t>	- Data is not operated on within the Request class</a:t>
            </a:r>
          </a:p>
        </p:txBody>
      </p:sp>
      <p:pic>
        <p:nvPicPr>
          <p:cNvPr id="248" name="Shape 223" descr="Shape 22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86200" y="241675"/>
            <a:ext cx="2303225" cy="456565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Other mentions"/>
          <p:cNvSpPr txBox="1"/>
          <p:nvPr>
            <p:ph type="title"/>
          </p:nvPr>
        </p:nvSpPr>
        <p:spPr>
          <a:xfrm>
            <a:off x="1297498" y="393749"/>
            <a:ext cx="7038903" cy="914101"/>
          </a:xfrm>
          <a:prstGeom prst="rect">
            <a:avLst/>
          </a:prstGeom>
        </p:spPr>
        <p:txBody>
          <a:bodyPr/>
          <a:lstStyle/>
          <a:p>
            <a:pPr/>
            <a:r>
              <a:t>Other mentions </a:t>
            </a:r>
          </a:p>
        </p:txBody>
      </p:sp>
      <p:sp>
        <p:nvSpPr>
          <p:cNvPr id="251" name="Some of the functionalities only worked on google chrome…"/>
          <p:cNvSpPr txBox="1"/>
          <p:nvPr>
            <p:ph type="body" idx="4294967295"/>
          </p:nvPr>
        </p:nvSpPr>
        <p:spPr>
          <a:xfrm>
            <a:off x="1297498" y="1116149"/>
            <a:ext cx="7038903" cy="2911202"/>
          </a:xfrm>
          <a:prstGeom prst="rect">
            <a:avLst/>
          </a:prstGeom>
        </p:spPr>
        <p:txBody>
          <a:bodyPr lIns="91422" tIns="91422" rIns="91422" bIns="91422">
            <a:normAutofit fontScale="100000" lnSpcReduction="0"/>
          </a:bodyPr>
          <a:lstStyle/>
          <a:p>
            <a:pPr marL="180472" indent="-180472">
              <a:buClrTx/>
              <a:buSzPct val="100000"/>
              <a:buFontTx/>
              <a:buChar char="•"/>
              <a:defRPr b="1" sz="1800"/>
            </a:pPr>
            <a:r>
              <a:t>Some of the functionalities only worked on google chrome </a:t>
            </a:r>
          </a:p>
          <a:p>
            <a:pPr marL="180472" indent="-180472">
              <a:buClrTx/>
              <a:buSzPct val="100000"/>
              <a:buFontTx/>
              <a:buChar char="•"/>
              <a:defRPr b="1" sz="1800"/>
            </a:pPr>
            <a:r>
              <a:t>No error messages were displayed if a mistake was made in the forms </a:t>
            </a:r>
          </a:p>
          <a:p>
            <a:pPr marL="180472" indent="-180472">
              <a:buClrTx/>
              <a:buSzPct val="100000"/>
              <a:buFontTx/>
              <a:buChar char="•"/>
              <a:defRPr b="1" sz="1800"/>
            </a:pPr>
            <a:r>
              <a:t>They had some security checks which were really nice </a:t>
            </a:r>
          </a:p>
          <a:p>
            <a:pPr marL="180472" indent="-180472">
              <a:buClrTx/>
              <a:buSzPct val="100000"/>
              <a:buFontTx/>
              <a:buChar char="•"/>
              <a:defRPr b="1" sz="1800"/>
            </a:pPr>
            <a:r>
              <a:t>However their design and view of the project was really nice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28"/>
          <p:cNvSpPr txBox="1"/>
          <p:nvPr>
            <p:ph type="title"/>
          </p:nvPr>
        </p:nvSpPr>
        <p:spPr>
          <a:xfrm>
            <a:off x="1297500" y="393749"/>
            <a:ext cx="7038900" cy="914101"/>
          </a:xfrm>
          <a:prstGeom prst="rect">
            <a:avLst/>
          </a:prstGeom>
        </p:spPr>
        <p:txBody>
          <a:bodyPr/>
          <a:lstStyle/>
          <a:p>
            <a:pPr/>
            <a:r>
              <a:t>Design pattern discussion (High-level focus)</a:t>
            </a:r>
          </a:p>
        </p:txBody>
      </p:sp>
      <p:sp>
        <p:nvSpPr>
          <p:cNvPr id="254" name="Shape 229"/>
          <p:cNvSpPr txBox="1"/>
          <p:nvPr>
            <p:ph type="body" idx="1"/>
          </p:nvPr>
        </p:nvSpPr>
        <p:spPr>
          <a:xfrm>
            <a:off x="1297499" y="1184998"/>
            <a:ext cx="7171802" cy="2773503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1800"/>
            </a:pPr>
            <a:r>
              <a:t>State design pattern</a:t>
            </a:r>
          </a:p>
          <a:p>
            <a:pPr marL="0" indent="0">
              <a:spcBef>
                <a:spcPts val="1600"/>
              </a:spcBef>
              <a:buSzTx/>
              <a:buNone/>
              <a:defRPr sz="1800"/>
            </a:pPr>
            <a:r>
              <a:t>	-Depending on which person you sign in as, defines what you can and cannot do</a:t>
            </a:r>
          </a:p>
          <a:p>
            <a:pPr marL="0" indent="0">
              <a:spcBef>
                <a:spcPts val="1600"/>
              </a:spcBef>
              <a:buSzTx/>
              <a:buNone/>
              <a:defRPr sz="1800"/>
            </a:pPr>
            <a:r>
              <a:t>	- IE. Approvers cannot request software, whereas users can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34"/>
          <p:cNvSpPr txBox="1"/>
          <p:nvPr>
            <p:ph type="title"/>
          </p:nvPr>
        </p:nvSpPr>
        <p:spPr>
          <a:xfrm>
            <a:off x="1297500" y="393749"/>
            <a:ext cx="7038900" cy="914101"/>
          </a:xfrm>
          <a:prstGeom prst="rect">
            <a:avLst/>
          </a:prstGeom>
        </p:spPr>
        <p:txBody>
          <a:bodyPr/>
          <a:lstStyle/>
          <a:p>
            <a:pPr/>
            <a:r>
              <a:t>Design pattern discussion (High-level focus)</a:t>
            </a:r>
          </a:p>
        </p:txBody>
      </p:sp>
      <p:sp>
        <p:nvSpPr>
          <p:cNvPr id="257" name="Shape 235"/>
          <p:cNvSpPr txBox="1"/>
          <p:nvPr>
            <p:ph type="body" sz="half" idx="1"/>
          </p:nvPr>
        </p:nvSpPr>
        <p:spPr>
          <a:xfrm>
            <a:off x="1297498" y="1184998"/>
            <a:ext cx="6340504" cy="2773503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1800"/>
            </a:pPr>
            <a:r>
              <a:t>Main design pattern used was Model-View-Controller</a:t>
            </a:r>
          </a:p>
          <a:p>
            <a:pPr marL="0" indent="457200">
              <a:spcBef>
                <a:spcPts val="1600"/>
              </a:spcBef>
              <a:buSzTx/>
              <a:buNone/>
              <a:defRPr sz="1800"/>
            </a:pPr>
            <a:r>
              <a:t>-Appropriate for this project</a:t>
            </a:r>
          </a:p>
        </p:txBody>
      </p:sp>
      <p:pic>
        <p:nvPicPr>
          <p:cNvPr id="258" name="Shape 236" descr="Shape 23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648199" y="2052298"/>
            <a:ext cx="2553001" cy="280830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41"/>
          <p:cNvSpPr txBox="1"/>
          <p:nvPr>
            <p:ph type="title"/>
          </p:nvPr>
        </p:nvSpPr>
        <p:spPr>
          <a:xfrm>
            <a:off x="1297500" y="393749"/>
            <a:ext cx="7038900" cy="914101"/>
          </a:xfrm>
          <a:prstGeom prst="rect">
            <a:avLst/>
          </a:prstGeom>
        </p:spPr>
        <p:txBody>
          <a:bodyPr/>
          <a:lstStyle/>
          <a:p>
            <a:pPr/>
            <a:r>
              <a:t>Group reflection</a:t>
            </a:r>
          </a:p>
        </p:txBody>
      </p:sp>
      <p:sp>
        <p:nvSpPr>
          <p:cNvPr id="261" name="Shape 242"/>
          <p:cNvSpPr txBox="1"/>
          <p:nvPr>
            <p:ph type="body" idx="1"/>
          </p:nvPr>
        </p:nvSpPr>
        <p:spPr>
          <a:xfrm>
            <a:off x="1297500" y="1238823"/>
            <a:ext cx="6543300" cy="3653403"/>
          </a:xfrm>
          <a:prstGeom prst="rect">
            <a:avLst/>
          </a:prstGeom>
        </p:spPr>
        <p:txBody>
          <a:bodyPr/>
          <a:lstStyle/>
          <a:p>
            <a:pPr marL="0" indent="0" defTabSz="868680">
              <a:buSzTx/>
              <a:buNone/>
              <a:defRPr sz="1200"/>
            </a:pPr>
            <a:r>
              <a:t>How did you feel about this milestone? What did you like about it? What did you dislike?</a:t>
            </a:r>
          </a:p>
          <a:p>
            <a:pPr marL="0" indent="0" defTabSz="868680">
              <a:spcBef>
                <a:spcPts val="1500"/>
              </a:spcBef>
              <a:buSzTx/>
              <a:buNone/>
              <a:defRPr sz="1200"/>
            </a:pPr>
            <a:r>
              <a:t>	</a:t>
            </a:r>
            <a:r>
              <a:rPr sz="900"/>
              <a:t>-Understanding code could be difficult if not familiar with language</a:t>
            </a:r>
            <a:endParaRPr sz="900"/>
          </a:p>
          <a:p>
            <a:pPr marL="0" indent="0" defTabSz="868680">
              <a:spcBef>
                <a:spcPts val="1500"/>
              </a:spcBef>
              <a:buSzTx/>
              <a:buNone/>
              <a:defRPr sz="1200"/>
            </a:pPr>
            <a:r>
              <a:t>-What did you learn about yourself as you collaborated and worked through this milestone?</a:t>
            </a:r>
          </a:p>
          <a:p>
            <a:pPr marL="0" indent="0" defTabSz="868680">
              <a:spcBef>
                <a:spcPts val="1500"/>
              </a:spcBef>
              <a:buSzTx/>
              <a:buNone/>
              <a:defRPr sz="1200"/>
            </a:pPr>
            <a:r>
              <a:t>	</a:t>
            </a:r>
            <a:r>
              <a:rPr sz="900"/>
              <a:t>-We learned how to laugh and enjoy ourselves while working</a:t>
            </a:r>
            <a:endParaRPr sz="900"/>
          </a:p>
          <a:p>
            <a:pPr marL="0" indent="0" defTabSz="868680">
              <a:spcBef>
                <a:spcPts val="1500"/>
              </a:spcBef>
              <a:buSzTx/>
              <a:buNone/>
              <a:defRPr sz="1200"/>
            </a:pPr>
            <a:r>
              <a:t>-How will you use what you have learned going forward?</a:t>
            </a:r>
          </a:p>
          <a:p>
            <a:pPr marL="0" indent="0" defTabSz="868680">
              <a:spcBef>
                <a:spcPts val="1500"/>
              </a:spcBef>
              <a:buSzTx/>
              <a:buNone/>
              <a:defRPr sz="1200"/>
            </a:pPr>
            <a:r>
              <a:t>	</a:t>
            </a:r>
            <a:r>
              <a:rPr sz="900"/>
              <a:t>- Refactoring guru website was very useful. Taught us skills that will come in handy in our future careers</a:t>
            </a:r>
            <a:endParaRPr sz="900"/>
          </a:p>
          <a:p>
            <a:pPr marL="0" indent="0" defTabSz="868680">
              <a:spcBef>
                <a:spcPts val="1500"/>
              </a:spcBef>
              <a:buSzTx/>
              <a:buNone/>
              <a:defRPr sz="1200"/>
            </a:pPr>
            <a:r>
              <a:t>-What “stuff &amp; things” related to this milestone would you want help with?</a:t>
            </a:r>
          </a:p>
          <a:p>
            <a:pPr marL="0" indent="0" defTabSz="868680">
              <a:spcBef>
                <a:spcPts val="1500"/>
              </a:spcBef>
              <a:buSzTx/>
              <a:buNone/>
              <a:defRPr sz="1200"/>
            </a:pPr>
            <a:r>
              <a:t>	- </a:t>
            </a:r>
            <a:r>
              <a:rPr sz="900"/>
              <a:t>Nothing it was good.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47"/>
          <p:cNvSpPr txBox="1"/>
          <p:nvPr>
            <p:ph type="title"/>
          </p:nvPr>
        </p:nvSpPr>
        <p:spPr>
          <a:xfrm>
            <a:off x="1297500" y="393749"/>
            <a:ext cx="7038900" cy="914101"/>
          </a:xfrm>
          <a:prstGeom prst="rect">
            <a:avLst/>
          </a:prstGeom>
        </p:spPr>
        <p:txBody>
          <a:bodyPr/>
          <a:lstStyle/>
          <a:p>
            <a:pPr/>
            <a:r>
              <a:t>Screenshots of Timbits completed product</a:t>
            </a:r>
          </a:p>
        </p:txBody>
      </p:sp>
      <p:pic>
        <p:nvPicPr>
          <p:cNvPr id="193" name="Shape 149" descr="Shape 14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52549" y="1269182"/>
            <a:ext cx="7038902" cy="347549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54"/>
          <p:cNvSpPr txBox="1"/>
          <p:nvPr>
            <p:ph type="title"/>
          </p:nvPr>
        </p:nvSpPr>
        <p:spPr>
          <a:xfrm>
            <a:off x="1297500" y="393749"/>
            <a:ext cx="7038900" cy="914101"/>
          </a:xfrm>
          <a:prstGeom prst="rect">
            <a:avLst/>
          </a:prstGeom>
        </p:spPr>
        <p:txBody>
          <a:bodyPr/>
          <a:lstStyle/>
          <a:p>
            <a:pPr/>
            <a:r>
              <a:t>Screenshots of Timbits completed product</a:t>
            </a:r>
          </a:p>
        </p:txBody>
      </p:sp>
      <p:pic>
        <p:nvPicPr>
          <p:cNvPr id="196" name="Shape 156" descr="Shape 15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15449" y="1307849"/>
            <a:ext cx="6659275" cy="330047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61"/>
          <p:cNvSpPr txBox="1"/>
          <p:nvPr>
            <p:ph type="title"/>
          </p:nvPr>
        </p:nvSpPr>
        <p:spPr>
          <a:xfrm>
            <a:off x="1297500" y="393749"/>
            <a:ext cx="7038900" cy="914101"/>
          </a:xfrm>
          <a:prstGeom prst="rect">
            <a:avLst/>
          </a:prstGeom>
        </p:spPr>
        <p:txBody>
          <a:bodyPr/>
          <a:lstStyle/>
          <a:p>
            <a:pPr/>
            <a:r>
              <a:t>Screenshots of Timbits completed product</a:t>
            </a:r>
          </a:p>
        </p:txBody>
      </p:sp>
      <p:pic>
        <p:nvPicPr>
          <p:cNvPr id="199" name="Shape 163" descr="Shape 16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6673" y="1052122"/>
            <a:ext cx="6950653" cy="346655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168"/>
          <p:cNvSpPr txBox="1"/>
          <p:nvPr>
            <p:ph type="title"/>
          </p:nvPr>
        </p:nvSpPr>
        <p:spPr>
          <a:xfrm>
            <a:off x="1297500" y="393749"/>
            <a:ext cx="7038900" cy="914101"/>
          </a:xfrm>
          <a:prstGeom prst="rect">
            <a:avLst/>
          </a:prstGeom>
        </p:spPr>
        <p:txBody>
          <a:bodyPr/>
          <a:lstStyle/>
          <a:p>
            <a:pPr/>
            <a:r>
              <a:t>Team Github review</a:t>
            </a:r>
          </a:p>
        </p:txBody>
      </p:sp>
      <p:pic>
        <p:nvPicPr>
          <p:cNvPr id="202" name="Shape 170" descr="Shape 17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97498" y="1003748"/>
            <a:ext cx="6549003" cy="353752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175"/>
          <p:cNvSpPr txBox="1"/>
          <p:nvPr>
            <p:ph type="title"/>
          </p:nvPr>
        </p:nvSpPr>
        <p:spPr>
          <a:xfrm>
            <a:off x="1297500" y="393749"/>
            <a:ext cx="7038900" cy="914101"/>
          </a:xfrm>
          <a:prstGeom prst="rect">
            <a:avLst/>
          </a:prstGeom>
        </p:spPr>
        <p:txBody>
          <a:bodyPr/>
          <a:lstStyle/>
          <a:p>
            <a:pPr/>
            <a:r>
              <a:t>Team Github review</a:t>
            </a:r>
          </a:p>
        </p:txBody>
      </p:sp>
      <p:pic>
        <p:nvPicPr>
          <p:cNvPr id="205" name="Shape 177" descr="Shape 17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01311" y="1130050"/>
            <a:ext cx="8031277" cy="329242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182"/>
          <p:cNvSpPr txBox="1"/>
          <p:nvPr>
            <p:ph type="title"/>
          </p:nvPr>
        </p:nvSpPr>
        <p:spPr>
          <a:xfrm>
            <a:off x="1297500" y="393749"/>
            <a:ext cx="7038900" cy="914101"/>
          </a:xfrm>
          <a:prstGeom prst="rect">
            <a:avLst/>
          </a:prstGeom>
        </p:spPr>
        <p:txBody>
          <a:bodyPr/>
          <a:lstStyle/>
          <a:p>
            <a:pPr/>
            <a:r>
              <a:t>Team Github review</a:t>
            </a:r>
          </a:p>
        </p:txBody>
      </p:sp>
      <p:pic>
        <p:nvPicPr>
          <p:cNvPr id="208" name="Shape 184" descr="Shape 18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06660" y="1755450"/>
            <a:ext cx="7847565" cy="209424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189"/>
          <p:cNvSpPr txBox="1"/>
          <p:nvPr>
            <p:ph type="title"/>
          </p:nvPr>
        </p:nvSpPr>
        <p:spPr>
          <a:xfrm>
            <a:off x="1297500" y="393749"/>
            <a:ext cx="7038900" cy="914101"/>
          </a:xfrm>
          <a:prstGeom prst="rect">
            <a:avLst/>
          </a:prstGeom>
        </p:spPr>
        <p:txBody>
          <a:bodyPr/>
          <a:lstStyle/>
          <a:p>
            <a:pPr/>
            <a:r>
              <a:t>Team Github review</a:t>
            </a:r>
          </a:p>
        </p:txBody>
      </p:sp>
      <p:pic>
        <p:nvPicPr>
          <p:cNvPr id="211" name="Shape 191" descr="Shape 19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94301" y="1402423"/>
            <a:ext cx="7742226" cy="30643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1B212C"/>
      </a:lt1>
      <a:dk2>
        <a:srgbClr val="A7A7A7"/>
      </a:dk2>
      <a:lt2>
        <a:srgbClr val="535353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0000FF"/>
      </a:hlink>
      <a:folHlink>
        <a:srgbClr val="FF00FF"/>
      </a:folHlink>
    </a:clrScheme>
    <a:fontScheme name="Focus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Focu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1B212C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1B212C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1B212C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0000FF"/>
      </a:hlink>
      <a:folHlink>
        <a:srgbClr val="FF00FF"/>
      </a:folHlink>
    </a:clrScheme>
    <a:fontScheme name="Focus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Focu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1B212C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1B212C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1B212C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