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 rot="5400000">
            <a:off x="7500300" y="504"/>
            <a:ext cx="1643701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Shape 11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Shape 1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Shape 14"/>
            <p:cNvSpPr/>
            <p:nvPr/>
          </p:nvSpPr>
          <p:spPr>
            <a:xfrm rot="16200000">
              <a:off x="5785" y="-4290"/>
              <a:ext cx="2291522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06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Shape 107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Shape 108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Shape 109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Shape 110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Shape 1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12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Shape 11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Shape 114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hape 115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Shape 116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hape 117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Shape 118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Shape 119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Shape 120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Shape 121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Shape 122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hape 123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Shape 124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Title Text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20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Shape 21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Shape 22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Shape 2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Shape 24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Shape 25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Shape 26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Shape 27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8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9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30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31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Shape 32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Shape 33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Shape 34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Shape 35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Shape 36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Shape 37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Shape 38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Title Text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4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53" name="Shape 4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Shape 4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49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65" name="Shape 50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Shape 51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54"/>
          <p:cNvSpPr txBox="1"/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57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78" name="Shape 58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Shape 59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63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89" name="Shape 6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Shape 65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Title Text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70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Shape 71"/>
            <p:cNvSpPr/>
            <p:nvPr/>
          </p:nvSpPr>
          <p:spPr>
            <a:xfrm rot="5400000">
              <a:off x="1499" y="-1501"/>
              <a:ext cx="47346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Shape 72"/>
            <p:cNvSpPr/>
            <p:nvPr/>
          </p:nvSpPr>
          <p:spPr>
            <a:xfrm rot="5400000">
              <a:off x="434424" y="5999"/>
              <a:ext cx="4298701" cy="42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73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Shape 74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Shape 75"/>
            <p:cNvSpPr/>
            <p:nvPr/>
          </p:nvSpPr>
          <p:spPr>
            <a:xfrm rot="16200000">
              <a:off x="1580680" y="2469742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Shape 76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Shape 77"/>
            <p:cNvSpPr/>
            <p:nvPr/>
          </p:nvSpPr>
          <p:spPr>
            <a:xfrm rot="16200000">
              <a:off x="2268940" y="18622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Shape 78"/>
            <p:cNvSpPr/>
            <p:nvPr/>
          </p:nvSpPr>
          <p:spPr>
            <a:xfrm flipH="1">
              <a:off x="2501698" y="2069679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79"/>
            <p:cNvSpPr/>
            <p:nvPr/>
          </p:nvSpPr>
          <p:spPr>
            <a:xfrm rot="16200000">
              <a:off x="2454740" y="247808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Shape 80"/>
            <p:cNvSpPr/>
            <p:nvPr/>
          </p:nvSpPr>
          <p:spPr>
            <a:xfrm flipH="1">
              <a:off x="3558865" y="269319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Shape 81"/>
            <p:cNvSpPr/>
            <p:nvPr/>
          </p:nvSpPr>
          <p:spPr>
            <a:xfrm flipH="1">
              <a:off x="3738682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Shape 82"/>
            <p:cNvSpPr/>
            <p:nvPr/>
          </p:nvSpPr>
          <p:spPr>
            <a:xfrm rot="16200000">
              <a:off x="2641198" y="309534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Shape 83"/>
            <p:cNvSpPr/>
            <p:nvPr/>
          </p:nvSpPr>
          <p:spPr>
            <a:xfrm flipH="1">
              <a:off x="2870248" y="330278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Shape 84"/>
            <p:cNvSpPr/>
            <p:nvPr/>
          </p:nvSpPr>
          <p:spPr>
            <a:xfrm rot="16200000">
              <a:off x="2821013" y="3711189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Shape 85"/>
            <p:cNvSpPr/>
            <p:nvPr/>
          </p:nvSpPr>
          <p:spPr>
            <a:xfrm flipH="1">
              <a:off x="3056047" y="391862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Shape 86"/>
            <p:cNvSpPr/>
            <p:nvPr/>
          </p:nvSpPr>
          <p:spPr>
            <a:xfrm rot="16200000">
              <a:off x="3696091" y="37188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Shape 87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Shape 8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9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128" name="Shape 9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Shape 9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97"/>
          <p:cNvSpPr txBox="1"/>
          <p:nvPr>
            <p:ph type="body" sz="quarter" idx="13"/>
          </p:nvPr>
        </p:nvSpPr>
        <p:spPr>
          <a:xfrm>
            <a:off x="4648200" y="1696599"/>
            <a:ext cx="3676800" cy="234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00"/>
          <p:cNvGrpSpPr/>
          <p:nvPr/>
        </p:nvGrpSpPr>
        <p:grpSpPr>
          <a:xfrm>
            <a:off x="-1" y="4128572"/>
            <a:ext cx="698927" cy="684658"/>
            <a:chOff x="0" y="0"/>
            <a:chExt cx="698925" cy="684656"/>
          </a:xfrm>
        </p:grpSpPr>
        <p:sp>
          <p:nvSpPr>
            <p:cNvPr id="141" name="Shape 101"/>
            <p:cNvSpPr/>
            <p:nvPr/>
          </p:nvSpPr>
          <p:spPr>
            <a:xfrm rot="16200000">
              <a:off x="-1" y="0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Shape 102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34"/>
          <p:cNvSpPr txBox="1"/>
          <p:nvPr>
            <p:ph type="ctrTitle"/>
          </p:nvPr>
        </p:nvSpPr>
        <p:spPr>
          <a:xfrm>
            <a:off x="3537150" y="1578399"/>
            <a:ext cx="5017500" cy="1578901"/>
          </a:xfrm>
          <a:prstGeom prst="rect">
            <a:avLst/>
          </a:prstGeom>
        </p:spPr>
        <p:txBody>
          <a:bodyPr/>
          <a:lstStyle>
            <a:lvl1pPr defTabSz="841247">
              <a:defRPr sz="3680"/>
            </a:lvl1pPr>
          </a:lstStyle>
          <a:p>
            <a:pPr/>
            <a:r>
              <a:t>ENSE 470, Milestone 7</a:t>
            </a:r>
          </a:p>
        </p:txBody>
      </p:sp>
      <p:sp>
        <p:nvSpPr>
          <p:cNvPr id="190" name="Shape 135"/>
          <p:cNvSpPr txBox="1"/>
          <p:nvPr>
            <p:ph type="subTitle" sz="quarter" idx="1"/>
          </p:nvPr>
        </p:nvSpPr>
        <p:spPr>
          <a:xfrm>
            <a:off x="4310549" y="3157299"/>
            <a:ext cx="3470702" cy="17445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defRPr sz="2256"/>
            </a:pPr>
            <a:r>
              <a:t>Tiger Vikings</a:t>
            </a:r>
          </a:p>
          <a:p>
            <a:pPr marL="0" indent="0" defTabSz="859536">
              <a:defRPr sz="1222"/>
            </a:pPr>
            <a:r>
              <a:t>Uys Kriek</a:t>
            </a:r>
          </a:p>
          <a:p>
            <a:pPr marL="0" indent="0" defTabSz="859536">
              <a:defRPr sz="1222"/>
            </a:pPr>
            <a:r>
              <a:t>Jay Denesik</a:t>
            </a:r>
          </a:p>
          <a:p>
            <a:pPr marL="0" indent="0" defTabSz="859536">
              <a:defRPr sz="1222"/>
            </a:pPr>
            <a:r>
              <a:t>Samuel Iregbu</a:t>
            </a:r>
          </a:p>
          <a:p>
            <a:pPr marL="0" indent="0" defTabSz="859536">
              <a:defRPr sz="1222"/>
            </a:pPr>
            <a:r>
              <a:t>Christian Anwanaodung</a:t>
            </a:r>
          </a:p>
          <a:p>
            <a:pPr marL="0" indent="0" defTabSz="859536">
              <a:defRPr sz="1222"/>
            </a:pPr>
          </a:p>
          <a:p>
            <a:pPr marL="0" indent="0" defTabSz="859536">
              <a:defRPr sz="1222"/>
            </a:pPr>
            <a:r>
              <a:t>April 11th,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196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5" name="Shape 197" descr="Shape 1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137" y="1748500"/>
            <a:ext cx="2867026" cy="238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0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28" name="Shape 203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1261"/>
            </a:pPr>
            <a:endParaRPr sz="1746"/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-Code is very readable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Easy to follow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-Most of the ATDD’s passed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Some error notification ATDD’s failed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0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1" name="Shape 209"/>
          <p:cNvSpPr txBox="1"/>
          <p:nvPr>
            <p:ph type="body" idx="1"/>
          </p:nvPr>
        </p:nvSpPr>
        <p:spPr>
          <a:xfrm>
            <a:off x="253350" y="1412849"/>
            <a:ext cx="7038900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Long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-A method contains too many lines of code</a:t>
            </a:r>
          </a:p>
        </p:txBody>
      </p:sp>
      <p:pic>
        <p:nvPicPr>
          <p:cNvPr id="232" name="Shape 210" descr="Shape 2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748" y="435074"/>
            <a:ext cx="3502277" cy="413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1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5" name="Shape 216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-Long Parameter List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Too many parameters being passed into a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2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8" name="Shape 222"/>
          <p:cNvSpPr txBox="1"/>
          <p:nvPr>
            <p:ph type="body" idx="1"/>
          </p:nvPr>
        </p:nvSpPr>
        <p:spPr>
          <a:xfrm>
            <a:off x="976500" y="890774"/>
            <a:ext cx="5309700" cy="3692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-Data class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Request class contains only fields and constructor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Data is not operated on within the Request class</a:t>
            </a:r>
          </a:p>
        </p:txBody>
      </p:sp>
      <p:pic>
        <p:nvPicPr>
          <p:cNvPr id="239" name="Shape 223" descr="Shape 2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200" y="241675"/>
            <a:ext cx="2303225" cy="456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factor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42" name="Code smells…"/>
          <p:cNvSpPr txBox="1"/>
          <p:nvPr>
            <p:ph type="body" idx="1"/>
          </p:nvPr>
        </p:nvSpPr>
        <p:spPr>
          <a:xfrm>
            <a:off x="1297499" y="1116149"/>
            <a:ext cx="7038901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576873" indent="-430823">
              <a:spcBef>
                <a:spcPts val="1600"/>
              </a:spcBef>
              <a:buSzPts val="1800"/>
              <a:defRPr sz="1800"/>
            </a:pPr>
            <a:r>
              <a:rPr b="1"/>
              <a:t>Documentation:</a:t>
            </a:r>
            <a:r>
              <a:t> Documentation plays a vital role when it comes to development. One should always have comments that explains the logic of an entire program or the different code segments in the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2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45" name="Shape 229"/>
          <p:cNvSpPr txBox="1"/>
          <p:nvPr>
            <p:ph type="body" idx="1"/>
          </p:nvPr>
        </p:nvSpPr>
        <p:spPr>
          <a:xfrm>
            <a:off x="1297499" y="1184999"/>
            <a:ext cx="71718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State design pattern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-Depending on which person you sign in as, defines what you can and cannot do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IE. Approvers cannot request software, whereas users 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3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48" name="Shape 235"/>
          <p:cNvSpPr txBox="1"/>
          <p:nvPr>
            <p:ph type="body" sz="half" idx="1"/>
          </p:nvPr>
        </p:nvSpPr>
        <p:spPr>
          <a:xfrm>
            <a:off x="1297499" y="1184999"/>
            <a:ext cx="63405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Main design pattern used was Model-View-Controller</a:t>
            </a:r>
          </a:p>
          <a:p>
            <a:pPr marL="0" indent="457200">
              <a:spcBef>
                <a:spcPts val="1600"/>
              </a:spcBef>
              <a:buSzTx/>
              <a:buNone/>
              <a:defRPr sz="1800"/>
            </a:pPr>
            <a:r>
              <a:t>-Appropriate for this project</a:t>
            </a:r>
          </a:p>
        </p:txBody>
      </p:sp>
      <p:pic>
        <p:nvPicPr>
          <p:cNvPr id="249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199" y="2052299"/>
            <a:ext cx="2553001" cy="280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4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252" name="Shape 242"/>
          <p:cNvSpPr txBox="1"/>
          <p:nvPr>
            <p:ph type="body" idx="1"/>
          </p:nvPr>
        </p:nvSpPr>
        <p:spPr>
          <a:xfrm>
            <a:off x="1297500" y="1238824"/>
            <a:ext cx="6543300" cy="3653401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buSzTx/>
              <a:buNone/>
              <a:defRPr sz="1235"/>
            </a:pPr>
            <a:r>
              <a:t>How did you feel about this milestone? What did you like about it? What did you dislike?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-Understanding code could be difficult if not familiar with language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did you learn about yourself as you collaborated and worked through this milestone?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-We learned how to laugh and enjoy ourselves while working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-How will you use what you have learned going forward?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 Refactoring guru website was very useful. Taught us skills that will come in handy in our future careers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“stuff &amp; things” related to this milestone would you want help with?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- </a:t>
            </a:r>
            <a:r>
              <a:rPr sz="950"/>
              <a:t>Nothing it was good.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40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93" name="Shape 141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94" name="Shape 142" descr="Shape 1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075" y="1307850"/>
            <a:ext cx="6852826" cy="3411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47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97" name="Shape 148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198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49" y="1269182"/>
            <a:ext cx="7038901" cy="3475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15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01" name="Shape 155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202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49" y="1307849"/>
            <a:ext cx="6659275" cy="330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6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05" name="Shape 162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206" name="Shape 163" descr="Shape 1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75" y="1307847"/>
            <a:ext cx="6336049" cy="3160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16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sp>
        <p:nvSpPr>
          <p:cNvPr id="209" name="Shape 169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210" name="Shape 170" descr="Shape 1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499" y="1307846"/>
            <a:ext cx="5986026" cy="3233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17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sp>
        <p:nvSpPr>
          <p:cNvPr id="213" name="Shape 176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214" name="Shape 177" descr="Shape 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775" y="1307850"/>
            <a:ext cx="8031275" cy="329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18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sp>
        <p:nvSpPr>
          <p:cNvPr id="217" name="Shape 183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218" name="Shape 184" descr="Shape 1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824" y="1755450"/>
            <a:ext cx="7558401" cy="201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189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sp>
        <p:nvSpPr>
          <p:cNvPr id="221" name="Shape 190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pic>
        <p:nvPicPr>
          <p:cNvPr id="222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01" y="1402424"/>
            <a:ext cx="7742226" cy="30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