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Description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 Analysis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Design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FF9CB65-43E6-447E-87EA-DAB4B640AC7C}">
      <dgm:prSet/>
      <dgm:spPr/>
      <dgm:t>
        <a:bodyPr/>
        <a:lstStyle/>
        <a:p>
          <a:r>
            <a:rPr lang="en-US" dirty="0"/>
            <a:t>Detailed Design and Testing</a:t>
          </a:r>
        </a:p>
      </dgm:t>
    </dgm:pt>
    <dgm:pt modelId="{2B839346-5514-466F-AEF4-6C52C057232F}" type="parTrans" cxnId="{35A59D48-4594-429C-BCB4-31120A88A99E}">
      <dgm:prSet/>
      <dgm:spPr/>
      <dgm:t>
        <a:bodyPr/>
        <a:lstStyle/>
        <a:p>
          <a:endParaRPr lang="en-US"/>
        </a:p>
      </dgm:t>
    </dgm:pt>
    <dgm:pt modelId="{1D8EE3DA-76DB-4F2B-92E6-803B5E93745B}" type="sibTrans" cxnId="{35A59D48-4594-429C-BCB4-31120A88A99E}">
      <dgm:prSet/>
      <dgm:spPr/>
      <dgm:t>
        <a:bodyPr/>
        <a:lstStyle/>
        <a:p>
          <a:endParaRPr lang="en-US"/>
        </a:p>
      </dgm:t>
    </dgm:pt>
    <dgm:pt modelId="{F587D3E1-8CA1-4C78-A690-38764921ED79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699CAAB6-0CF2-47FB-B3AD-CF4224DC6280}" type="parTrans" cxnId="{63414250-AD00-4C96-AE6A-47E740479246}">
      <dgm:prSet/>
      <dgm:spPr/>
      <dgm:t>
        <a:bodyPr/>
        <a:lstStyle/>
        <a:p>
          <a:endParaRPr lang="en-US"/>
        </a:p>
      </dgm:t>
    </dgm:pt>
    <dgm:pt modelId="{E388F51B-1141-4857-807D-96AC98A9F4BF}" type="sibTrans" cxnId="{63414250-AD00-4C96-AE6A-47E740479246}">
      <dgm:prSet/>
      <dgm:spPr/>
      <dgm:t>
        <a:bodyPr/>
        <a:lstStyle/>
        <a:p>
          <a:endParaRPr lang="en-US"/>
        </a:p>
      </dgm:t>
    </dgm:pt>
    <dgm:pt modelId="{97E10A1C-8DBF-43C5-B205-821BE31D0D54}">
      <dgm:prSet/>
      <dgm:spPr/>
      <dgm:t>
        <a:bodyPr/>
        <a:lstStyle/>
        <a:p>
          <a:r>
            <a:rPr lang="en-US" dirty="0"/>
            <a:t>Design Discussion</a:t>
          </a:r>
        </a:p>
      </dgm:t>
    </dgm:pt>
    <dgm:pt modelId="{C2D30E7F-C6F6-44E5-975A-97D251A0203E}" type="parTrans" cxnId="{78D64726-D683-44FA-B0A7-B3DFD6A18D4C}">
      <dgm:prSet/>
      <dgm:spPr/>
      <dgm:t>
        <a:bodyPr/>
        <a:lstStyle/>
        <a:p>
          <a:endParaRPr lang="en-US"/>
        </a:p>
      </dgm:t>
    </dgm:pt>
    <dgm:pt modelId="{5CA80776-4D78-4D44-90A8-F63822DF81D5}" type="sibTrans" cxnId="{78D64726-D683-44FA-B0A7-B3DFD6A18D4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5948B0EF-7335-4586-9CDD-4A04F7183D7A}" type="pres">
      <dgm:prSet presAssocID="{5FF9CB65-43E6-447E-87EA-DAB4B640AC7C}" presName="text_4" presStyleLbl="node1" presStyleIdx="3" presStyleCnt="6">
        <dgm:presLayoutVars>
          <dgm:bulletEnabled val="1"/>
        </dgm:presLayoutVars>
      </dgm:prSet>
      <dgm:spPr/>
    </dgm:pt>
    <dgm:pt modelId="{909FE603-780E-47BF-9811-5C41C0A031CC}" type="pres">
      <dgm:prSet presAssocID="{5FF9CB65-43E6-447E-87EA-DAB4B640AC7C}" presName="accent_4" presStyleCnt="0"/>
      <dgm:spPr/>
    </dgm:pt>
    <dgm:pt modelId="{233F0376-D8E6-42BB-9FDD-DAB27A28CC50}" type="pres">
      <dgm:prSet presAssocID="{5FF9CB65-43E6-447E-87EA-DAB4B640AC7C}" presName="accentRepeatNode" presStyleLbl="solidFgAcc1" presStyleIdx="3" presStyleCnt="6"/>
      <dgm:spPr/>
    </dgm:pt>
    <dgm:pt modelId="{3F187B36-A318-4412-AA57-C1A21C9BC4BF}" type="pres">
      <dgm:prSet presAssocID="{F587D3E1-8CA1-4C78-A690-38764921ED79}" presName="text_5" presStyleLbl="node1" presStyleIdx="4" presStyleCnt="6">
        <dgm:presLayoutVars>
          <dgm:bulletEnabled val="1"/>
        </dgm:presLayoutVars>
      </dgm:prSet>
      <dgm:spPr/>
    </dgm:pt>
    <dgm:pt modelId="{236B36EF-BFC1-4D96-974B-3D7679B9B882}" type="pres">
      <dgm:prSet presAssocID="{F587D3E1-8CA1-4C78-A690-38764921ED79}" presName="accent_5" presStyleCnt="0"/>
      <dgm:spPr/>
    </dgm:pt>
    <dgm:pt modelId="{07A3C40C-E110-426F-A998-35AD3FCBF730}" type="pres">
      <dgm:prSet presAssocID="{F587D3E1-8CA1-4C78-A690-38764921ED79}" presName="accentRepeatNode" presStyleLbl="solidFgAcc1" presStyleIdx="4" presStyleCnt="6"/>
      <dgm:spPr/>
    </dgm:pt>
    <dgm:pt modelId="{655DB727-C9C8-4665-9ECD-4429DA8AF6C1}" type="pres">
      <dgm:prSet presAssocID="{97E10A1C-8DBF-43C5-B205-821BE31D0D54}" presName="text_6" presStyleLbl="node1" presStyleIdx="5" presStyleCnt="6">
        <dgm:presLayoutVars>
          <dgm:bulletEnabled val="1"/>
        </dgm:presLayoutVars>
      </dgm:prSet>
      <dgm:spPr/>
    </dgm:pt>
    <dgm:pt modelId="{AF152B6C-E465-4D95-B325-F5B0A7AC3E98}" type="pres">
      <dgm:prSet presAssocID="{97E10A1C-8DBF-43C5-B205-821BE31D0D54}" presName="accent_6" presStyleCnt="0"/>
      <dgm:spPr/>
    </dgm:pt>
    <dgm:pt modelId="{6BF6EE96-88EA-4D9D-A779-00DF76CD6636}" type="pres">
      <dgm:prSet presAssocID="{97E10A1C-8DBF-43C5-B205-821BE31D0D54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8D64726-D683-44FA-B0A7-B3DFD6A18D4C}" srcId="{7E5AA53B-3EEE-4DE4-BB81-9044890C2946}" destId="{97E10A1C-8DBF-43C5-B205-821BE31D0D54}" srcOrd="5" destOrd="0" parTransId="{C2D30E7F-C6F6-44E5-975A-97D251A0203E}" sibTransId="{5CA80776-4D78-4D44-90A8-F63822DF81D5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5A59D48-4594-429C-BCB4-31120A88A99E}" srcId="{7E5AA53B-3EEE-4DE4-BB81-9044890C2946}" destId="{5FF9CB65-43E6-447E-87EA-DAB4B640AC7C}" srcOrd="3" destOrd="0" parTransId="{2B839346-5514-466F-AEF4-6C52C057232F}" sibTransId="{1D8EE3DA-76DB-4F2B-92E6-803B5E93745B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3414250-AD00-4C96-AE6A-47E740479246}" srcId="{7E5AA53B-3EEE-4DE4-BB81-9044890C2946}" destId="{F587D3E1-8CA1-4C78-A690-38764921ED79}" srcOrd="4" destOrd="0" parTransId="{699CAAB6-0CF2-47FB-B3AD-CF4224DC6280}" sibTransId="{E388F51B-1141-4857-807D-96AC98A9F4BF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C12AA59-C013-482D-8383-7DEA979D2C7D}" type="presOf" srcId="{97E10A1C-8DBF-43C5-B205-821BE31D0D54}" destId="{655DB727-C9C8-4665-9ECD-4429DA8AF6C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0AFB29E-449C-41BF-B165-A5B0DC01D3A0}" type="presOf" srcId="{F587D3E1-8CA1-4C78-A690-38764921ED79}" destId="{3F187B36-A318-4412-AA57-C1A21C9BC4BF}" srcOrd="0" destOrd="0" presId="urn:microsoft.com/office/officeart/2008/layout/VerticalCurvedList"/>
    <dgm:cxn modelId="{54A449F7-D018-44BE-B124-7D8998C04B77}" type="presOf" srcId="{5FF9CB65-43E6-447E-87EA-DAB4B640AC7C}" destId="{5948B0EF-7335-4586-9CDD-4A04F7183D7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A976C426-8D90-43DD-A68B-1AA92E6FA445}" type="presParOf" srcId="{90561C55-3C6E-4D53-85E1-2C50BCDDA392}" destId="{5948B0EF-7335-4586-9CDD-4A04F7183D7A}" srcOrd="7" destOrd="0" presId="urn:microsoft.com/office/officeart/2008/layout/VerticalCurvedList"/>
    <dgm:cxn modelId="{2B0836A4-B7FE-40F4-966E-4EB2CF326359}" type="presParOf" srcId="{90561C55-3C6E-4D53-85E1-2C50BCDDA392}" destId="{909FE603-780E-47BF-9811-5C41C0A031CC}" srcOrd="8" destOrd="0" presId="urn:microsoft.com/office/officeart/2008/layout/VerticalCurvedList"/>
    <dgm:cxn modelId="{86096B13-9C7A-4340-9936-ABB6FD1B7D84}" type="presParOf" srcId="{909FE603-780E-47BF-9811-5C41C0A031CC}" destId="{233F0376-D8E6-42BB-9FDD-DAB27A28CC50}" srcOrd="0" destOrd="0" presId="urn:microsoft.com/office/officeart/2008/layout/VerticalCurvedList"/>
    <dgm:cxn modelId="{F6C55FC6-D2FA-46B4-A997-6BFA422BF8BB}" type="presParOf" srcId="{90561C55-3C6E-4D53-85E1-2C50BCDDA392}" destId="{3F187B36-A318-4412-AA57-C1A21C9BC4BF}" srcOrd="9" destOrd="0" presId="urn:microsoft.com/office/officeart/2008/layout/VerticalCurvedList"/>
    <dgm:cxn modelId="{F514663D-C884-4675-A094-3B83359795B0}" type="presParOf" srcId="{90561C55-3C6E-4D53-85E1-2C50BCDDA392}" destId="{236B36EF-BFC1-4D96-974B-3D7679B9B882}" srcOrd="10" destOrd="0" presId="urn:microsoft.com/office/officeart/2008/layout/VerticalCurvedList"/>
    <dgm:cxn modelId="{0CF8D197-DBBB-46BF-9994-5C357A9A93FE}" type="presParOf" srcId="{236B36EF-BFC1-4D96-974B-3D7679B9B882}" destId="{07A3C40C-E110-426F-A998-35AD3FCBF730}" srcOrd="0" destOrd="0" presId="urn:microsoft.com/office/officeart/2008/layout/VerticalCurvedList"/>
    <dgm:cxn modelId="{2D0F0016-1222-4667-897F-DFEA2F7B6010}" type="presParOf" srcId="{90561C55-3C6E-4D53-85E1-2C50BCDDA392}" destId="{655DB727-C9C8-4665-9ECD-4429DA8AF6C1}" srcOrd="11" destOrd="0" presId="urn:microsoft.com/office/officeart/2008/layout/VerticalCurvedList"/>
    <dgm:cxn modelId="{89047DF0-BE25-4390-8DF0-D0C1F014C8DF}" type="presParOf" srcId="{90561C55-3C6E-4D53-85E1-2C50BCDDA392}" destId="{AF152B6C-E465-4D95-B325-F5B0A7AC3E98}" srcOrd="12" destOrd="0" presId="urn:microsoft.com/office/officeart/2008/layout/VerticalCurvedList"/>
    <dgm:cxn modelId="{A81A8806-229C-4AD2-B715-9E3541743EF0}" type="presParOf" srcId="{AF152B6C-E465-4D95-B325-F5B0A7AC3E98}" destId="{6BF6EE96-88EA-4D9D-A779-00DF76CD66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Description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 Analysis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8B0EF-7335-4586-9CDD-4A04F7183D7A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Detailed Design and Testing</a:t>
          </a:r>
        </a:p>
      </dsp:txBody>
      <dsp:txXfrm>
        <a:off x="738559" y="1875558"/>
        <a:ext cx="6068399" cy="375211"/>
      </dsp:txXfrm>
    </dsp:sp>
    <dsp:sp modelId="{233F0376-D8E6-42BB-9FDD-DAB27A28CC50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87B36-A318-4412-AA57-C1A21C9BC4BF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Demonstration</a:t>
          </a:r>
        </a:p>
      </dsp:txBody>
      <dsp:txXfrm>
        <a:off x="597427" y="2438303"/>
        <a:ext cx="6209531" cy="375211"/>
      </dsp:txXfrm>
    </dsp:sp>
    <dsp:sp modelId="{07A3C40C-E110-426F-A998-35AD3FCBF73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B727-C9C8-4665-9ECD-4429DA8AF6C1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Discussion</a:t>
          </a:r>
        </a:p>
      </dsp:txBody>
      <dsp:txXfrm>
        <a:off x="288790" y="3001049"/>
        <a:ext cx="6518168" cy="375211"/>
      </dsp:txXfrm>
    </dsp:sp>
    <dsp:sp modelId="{6BF6EE96-88EA-4D9D-A779-00DF76CD6636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Robotic positioner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Presented by group 5: Thomas hu, Jordan smith, Jason </a:t>
            </a:r>
            <a:r>
              <a:rPr lang="en-US" dirty="0" err="1">
                <a:solidFill>
                  <a:srgbClr val="7CEBFF"/>
                </a:solidFill>
              </a:rPr>
              <a:t>wong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1" name="Picture 36" descr="Image result for doepker industries&quot;">
            <a:extLst>
              <a:ext uri="{FF2B5EF4-FFF2-40B4-BE49-F238E27FC236}">
                <a16:creationId xmlns:a16="http://schemas.microsoft.com/office/drawing/2014/main" id="{9715DC56-B761-4FDA-A492-13595E00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8" y="4569629"/>
            <a:ext cx="1482852" cy="14828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usask engineering&quot;">
            <a:extLst>
              <a:ext uri="{FF2B5EF4-FFF2-40B4-BE49-F238E27FC236}">
                <a16:creationId xmlns:a16="http://schemas.microsoft.com/office/drawing/2014/main" id="{A6D2BA70-6B2E-4121-93AD-8D3C00D5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3" y="693759"/>
            <a:ext cx="3078867" cy="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Overview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910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94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Robotic positioner</vt:lpstr>
      <vt:lpstr>Overview</vt:lpstr>
      <vt:lpstr>Tech Requirements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2020-02-13T04:33:52Z</dcterms:created>
  <dcterms:modified xsi:type="dcterms:W3CDTF">2020-02-13T04:44:42Z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