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4" r:id="rId7"/>
    <p:sldId id="270" r:id="rId8"/>
    <p:sldId id="271" r:id="rId9"/>
    <p:sldId id="265" r:id="rId10"/>
    <p:sldId id="272" r:id="rId11"/>
    <p:sldId id="266" r:id="rId12"/>
    <p:sldId id="267" r:id="rId13"/>
    <p:sldId id="268" r:id="rId14"/>
    <p:sldId id="269" r:id="rId15"/>
    <p:sldId id="261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Description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 Analysis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Design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FF9CB65-43E6-447E-87EA-DAB4B640AC7C}">
      <dgm:prSet/>
      <dgm:spPr/>
      <dgm:t>
        <a:bodyPr/>
        <a:lstStyle/>
        <a:p>
          <a:r>
            <a:rPr lang="en-US" dirty="0"/>
            <a:t>Detailed Design and Testing</a:t>
          </a:r>
        </a:p>
      </dgm:t>
    </dgm:pt>
    <dgm:pt modelId="{2B839346-5514-466F-AEF4-6C52C057232F}" type="parTrans" cxnId="{35A59D48-4594-429C-BCB4-31120A88A99E}">
      <dgm:prSet/>
      <dgm:spPr/>
      <dgm:t>
        <a:bodyPr/>
        <a:lstStyle/>
        <a:p>
          <a:endParaRPr lang="en-US"/>
        </a:p>
      </dgm:t>
    </dgm:pt>
    <dgm:pt modelId="{1D8EE3DA-76DB-4F2B-92E6-803B5E93745B}" type="sibTrans" cxnId="{35A59D48-4594-429C-BCB4-31120A88A99E}">
      <dgm:prSet/>
      <dgm:spPr/>
      <dgm:t>
        <a:bodyPr/>
        <a:lstStyle/>
        <a:p>
          <a:endParaRPr lang="en-US"/>
        </a:p>
      </dgm:t>
    </dgm:pt>
    <dgm:pt modelId="{F587D3E1-8CA1-4C78-A690-38764921ED79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699CAAB6-0CF2-47FB-B3AD-CF4224DC6280}" type="parTrans" cxnId="{63414250-AD00-4C96-AE6A-47E740479246}">
      <dgm:prSet/>
      <dgm:spPr/>
      <dgm:t>
        <a:bodyPr/>
        <a:lstStyle/>
        <a:p>
          <a:endParaRPr lang="en-US"/>
        </a:p>
      </dgm:t>
    </dgm:pt>
    <dgm:pt modelId="{E388F51B-1141-4857-807D-96AC98A9F4BF}" type="sibTrans" cxnId="{63414250-AD00-4C96-AE6A-47E740479246}">
      <dgm:prSet/>
      <dgm:spPr/>
      <dgm:t>
        <a:bodyPr/>
        <a:lstStyle/>
        <a:p>
          <a:endParaRPr lang="en-US"/>
        </a:p>
      </dgm:t>
    </dgm:pt>
    <dgm:pt modelId="{97E10A1C-8DBF-43C5-B205-821BE31D0D54}">
      <dgm:prSet/>
      <dgm:spPr/>
      <dgm:t>
        <a:bodyPr/>
        <a:lstStyle/>
        <a:p>
          <a:r>
            <a:rPr lang="en-US" dirty="0"/>
            <a:t>Design Discussion</a:t>
          </a:r>
        </a:p>
      </dgm:t>
    </dgm:pt>
    <dgm:pt modelId="{C2D30E7F-C6F6-44E5-975A-97D251A0203E}" type="parTrans" cxnId="{78D64726-D683-44FA-B0A7-B3DFD6A18D4C}">
      <dgm:prSet/>
      <dgm:spPr/>
      <dgm:t>
        <a:bodyPr/>
        <a:lstStyle/>
        <a:p>
          <a:endParaRPr lang="en-US"/>
        </a:p>
      </dgm:t>
    </dgm:pt>
    <dgm:pt modelId="{5CA80776-4D78-4D44-90A8-F63822DF81D5}" type="sibTrans" cxnId="{78D64726-D683-44FA-B0A7-B3DFD6A18D4C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5948B0EF-7335-4586-9CDD-4A04F7183D7A}" type="pres">
      <dgm:prSet presAssocID="{5FF9CB65-43E6-447E-87EA-DAB4B640AC7C}" presName="text_4" presStyleLbl="node1" presStyleIdx="3" presStyleCnt="6">
        <dgm:presLayoutVars>
          <dgm:bulletEnabled val="1"/>
        </dgm:presLayoutVars>
      </dgm:prSet>
      <dgm:spPr/>
    </dgm:pt>
    <dgm:pt modelId="{909FE603-780E-47BF-9811-5C41C0A031CC}" type="pres">
      <dgm:prSet presAssocID="{5FF9CB65-43E6-447E-87EA-DAB4B640AC7C}" presName="accent_4" presStyleCnt="0"/>
      <dgm:spPr/>
    </dgm:pt>
    <dgm:pt modelId="{233F0376-D8E6-42BB-9FDD-DAB27A28CC50}" type="pres">
      <dgm:prSet presAssocID="{5FF9CB65-43E6-447E-87EA-DAB4B640AC7C}" presName="accentRepeatNode" presStyleLbl="solidFgAcc1" presStyleIdx="3" presStyleCnt="6"/>
      <dgm:spPr/>
    </dgm:pt>
    <dgm:pt modelId="{3F187B36-A318-4412-AA57-C1A21C9BC4BF}" type="pres">
      <dgm:prSet presAssocID="{F587D3E1-8CA1-4C78-A690-38764921ED79}" presName="text_5" presStyleLbl="node1" presStyleIdx="4" presStyleCnt="6">
        <dgm:presLayoutVars>
          <dgm:bulletEnabled val="1"/>
        </dgm:presLayoutVars>
      </dgm:prSet>
      <dgm:spPr/>
    </dgm:pt>
    <dgm:pt modelId="{236B36EF-BFC1-4D96-974B-3D7679B9B882}" type="pres">
      <dgm:prSet presAssocID="{F587D3E1-8CA1-4C78-A690-38764921ED79}" presName="accent_5" presStyleCnt="0"/>
      <dgm:spPr/>
    </dgm:pt>
    <dgm:pt modelId="{07A3C40C-E110-426F-A998-35AD3FCBF730}" type="pres">
      <dgm:prSet presAssocID="{F587D3E1-8CA1-4C78-A690-38764921ED79}" presName="accentRepeatNode" presStyleLbl="solidFgAcc1" presStyleIdx="4" presStyleCnt="6"/>
      <dgm:spPr/>
    </dgm:pt>
    <dgm:pt modelId="{655DB727-C9C8-4665-9ECD-4429DA8AF6C1}" type="pres">
      <dgm:prSet presAssocID="{97E10A1C-8DBF-43C5-B205-821BE31D0D54}" presName="text_6" presStyleLbl="node1" presStyleIdx="5" presStyleCnt="6">
        <dgm:presLayoutVars>
          <dgm:bulletEnabled val="1"/>
        </dgm:presLayoutVars>
      </dgm:prSet>
      <dgm:spPr/>
    </dgm:pt>
    <dgm:pt modelId="{AF152B6C-E465-4D95-B325-F5B0A7AC3E98}" type="pres">
      <dgm:prSet presAssocID="{97E10A1C-8DBF-43C5-B205-821BE31D0D54}" presName="accent_6" presStyleCnt="0"/>
      <dgm:spPr/>
    </dgm:pt>
    <dgm:pt modelId="{6BF6EE96-88EA-4D9D-A779-00DF76CD6636}" type="pres">
      <dgm:prSet presAssocID="{97E10A1C-8DBF-43C5-B205-821BE31D0D54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8D64726-D683-44FA-B0A7-B3DFD6A18D4C}" srcId="{7E5AA53B-3EEE-4DE4-BB81-9044890C2946}" destId="{97E10A1C-8DBF-43C5-B205-821BE31D0D54}" srcOrd="5" destOrd="0" parTransId="{C2D30E7F-C6F6-44E5-975A-97D251A0203E}" sibTransId="{5CA80776-4D78-4D44-90A8-F63822DF81D5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5A59D48-4594-429C-BCB4-31120A88A99E}" srcId="{7E5AA53B-3EEE-4DE4-BB81-9044890C2946}" destId="{5FF9CB65-43E6-447E-87EA-DAB4B640AC7C}" srcOrd="3" destOrd="0" parTransId="{2B839346-5514-466F-AEF4-6C52C057232F}" sibTransId="{1D8EE3DA-76DB-4F2B-92E6-803B5E93745B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3414250-AD00-4C96-AE6A-47E740479246}" srcId="{7E5AA53B-3EEE-4DE4-BB81-9044890C2946}" destId="{F587D3E1-8CA1-4C78-A690-38764921ED79}" srcOrd="4" destOrd="0" parTransId="{699CAAB6-0CF2-47FB-B3AD-CF4224DC6280}" sibTransId="{E388F51B-1141-4857-807D-96AC98A9F4BF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C12AA59-C013-482D-8383-7DEA979D2C7D}" type="presOf" srcId="{97E10A1C-8DBF-43C5-B205-821BE31D0D54}" destId="{655DB727-C9C8-4665-9ECD-4429DA8AF6C1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0AFB29E-449C-41BF-B165-A5B0DC01D3A0}" type="presOf" srcId="{F587D3E1-8CA1-4C78-A690-38764921ED79}" destId="{3F187B36-A318-4412-AA57-C1A21C9BC4BF}" srcOrd="0" destOrd="0" presId="urn:microsoft.com/office/officeart/2008/layout/VerticalCurvedList"/>
    <dgm:cxn modelId="{54A449F7-D018-44BE-B124-7D8998C04B77}" type="presOf" srcId="{5FF9CB65-43E6-447E-87EA-DAB4B640AC7C}" destId="{5948B0EF-7335-4586-9CDD-4A04F7183D7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A976C426-8D90-43DD-A68B-1AA92E6FA445}" type="presParOf" srcId="{90561C55-3C6E-4D53-85E1-2C50BCDDA392}" destId="{5948B0EF-7335-4586-9CDD-4A04F7183D7A}" srcOrd="7" destOrd="0" presId="urn:microsoft.com/office/officeart/2008/layout/VerticalCurvedList"/>
    <dgm:cxn modelId="{2B0836A4-B7FE-40F4-966E-4EB2CF326359}" type="presParOf" srcId="{90561C55-3C6E-4D53-85E1-2C50BCDDA392}" destId="{909FE603-780E-47BF-9811-5C41C0A031CC}" srcOrd="8" destOrd="0" presId="urn:microsoft.com/office/officeart/2008/layout/VerticalCurvedList"/>
    <dgm:cxn modelId="{86096B13-9C7A-4340-9936-ABB6FD1B7D84}" type="presParOf" srcId="{909FE603-780E-47BF-9811-5C41C0A031CC}" destId="{233F0376-D8E6-42BB-9FDD-DAB27A28CC50}" srcOrd="0" destOrd="0" presId="urn:microsoft.com/office/officeart/2008/layout/VerticalCurvedList"/>
    <dgm:cxn modelId="{F6C55FC6-D2FA-46B4-A997-6BFA422BF8BB}" type="presParOf" srcId="{90561C55-3C6E-4D53-85E1-2C50BCDDA392}" destId="{3F187B36-A318-4412-AA57-C1A21C9BC4BF}" srcOrd="9" destOrd="0" presId="urn:microsoft.com/office/officeart/2008/layout/VerticalCurvedList"/>
    <dgm:cxn modelId="{F514663D-C884-4675-A094-3B83359795B0}" type="presParOf" srcId="{90561C55-3C6E-4D53-85E1-2C50BCDDA392}" destId="{236B36EF-BFC1-4D96-974B-3D7679B9B882}" srcOrd="10" destOrd="0" presId="urn:microsoft.com/office/officeart/2008/layout/VerticalCurvedList"/>
    <dgm:cxn modelId="{0CF8D197-DBBB-46BF-9994-5C357A9A93FE}" type="presParOf" srcId="{236B36EF-BFC1-4D96-974B-3D7679B9B882}" destId="{07A3C40C-E110-426F-A998-35AD3FCBF730}" srcOrd="0" destOrd="0" presId="urn:microsoft.com/office/officeart/2008/layout/VerticalCurvedList"/>
    <dgm:cxn modelId="{2D0F0016-1222-4667-897F-DFEA2F7B6010}" type="presParOf" srcId="{90561C55-3C6E-4D53-85E1-2C50BCDDA392}" destId="{655DB727-C9C8-4665-9ECD-4429DA8AF6C1}" srcOrd="11" destOrd="0" presId="urn:microsoft.com/office/officeart/2008/layout/VerticalCurvedList"/>
    <dgm:cxn modelId="{89047DF0-BE25-4390-8DF0-D0C1F014C8DF}" type="presParOf" srcId="{90561C55-3C6E-4D53-85E1-2C50BCDDA392}" destId="{AF152B6C-E465-4D95-B325-F5B0A7AC3E98}" srcOrd="12" destOrd="0" presId="urn:microsoft.com/office/officeart/2008/layout/VerticalCurvedList"/>
    <dgm:cxn modelId="{A81A8806-229C-4AD2-B715-9E3541743EF0}" type="presParOf" srcId="{AF152B6C-E465-4D95-B325-F5B0A7AC3E98}" destId="{6BF6EE96-88EA-4D9D-A779-00DF76CD66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Description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 Analysis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48B0EF-7335-4586-9CDD-4A04F7183D7A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Detailed Design and Testing</a:t>
          </a:r>
        </a:p>
      </dsp:txBody>
      <dsp:txXfrm>
        <a:off x="738559" y="1875558"/>
        <a:ext cx="6068399" cy="375211"/>
      </dsp:txXfrm>
    </dsp:sp>
    <dsp:sp modelId="{233F0376-D8E6-42BB-9FDD-DAB27A28CC50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87B36-A318-4412-AA57-C1A21C9BC4BF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Demonstration</a:t>
          </a:r>
        </a:p>
      </dsp:txBody>
      <dsp:txXfrm>
        <a:off x="597427" y="2438303"/>
        <a:ext cx="6209531" cy="375211"/>
      </dsp:txXfrm>
    </dsp:sp>
    <dsp:sp modelId="{07A3C40C-E110-426F-A998-35AD3FCBF730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5DB727-C9C8-4665-9ECD-4429DA8AF6C1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Discussion</a:t>
          </a:r>
        </a:p>
      </dsp:txBody>
      <dsp:txXfrm>
        <a:off x="288790" y="3001049"/>
        <a:ext cx="6518168" cy="375211"/>
      </dsp:txXfrm>
    </dsp:sp>
    <dsp:sp modelId="{6BF6EE96-88EA-4D9D-A779-00DF76CD6636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4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Robotic positioner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Presented by group 5: Thomas hu, Jordan smith, Jason </a:t>
            </a:r>
            <a:r>
              <a:rPr lang="en-US" dirty="0" err="1">
                <a:solidFill>
                  <a:srgbClr val="7CEBFF"/>
                </a:solidFill>
              </a:rPr>
              <a:t>wong</a:t>
            </a:r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1" name="Picture 36" descr="Image result for doepker industries&quot;">
            <a:extLst>
              <a:ext uri="{FF2B5EF4-FFF2-40B4-BE49-F238E27FC236}">
                <a16:creationId xmlns:a16="http://schemas.microsoft.com/office/drawing/2014/main" id="{9715DC56-B761-4FDA-A492-13595E00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8" y="4569629"/>
            <a:ext cx="1482852" cy="14828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usask engineering&quot;">
            <a:extLst>
              <a:ext uri="{FF2B5EF4-FFF2-40B4-BE49-F238E27FC236}">
                <a16:creationId xmlns:a16="http://schemas.microsoft.com/office/drawing/2014/main" id="{A6D2BA70-6B2E-4121-93AD-8D3C00D5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3" y="693759"/>
            <a:ext cx="3078867" cy="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Design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Overview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5765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94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“There exists a need for a low-cost system that can electrically rotate a load for welding applications to increase efficiency and safety.”</a:t>
            </a:r>
          </a:p>
        </p:txBody>
      </p:sp>
    </p:spTree>
    <p:extLst>
      <p:ext uri="{BB962C8B-B14F-4D97-AF65-F5344CB8AC3E}">
        <p14:creationId xmlns:p14="http://schemas.microsoft.com/office/powerpoint/2010/main" val="27870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is this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Currently only uses mechanical rotators.</a:t>
            </a:r>
          </a:p>
          <a:p>
            <a:r>
              <a:rPr lang="en-US" sz="2400" dirty="0"/>
              <a:t>Advancing mechanical machines forward with electronics.</a:t>
            </a:r>
          </a:p>
          <a:p>
            <a:r>
              <a:rPr lang="en-US" sz="2400" dirty="0"/>
              <a:t>Provide a safer environment for the users.</a:t>
            </a:r>
          </a:p>
          <a:p>
            <a:r>
              <a:rPr lang="en-US" sz="2400" dirty="0"/>
              <a:t>Improves efficiency.</a:t>
            </a:r>
          </a:p>
        </p:txBody>
      </p:sp>
      <p:pic>
        <p:nvPicPr>
          <p:cNvPr id="5" name="Picture 2" descr="https://scontent.fyxe1-1.fna.fbcdn.net/v/t1.15752-9/s2048x2048/78262526_551740652316774_8355050750501453824_n.jpg?_nc_cat=105&amp;_nc_ohc=0UlquWVYXzEAQk-DgOW56m16Hnw8pO58knydQ9v19sSkSZsCzPOFYNTCA&amp;_nc_ht=scontent.fyxe1-1.fna&amp;oh=97f258a8a9dd3a2d1a6ee8b39f1a00e6&amp;oe=5E7F9D5A">
            <a:extLst>
              <a:ext uri="{FF2B5EF4-FFF2-40B4-BE49-F238E27FC236}">
                <a16:creationId xmlns:a16="http://schemas.microsoft.com/office/drawing/2014/main" id="{C014B0C8-5E7B-476F-BF0B-038842BBC7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518966"/>
            <a:ext cx="5422900" cy="30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Requirements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Design constraints/requirements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System Must: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Retrofit </a:t>
            </a:r>
            <a:r>
              <a:rPr lang="en-US" dirty="0" err="1"/>
              <a:t>Doepker’s</a:t>
            </a:r>
            <a:r>
              <a:rPr lang="en-US" dirty="0"/>
              <a:t> existing support frames.</a:t>
            </a:r>
          </a:p>
          <a:p>
            <a:r>
              <a:rPr lang="en-US" dirty="0"/>
              <a:t>Use an electric motor.</a:t>
            </a:r>
          </a:p>
          <a:p>
            <a:r>
              <a:rPr lang="en-US" dirty="0"/>
              <a:t>Not exceed $10,000 Canadian Dollars to build.</a:t>
            </a:r>
          </a:p>
          <a:p>
            <a:r>
              <a:rPr lang="en-US" dirty="0"/>
              <a:t>Be controlled using physical buttons on a control panel.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The System Shall: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rotation speed between 1-5 rpm.</a:t>
            </a:r>
          </a:p>
          <a:p>
            <a:r>
              <a:rPr lang="en-US" dirty="0"/>
              <a:t>Recall and rotate to a preset angular position.</a:t>
            </a:r>
          </a:p>
          <a:p>
            <a:r>
              <a:rPr lang="en-US" dirty="0"/>
              <a:t>Require a safety button to be depressed to operate the system.</a:t>
            </a:r>
          </a:p>
          <a:p>
            <a:r>
              <a:rPr lang="en-US" dirty="0"/>
              <a:t>Be operated from a control panel separated from the rotating portion of the system</a:t>
            </a:r>
          </a:p>
          <a:p>
            <a:r>
              <a:rPr lang="en-US" dirty="0"/>
              <a:t>Support up to max load of 500 kilograms.</a:t>
            </a:r>
          </a:p>
          <a:p>
            <a:r>
              <a:rPr lang="en-US" dirty="0"/>
              <a:t>Rotate a load 360˚ around the horizontal axis.</a:t>
            </a:r>
          </a:p>
        </p:txBody>
      </p:sp>
    </p:spTree>
    <p:extLst>
      <p:ext uri="{BB962C8B-B14F-4D97-AF65-F5344CB8AC3E}">
        <p14:creationId xmlns:p14="http://schemas.microsoft.com/office/powerpoint/2010/main" val="3022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Detailed design &amp;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94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Widescreen</PresentationFormat>
  <Paragraphs>47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Robotic positioner</vt:lpstr>
      <vt:lpstr>Overview</vt:lpstr>
      <vt:lpstr>Problem description</vt:lpstr>
      <vt:lpstr>Problem Statement</vt:lpstr>
      <vt:lpstr>Why is this important?</vt:lpstr>
      <vt:lpstr>Requirements analysis</vt:lpstr>
      <vt:lpstr>Design constraints/requirements</vt:lpstr>
      <vt:lpstr>System design</vt:lpstr>
      <vt:lpstr>Detailed design &amp; testing</vt:lpstr>
      <vt:lpstr>Demonstration</vt:lpstr>
      <vt:lpstr>Design discussion</vt:lpstr>
      <vt:lpstr>Tech Requirements</vt:lpstr>
      <vt:lpstr>Competitive Landscape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2020-02-13T04:33:52Z</dcterms:created>
  <dcterms:modified xsi:type="dcterms:W3CDTF">2020-03-03T04:06:54Z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