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B6D4-79BE-BD32-4FC5-BBD1DA175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&amp; verify a smart contract on cronos testnet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A0702-215A-0526-1CEB-45DA4C9AD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hardhat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333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9F76-046D-2504-4A8C-E9FAB97C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5E6F-E7C5-D36D-467B-9ADBD1C4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create a boilerplate directly. In the project folder using the command below and select the type of project you would like to create.</a:t>
            </a:r>
          </a:p>
          <a:p>
            <a:pPr lvl="1"/>
            <a:r>
              <a:rPr lang="en-US" dirty="0"/>
              <a:t>Npx hardhat init</a:t>
            </a:r>
          </a:p>
          <a:p>
            <a:r>
              <a:rPr lang="en-US" dirty="0"/>
              <a:t>Installing the following dependencies</a:t>
            </a:r>
          </a:p>
          <a:p>
            <a:pPr lvl="1"/>
            <a:r>
              <a:rPr lang="en-US" dirty="0"/>
              <a:t>Npm install ethers dotenv @openzeppelin/contracts</a:t>
            </a:r>
          </a:p>
          <a:p>
            <a:pPr lvl="1"/>
            <a:r>
              <a:rPr lang="en-US" dirty="0"/>
              <a:t>Npm install --save-dev @nomiclabs/hardhat-verify</a:t>
            </a:r>
          </a:p>
          <a:p>
            <a:pPr lvl="1"/>
            <a:r>
              <a:rPr lang="en-US" dirty="0"/>
              <a:t>Npm install --save-dev @cronos-lab/hardhat-cronoscan</a:t>
            </a:r>
          </a:p>
          <a:p>
            <a:pPr lvl="1"/>
            <a:r>
              <a:rPr lang="en-US" dirty="0"/>
              <a:t>Npm install --save-dev solidity-coverage</a:t>
            </a:r>
          </a:p>
          <a:p>
            <a:pPr lvl="1"/>
            <a:r>
              <a:rPr lang="en-US" dirty="0"/>
              <a:t>Npm install --save-dev hardhat-gas-reporter</a:t>
            </a:r>
          </a:p>
          <a:p>
            <a:r>
              <a:rPr lang="en-US" dirty="0"/>
              <a:t>Remove the files that you are not going to use and replace them with the actual contract.</a:t>
            </a:r>
          </a:p>
          <a:p>
            <a:r>
              <a:rPr lang="en-US" dirty="0"/>
              <a:t>Update your hardhat.config.ts file.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7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D5E7-E24A-F013-B164-FC250A35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ABBA-8796-BBF0-EA25-D9F0A4907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the .env file, then populate it with the important data and save.</a:t>
            </a:r>
          </a:p>
          <a:p>
            <a:pPr lvl="1"/>
            <a:r>
              <a:rPr lang="en-US" dirty="0"/>
              <a:t>touch .env</a:t>
            </a:r>
          </a:p>
          <a:p>
            <a:r>
              <a:rPr lang="en-US" dirty="0"/>
              <a:t>The environment variables are:</a:t>
            </a:r>
          </a:p>
          <a:p>
            <a:pPr lvl="1"/>
            <a:r>
              <a:rPr lang="en-US" dirty="0"/>
              <a:t>MY_PRIVATE_KEY: this is the private key of a wallet address on Cronos Testnet, funded with TCRO, which will deploy the smart contract and be its owner. Ensure the wallet is funded with TRO, you can visit cronos.org/faucet to get some TRO.</a:t>
            </a:r>
          </a:p>
          <a:p>
            <a:pPr lvl="1"/>
            <a:r>
              <a:rPr lang="en-US" dirty="0"/>
              <a:t>CRONOS_EXPLORER_TESTNET_API_KEY: you can get the API key from explorer.cronos.org/testnet. This used by hardhat to connect to the cronos explorer in order to verify your smart contract.</a:t>
            </a:r>
          </a:p>
          <a:p>
            <a:pPr lvl="1"/>
            <a:r>
              <a:rPr lang="en-US" dirty="0"/>
              <a:t>COINMARKETCAP_API: you can get this API key from coinmarketcap.com. This is used by hardhat-gas-reporter to convert the deployment cost of the smart contract.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3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8510-7758-DEC6-BC8D-6A7B3437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4417-1272-FEBF-B49C-BEBA3008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achieve 100% unit test coverage with smart contracts. You can measure your test coverage by using the solidity-coverage tool we installed earlier.</a:t>
            </a:r>
          </a:p>
          <a:p>
            <a:pPr lvl="1"/>
            <a:r>
              <a:rPr lang="en-US" dirty="0"/>
              <a:t>Npx hardhat coverage</a:t>
            </a:r>
          </a:p>
          <a:p>
            <a:r>
              <a:rPr lang="en-US" dirty="0"/>
              <a:t>The next step would be to complete the test script in order to cover more cases.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0EC7A-A47D-42C6-9A02-0FD1D5E43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351" y="345659"/>
            <a:ext cx="3598060" cy="19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ABD3-3702-B4E1-87AB-88261FE9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8518"/>
            <a:ext cx="9905998" cy="1478570"/>
          </a:xfrm>
        </p:spPr>
        <p:txBody>
          <a:bodyPr/>
          <a:lstStyle/>
          <a:p>
            <a:r>
              <a:rPr lang="en-US" dirty="0"/>
              <a:t>Deploy on cronos testnet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FE9A-FB73-2825-1A04-038319C6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deployment to Cronos Testnet is fairly simple using the DeployMyERC20.script.ts file.</a:t>
            </a:r>
          </a:p>
          <a:p>
            <a:pPr lvl="1"/>
            <a:r>
              <a:rPr lang="en-US" dirty="0"/>
              <a:t>Npx hardhat run ignition/modules/DeployMyERC20.script.ts --network cronosTestnet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0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AA20-2573-48F7-DD16-C0A3CBC0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39C2-77C5-D728-6D1F-1435B517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Smart contract verification involves submitting the source code of your smart contract to ensure that the deployed bytecode on the blockchain matches the code provided. </a:t>
            </a:r>
          </a:p>
          <a:p>
            <a:r>
              <a:rPr lang="en-US" dirty="0"/>
              <a:t>The verification of the smart contract consists of uploading the smart contract code to the cronos explorer. </a:t>
            </a:r>
          </a:p>
          <a:p>
            <a:pPr lvl="1"/>
            <a:r>
              <a:rPr lang="en-US" dirty="0"/>
              <a:t>Npx hardhat verify --list-networks</a:t>
            </a:r>
          </a:p>
          <a:p>
            <a:r>
              <a:rPr lang="en-US" dirty="0"/>
              <a:t>The syntax to verify on the testnet</a:t>
            </a:r>
          </a:p>
          <a:p>
            <a:pPr lvl="1"/>
            <a:r>
              <a:rPr lang="en-US" dirty="0"/>
              <a:t>Npx hardhat verify --network cronosTestnet DEPLOYED_CONTRACT_ADDRESS “constructor argument 1” “constructor argument 2”</a:t>
            </a:r>
          </a:p>
          <a:p>
            <a:r>
              <a:rPr lang="en-US" dirty="0"/>
              <a:t>If you head over to the URL returned by the verify command, you should see the same deployed smart contract as earlier. </a:t>
            </a:r>
          </a:p>
          <a:p>
            <a:pPr lvl="1"/>
            <a:r>
              <a:rPr lang="en-US" dirty="0"/>
              <a:t>Users can now read your smart contract or send transactions directly.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F7A88-1DD9-AFAA-4395-7AE964A1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057" y="739206"/>
            <a:ext cx="2567354" cy="12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35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509</TotalTime>
  <Words>469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Deploy &amp; verify a smart contract on cronos testnet</vt:lpstr>
      <vt:lpstr>Setting up the working directory</vt:lpstr>
      <vt:lpstr>Environment variables</vt:lpstr>
      <vt:lpstr>Test your code</vt:lpstr>
      <vt:lpstr>Deploy on cronos testnet</vt:lpstr>
      <vt:lpstr>Verify the smart contract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&amp; verify a smart contract on cronos testnet</dc:title>
  <dc:creator>Jason Wong</dc:creator>
  <cp:lastModifiedBy>Jason Wong</cp:lastModifiedBy>
  <cp:revision>17</cp:revision>
  <dcterms:created xsi:type="dcterms:W3CDTF">2024-03-27T16:15:42Z</dcterms:created>
  <dcterms:modified xsi:type="dcterms:W3CDTF">2024-04-09T21:05:33Z</dcterms:modified>
</cp:coreProperties>
</file>