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FDCE27-99C0-33C2-2ED5-CD0FC5A0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8A8B7A-1799-6BFA-2AFE-D881A0D7E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6E634A-12B7-6E1F-8F14-AEFE0D2D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BEC7BE-31F7-9B0E-79FB-7F7C01FB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9C1C2B-14F1-6E51-148E-BC079BDA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497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D64EA7-4B29-E71A-0787-7DDBAB9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3A9B59D-2D25-772C-5D27-484AB1C11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00A7DD-B324-A9C0-678B-3BCEABED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98A742-903A-FC43-2168-7F34CBA7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D92F95-3E69-B1E6-373F-A1052D1E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923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636308E-C265-27CC-A2AD-49F8A891C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D7FE01B-501B-4FD4-BB97-1BF3A3ED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6C0154-A456-ADA2-042B-DEA11E6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3B1061-E5C4-B5D4-0EBD-444B1BD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5443AA-2073-6D43-946D-90177EAA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446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B273C7-9D05-2BFD-302E-51D996D4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9B486E-3827-AB95-0FD3-977FA05D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F353BC9-CC02-753C-749C-5D1A138A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EC09A4-6F93-A6C9-4E6E-B63E479C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C688A8-55DB-67D8-1905-F9FD8270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50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94B07-D6F2-1A34-5BAA-E7B331B9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C5C608-4C93-7F01-83AA-38B77409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2654482-D965-F008-542A-70590403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C2B387-9372-F15D-0164-694FB227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1464FB-0F9E-8B18-CDB3-99035B46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172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4F2F75-6EF6-830E-EED2-ED12662F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5C2A4A-554F-8B7F-2887-1CE9FE5AA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69A7012-705C-3A13-EA95-4BE02543A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8CD1BE6-582E-94E4-CE72-9DAFC3A6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A72507B-145D-2A47-7538-FD0F301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8A11BC-E38B-A115-EB69-5639BC63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91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68D9FC-CB96-0E6E-982E-DC1E2D7B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D47023-0B76-D299-51EB-4F33C6E8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EA36DF5-8D5A-6387-2DDB-F8291EE2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46DD056-5713-A89F-2062-C2B6E9B0E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994D567-19CA-BB7A-DFE8-F72979F8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A547097-8270-114C-CF11-18FF47AE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EE0D90D-0EA5-5789-59F0-2198CBBE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748CCE6-FD1F-FD4E-4E98-A2FCD959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637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4A70D3-03FF-FD07-2B6B-5EEC567B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633F99D-30A8-DB9B-6CF6-1B3CAEE6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68D3E79-82DD-719D-65EE-14128FB1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0D6908B-7B1E-E653-C009-1C56824B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35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F344E12-D2ED-339A-3042-4CF453C9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D5A74F7-5192-B74B-14F0-43BBB8CF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07424D4-A787-DE38-B7B5-F0B8783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28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03039D-4A95-9D4D-E523-3C6145B9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D2F126-0099-6556-5BCD-F67951D0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34FCC6F-5620-6C54-883D-27ADE3D52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EBEF3F4-C2F9-82CC-DB73-1F4DBF5D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611886-FACA-1CCE-95AD-A6B50B9E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CCB9028-DD2F-4D91-DF63-C15F8B5D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90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21C0BA-C9D9-06DC-DECC-4B792566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CFF8B51-47F6-D502-1364-1D3C4CEC9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373FE3-C8BC-D24E-D393-E5F7B40D2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C563A2-EFFA-597D-CCCC-AAA2863B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409C4FB-AE9A-25ED-644B-84FFFF4E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7BF33E0-63E3-5136-8204-2CF7FCCE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57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13BF9C-58CB-0F97-A925-C0971DA6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00283E-7814-BFD9-7D58-61B3A69D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C4BBF3-0757-B585-35A5-34BE13179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B409-BAA1-4134-80B3-83DFF41714BA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CF140D-3E40-EF74-3E07-46A363F62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AD8D84-FE24-75C8-EA9C-CD2A79A5D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2F75-6F20-46A2-9287-31CB0D4819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742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edit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D2A86D-FE73-6DE1-DA3B-34D6487DA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Blokov</a:t>
            </a:r>
            <a:r>
              <a:rPr lang="cs-CZ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5ADEE11-6825-1A25-D61E-7A2C70144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Michal Javor</a:t>
            </a:r>
          </a:p>
        </p:txBody>
      </p:sp>
    </p:spTree>
    <p:extLst>
      <p:ext uri="{BB962C8B-B14F-4D97-AF65-F5344CB8AC3E}">
        <p14:creationId xmlns:p14="http://schemas.microsoft.com/office/powerpoint/2010/main" val="23186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F15BA-7BD9-3DDF-5751-99ED5088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scadia Code" panose="020B0609020000020004" pitchFamily="49" charset="0"/>
                <a:cs typeface="Cascadia Code" panose="020B0609020000020004" pitchFamily="49" charset="0"/>
              </a:rPr>
              <a:t>Scratch</a:t>
            </a:r>
            <a:endParaRPr lang="cs-CZ" sz="5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1F84406A-3E20-927D-4FDD-BD565C9BB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27" y="-1"/>
            <a:ext cx="2317073" cy="2317073"/>
          </a:xfrm>
        </p:spPr>
      </p:pic>
      <p:sp>
        <p:nvSpPr>
          <p:cNvPr id="13" name="Zástupný obsah 2">
            <a:extLst>
              <a:ext uri="{FF2B5EF4-FFF2-40B4-BE49-F238E27FC236}">
                <a16:creationId xmlns:a16="http://schemas.microsoft.com/office/drawing/2014/main" id="{8ABBE65F-4644-0D29-5DB5-5F3C60ECEAAB}"/>
              </a:ext>
            </a:extLst>
          </p:cNvPr>
          <p:cNvSpPr txBox="1">
            <a:spLocks/>
          </p:cNvSpPr>
          <p:nvPr/>
        </p:nvSpPr>
        <p:spPr>
          <a:xfrm>
            <a:off x="88776" y="3429000"/>
            <a:ext cx="12192000" cy="692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scratch.mit.edu/projects/editor/</a:t>
            </a:r>
            <a:endParaRPr lang="en-US" sz="4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7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BD4E38-57C5-C613-550D-CD85E1AC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2F98CB-595B-1BAD-69EC-93047647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5A3D738-0A0B-A3BF-87EA-64AE538B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3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FC6F4AF-E504-2EB8-460A-705A991F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49" y="2342998"/>
            <a:ext cx="412490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144DF0B-6DD0-FF29-4F2A-5C816174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0" y="2504946"/>
            <a:ext cx="454405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ázek 20">
            <a:extLst>
              <a:ext uri="{FF2B5EF4-FFF2-40B4-BE49-F238E27FC236}">
                <a16:creationId xmlns:a16="http://schemas.microsoft.com/office/drawing/2014/main" id="{6B2EB6B7-C144-41CF-B7AB-1E1BB979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1680918"/>
            <a:ext cx="466790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8B4159A3-595B-92F9-784D-ED945F7B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537759"/>
            <a:ext cx="648743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2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7CB97-C0B2-9CEA-5B09-FAD58B8E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2C4E6B-434F-347D-FB49-993FBCFD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626074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16</Words>
  <Application>Microsoft Office PowerPoint</Application>
  <PresentationFormat>Širokoúhlá obrazovka</PresentationFormat>
  <Paragraphs>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Code</vt:lpstr>
      <vt:lpstr>Motiv Office</vt:lpstr>
      <vt:lpstr>Blokové programování</vt:lpstr>
      <vt:lpstr>Scratch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Blokové programování</dc:title>
  <dc:creator>Michal Javor</dc:creator>
  <cp:lastModifiedBy>Michal Javor</cp:lastModifiedBy>
  <cp:revision>2</cp:revision>
  <dcterms:created xsi:type="dcterms:W3CDTF">2022-12-03T21:54:13Z</dcterms:created>
  <dcterms:modified xsi:type="dcterms:W3CDTF">2022-12-07T22:27:54Z</dcterms:modified>
</cp:coreProperties>
</file>