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68" r:id="rId3"/>
    <p:sldId id="262" r:id="rId4"/>
    <p:sldId id="263" r:id="rId5"/>
    <p:sldId id="264" r:id="rId6"/>
    <p:sldId id="259" r:id="rId7"/>
    <p:sldId id="260" r:id="rId8"/>
    <p:sldId id="261" r:id="rId9"/>
    <p:sldId id="272" r:id="rId10"/>
    <p:sldId id="265" r:id="rId11"/>
    <p:sldId id="266" r:id="rId12"/>
    <p:sldId id="267" r:id="rId13"/>
    <p:sldId id="276" r:id="rId14"/>
    <p:sldId id="274" r:id="rId15"/>
    <p:sldId id="275" r:id="rId1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5959"/>
    <a:srgbClr val="5CB1D6"/>
    <a:srgbClr val="4CB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88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90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912CFCED-C938-47D7-ABC6-55864039C7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01CFAB9-22CF-4662-8D62-543F29EC1F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8E4C1-2C4F-4D78-87F7-E64A39742BC3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8DA5FC4-8FE1-4042-9831-9643EA0F64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468AF1-582D-415F-AB61-27090F8E2E9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CAF76-8AF7-4529-B0C6-D86F00CB20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615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FD2C19-8E80-452A-9924-9B080940E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20C0607-AD17-4D13-B2DC-E08E60236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9082B8C-6764-41C3-9AA3-BBE68E98C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EF5B64A-9113-4514-B097-643F6F7D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3FEFB80-9B24-4245-9D1C-B8C39800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534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D57E53-AC6F-4C36-9523-802AACB3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72FE4E5-1E97-42E2-BCE0-2B97F66CE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1BD8B6-46D3-4E04-9A51-51C58E3A9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DD36983-2B9A-4C60-AD15-AF4EB43C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C6D15A-3720-4194-994A-03744F69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667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85DAF2F-046F-4D8D-9D6C-E37650977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4FC3A27-085B-4AAB-86D7-2B2A5368C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B012BB0-38B8-4858-9CDB-17FE7DEA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944BF6-1395-4EA4-BE3B-E1B01FB1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C21B110-4E2A-42BF-A8B3-9F257857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0137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91F57A-8EF7-41BC-BCA4-25A9EE4A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34AE31B-1EE1-4B81-ACAA-52EB3918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5F0EC36-70FD-4270-A6CF-2069D056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DDD9944-1C83-4BE6-814C-17CC1EED2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A1090F-356F-450E-9C18-33C476C5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149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9B16645-C0BB-417D-B26E-10178573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134F443-3D51-49EE-A0F7-D4854EBF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9BD63EE-FCEA-4BA5-B167-FF5FBD07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E04407E-E113-468C-8A9A-3E40DA0D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CD2DEC-B8DD-4AEB-952E-44295CC3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931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BB758D-4F1F-4239-AAB0-CA762D57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DE59692-5CE3-4717-BC11-1145A42C6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2FBB317-B05E-4173-9796-F984F05D3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997B171-6AFC-43B3-B41F-228A8943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E0C32D3-A687-4671-98B2-F9D7B977D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B3F291A-8B86-48B9-B058-BE1BBEE6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204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0EC6C3-D572-4D8B-B4DC-38D8D510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81BD8CB3-F8EE-4527-B04D-17F0F4C25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1E00255F-DFAE-4552-8632-73069B59A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F7C0A4E-9840-4FA0-A9DE-5C7818886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C92E8CE5-AEE8-41D8-AAD2-281288E11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620E96D-80B6-4894-88D7-0AEEFD64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96643552-79C1-4761-8241-9F1ED6C4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199A332C-564A-4B6B-9986-DD51E40FA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55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842DC5-DC49-4D01-B250-969BF3964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A4AE0A6-6D75-4623-B811-762D6D22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66EB199-903F-4BB2-8F09-B280E8AD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13AC1E8-B474-4951-B65A-0DBE6109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803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BDACAC73-1332-4C4B-A91D-CE1C3ADF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A1549DA-2889-4E45-9575-BAA068C6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A2F4DA-C636-4DBA-A028-D7BA1634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9491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D9932F-6C59-43E6-9831-48A091E7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B1A20561-2C3C-42BC-9BEA-A3443C887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227659E-E37A-4D6A-9196-C9EC35B55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AF4E9DC-4BDB-4B91-B74F-38159333E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2C045E1-A5E3-4F9E-BF66-A6610F64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B480177-D200-4D72-BF1D-F525F8AA9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510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55F45F-8A17-4CB4-9A32-06B14EF88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4453885-912C-4F17-B852-969A1D4FA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4A8ACC09-576B-4398-8FB8-2FF051E6D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3BAC3ED-DA3A-4FF2-8ED0-D8E9BB566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6819C4F-CAA8-4927-B06B-0980256F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98042F5-AB6F-4B54-90E4-35E802C5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570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52202CD-BB0A-4CA5-AD8F-9E588F475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2CB4527-9B11-43E9-A6E4-31069DC0D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9AF788C-7C50-4525-B46E-3783462BA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2B8D-9E6A-4F16-A83C-FEE128C973BC}" type="datetimeFigureOut">
              <a:rPr lang="cs-CZ" smtClean="0"/>
              <a:t>07.12.2022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D1F0D33-5DFF-4BDE-9416-A7B0CD6CED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6A69FE9-63BF-4E5D-B582-7B8657AA6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D4BBF-1AD5-4C01-B61B-B306EB75E9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1640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cratch.mit.edu/projects/edit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978395-AA54-4E1C-8954-81E86FED7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Blokové programová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62ECF3-714F-4F4E-AC87-94EEE4EF4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Consolas" panose="020B0609020204030204" pitchFamily="49" charset="0"/>
              </a:rPr>
              <a:t>Michal Javor</a:t>
            </a:r>
          </a:p>
        </p:txBody>
      </p:sp>
    </p:spTree>
    <p:extLst>
      <p:ext uri="{BB962C8B-B14F-4D97-AF65-F5344CB8AC3E}">
        <p14:creationId xmlns:p14="http://schemas.microsoft.com/office/powerpoint/2010/main" val="238252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B38E39-810A-4CF8-9076-6B08C42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</a:t>
            </a:r>
            <a:r>
              <a:rPr lang="cs-CZ" dirty="0"/>
              <a:t>čet kol u libovolného počtu aut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5BFE170-784C-403F-B4AB-108F35DD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8201"/>
            <a:ext cx="3360399" cy="325178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89F2A8-B4FB-4ABC-9091-71A42002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89" y="2198201"/>
            <a:ext cx="3620977" cy="3251780"/>
          </a:xfrm>
          <a:prstGeom prst="rect">
            <a:avLst/>
          </a:prstGeom>
        </p:spPr>
      </p:pic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08D13F24-75C6-4DF8-9968-EB6E336C25A4}"/>
              </a:ext>
            </a:extLst>
          </p:cNvPr>
          <p:cNvSpPr/>
          <p:nvPr/>
        </p:nvSpPr>
        <p:spPr>
          <a:xfrm>
            <a:off x="4978086" y="2952830"/>
            <a:ext cx="2235828" cy="1202075"/>
          </a:xfrm>
          <a:prstGeom prst="rightArrow">
            <a:avLst/>
          </a:prstGeom>
          <a:solidFill>
            <a:srgbClr val="4CB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4</a:t>
            </a:r>
            <a:endParaRPr lang="cs-CZ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676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symbol pro obsah 3">
            <a:extLst>
              <a:ext uri="{FF2B5EF4-FFF2-40B4-BE49-F238E27FC236}">
                <a16:creationId xmlns:a16="http://schemas.microsoft.com/office/drawing/2014/main" id="{B0B242F8-AF07-420F-8093-500CAD4EA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567" y="1203328"/>
            <a:ext cx="5390105" cy="185252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0B0FCD34-697A-4AD1-ADD0-86BB68F8F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594" y="4741585"/>
            <a:ext cx="2715004" cy="1362265"/>
          </a:xfrm>
          <a:prstGeom prst="rect">
            <a:avLst/>
          </a:prstGeom>
        </p:spPr>
      </p:pic>
      <p:cxnSp>
        <p:nvCxnSpPr>
          <p:cNvPr id="7" name="Spojnice: zakřivená 6">
            <a:extLst>
              <a:ext uri="{FF2B5EF4-FFF2-40B4-BE49-F238E27FC236}">
                <a16:creationId xmlns:a16="http://schemas.microsoft.com/office/drawing/2014/main" id="{9A01E9C8-D44D-4A81-A2BC-43D8FA258963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 rot="10800000" flipV="1">
            <a:off x="3468096" y="3947499"/>
            <a:ext cx="2914148" cy="794086"/>
          </a:xfrm>
          <a:prstGeom prst="curvedConnector2">
            <a:avLst/>
          </a:prstGeom>
          <a:ln w="38100">
            <a:solidFill>
              <a:srgbClr val="5C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Obrázek 15">
            <a:extLst>
              <a:ext uri="{FF2B5EF4-FFF2-40B4-BE49-F238E27FC236}">
                <a16:creationId xmlns:a16="http://schemas.microsoft.com/office/drawing/2014/main" id="{725727C2-8FC5-4625-9F2C-27219D0ED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2938" y="420626"/>
            <a:ext cx="3216442" cy="3112477"/>
          </a:xfrm>
          <a:prstGeom prst="rect">
            <a:avLst/>
          </a:prstGeom>
        </p:spPr>
      </p:pic>
      <p:pic>
        <p:nvPicPr>
          <p:cNvPr id="32" name="Obrázek 31">
            <a:extLst>
              <a:ext uri="{FF2B5EF4-FFF2-40B4-BE49-F238E27FC236}">
                <a16:creationId xmlns:a16="http://schemas.microsoft.com/office/drawing/2014/main" id="{28CE062F-5F40-4AD1-A5C7-57B3CD558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244" y="3533103"/>
            <a:ext cx="5344271" cy="828791"/>
          </a:xfrm>
          <a:prstGeom prst="rect">
            <a:avLst/>
          </a:prstGeom>
        </p:spPr>
      </p:pic>
      <p:cxnSp>
        <p:nvCxnSpPr>
          <p:cNvPr id="36" name="Spojnice: zakřivená 35">
            <a:extLst>
              <a:ext uri="{FF2B5EF4-FFF2-40B4-BE49-F238E27FC236}">
                <a16:creationId xmlns:a16="http://schemas.microsoft.com/office/drawing/2014/main" id="{E0366CF6-4C1C-438E-957D-26E2BF5B30D0}"/>
              </a:ext>
            </a:extLst>
          </p:cNvPr>
          <p:cNvCxnSpPr>
            <a:cxnSpLocks/>
            <a:stCxn id="4" idx="3"/>
            <a:endCxn id="16" idx="0"/>
          </p:cNvCxnSpPr>
          <p:nvPr/>
        </p:nvCxnSpPr>
        <p:spPr>
          <a:xfrm flipV="1">
            <a:off x="5832672" y="420626"/>
            <a:ext cx="3618487" cy="1708963"/>
          </a:xfrm>
          <a:prstGeom prst="curvedConnector4">
            <a:avLst>
              <a:gd name="adj1" fmla="val 18911"/>
              <a:gd name="adj2" fmla="val 109622"/>
            </a:avLst>
          </a:prstGeom>
          <a:ln w="38100">
            <a:solidFill>
              <a:srgbClr val="5CB1D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6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431A18FB-20D3-7009-251D-6EF48AE7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383" y="2056609"/>
            <a:ext cx="5493227" cy="2120642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2E44641-4130-F731-4F43-418D7EF6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383" y="2081459"/>
            <a:ext cx="5982535" cy="2095792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B176AB8-CEB9-7317-A07E-A7DD748FD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82"/>
            <a:ext cx="3620005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4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49B119DA-0386-60A1-4A98-976D566E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2638314"/>
            <a:ext cx="780206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1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B38E39-810A-4CF8-9076-6B08C42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</a:t>
            </a:r>
            <a:r>
              <a:rPr lang="cs-CZ" dirty="0"/>
              <a:t>čet kol u libovolného počtu aut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B5BFE170-784C-403F-B4AB-108F35DD7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8201"/>
            <a:ext cx="3360399" cy="325178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489F2A8-B4FB-4ABC-9091-71A420026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89" y="2198201"/>
            <a:ext cx="3620977" cy="3251780"/>
          </a:xfrm>
          <a:prstGeom prst="rect">
            <a:avLst/>
          </a:prstGeom>
        </p:spPr>
      </p:pic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08D13F24-75C6-4DF8-9968-EB6E336C25A4}"/>
              </a:ext>
            </a:extLst>
          </p:cNvPr>
          <p:cNvSpPr/>
          <p:nvPr/>
        </p:nvSpPr>
        <p:spPr>
          <a:xfrm>
            <a:off x="4978086" y="2952830"/>
            <a:ext cx="2235828" cy="1202075"/>
          </a:xfrm>
          <a:prstGeom prst="rightArrow">
            <a:avLst/>
          </a:prstGeom>
          <a:solidFill>
            <a:srgbClr val="4CBF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+mj-lt"/>
              </a:rPr>
              <a:t>4</a:t>
            </a:r>
            <a:endParaRPr lang="cs-CZ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12725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1FCFB7-E461-43BD-67FA-2334474E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druhého cvičení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DD1688F-1EAF-C5DD-63E4-0436DC44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1911823"/>
            <a:ext cx="806880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6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ABDB3-2102-4ABC-A1F7-4B11B2F8C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Scratch</a:t>
            </a:r>
            <a:endParaRPr lang="cs-CZ" dirty="0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9FD894-8E75-416E-9B49-82A9E17D8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4539"/>
            <a:ext cx="10515600" cy="668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sz="4400" dirty="0">
                <a:latin typeface="Consolas" panose="020B0609020204030204" pitchFamily="49" charset="0"/>
                <a:hlinkClick r:id="rId2"/>
              </a:rPr>
              <a:t>scratch.mit.edu/projects/editor/</a:t>
            </a:r>
            <a:endParaRPr lang="cs-CZ" sz="4400" dirty="0">
              <a:latin typeface="Consolas" panose="020B0609020204030204" pitchFamily="49" charset="0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5E5FFED-89ED-46E3-A1F3-C552E8BE69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253" y="22476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31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37B0D4-6826-457F-88CA-05FE22E9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F104614-5CA8-4E05-B289-CB254DE4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0FB9F534-23C8-4105-AB33-5F2D9F7E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10" y="185637"/>
            <a:ext cx="11998179" cy="638360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7D9F65B-BEA1-4875-A098-D6BA57DDB997}"/>
              </a:ext>
            </a:extLst>
          </p:cNvPr>
          <p:cNvSpPr/>
          <p:nvPr/>
        </p:nvSpPr>
        <p:spPr>
          <a:xfrm>
            <a:off x="96910" y="524626"/>
            <a:ext cx="2317427" cy="60446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A91F6A2-677B-4BC1-AD22-29A2229AEC27}"/>
              </a:ext>
            </a:extLst>
          </p:cNvPr>
          <p:cNvSpPr/>
          <p:nvPr/>
        </p:nvSpPr>
        <p:spPr>
          <a:xfrm>
            <a:off x="2486525" y="524627"/>
            <a:ext cx="5855369" cy="604461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AE26DCB-8531-4E17-8F17-8967A35D8BE5}"/>
              </a:ext>
            </a:extLst>
          </p:cNvPr>
          <p:cNvSpPr/>
          <p:nvPr/>
        </p:nvSpPr>
        <p:spPr>
          <a:xfrm>
            <a:off x="8414083" y="185637"/>
            <a:ext cx="3617495" cy="304684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01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symbol pro obsah 4">
            <a:extLst>
              <a:ext uri="{FF2B5EF4-FFF2-40B4-BE49-F238E27FC236}">
                <a16:creationId xmlns:a16="http://schemas.microsoft.com/office/drawing/2014/main" id="{863AFB48-0D10-4556-9C93-51B3EC3FE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907" y="899715"/>
            <a:ext cx="4308186" cy="1961189"/>
          </a:xfr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243AD7BA-EC79-4832-9FB1-B190764165FF}"/>
              </a:ext>
            </a:extLst>
          </p:cNvPr>
          <p:cNvSpPr txBox="1"/>
          <p:nvPr/>
        </p:nvSpPr>
        <p:spPr>
          <a:xfrm>
            <a:off x="643300" y="4093349"/>
            <a:ext cx="4698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4CBF56"/>
                </a:solidFill>
                <a:latin typeface="+mj-lt"/>
              </a:rPr>
              <a:t>Za</a:t>
            </a:r>
            <a:r>
              <a:rPr lang="cs-CZ" sz="4000" dirty="0" err="1">
                <a:solidFill>
                  <a:srgbClr val="4CBF56"/>
                </a:solidFill>
                <a:latin typeface="+mj-lt"/>
              </a:rPr>
              <a:t>čátek</a:t>
            </a:r>
            <a:r>
              <a:rPr lang="cs-CZ" sz="4000" dirty="0">
                <a:solidFill>
                  <a:srgbClr val="4CBF56"/>
                </a:solidFill>
                <a:latin typeface="+mj-lt"/>
              </a:rPr>
              <a:t> programu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86B6D51-1BE8-48CB-A754-328D1165CD61}"/>
              </a:ext>
            </a:extLst>
          </p:cNvPr>
          <p:cNvSpPr txBox="1"/>
          <p:nvPr/>
        </p:nvSpPr>
        <p:spPr>
          <a:xfrm>
            <a:off x="7132106" y="4079919"/>
            <a:ext cx="4416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4000" dirty="0">
                <a:solidFill>
                  <a:srgbClr val="EC5959"/>
                </a:solidFill>
                <a:latin typeface="+mj-lt"/>
              </a:rPr>
              <a:t>Ukončit program</a:t>
            </a:r>
          </a:p>
        </p:txBody>
      </p:sp>
      <p:cxnSp>
        <p:nvCxnSpPr>
          <p:cNvPr id="15" name="Spojnice: zakřivená 14">
            <a:extLst>
              <a:ext uri="{FF2B5EF4-FFF2-40B4-BE49-F238E27FC236}">
                <a16:creationId xmlns:a16="http://schemas.microsoft.com/office/drawing/2014/main" id="{3F0BB07D-1342-4A58-9E72-692C648786B8}"/>
              </a:ext>
            </a:extLst>
          </p:cNvPr>
          <p:cNvCxnSpPr>
            <a:stCxn id="5" idx="1"/>
            <a:endCxn id="6" idx="0"/>
          </p:cNvCxnSpPr>
          <p:nvPr/>
        </p:nvCxnSpPr>
        <p:spPr>
          <a:xfrm rot="10800000" flipV="1">
            <a:off x="2992661" y="1880309"/>
            <a:ext cx="949246" cy="2213039"/>
          </a:xfrm>
          <a:prstGeom prst="curvedConnector2">
            <a:avLst/>
          </a:prstGeom>
          <a:ln w="38100">
            <a:solidFill>
              <a:srgbClr val="4CBF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pojnice: zakřivená 18">
            <a:extLst>
              <a:ext uri="{FF2B5EF4-FFF2-40B4-BE49-F238E27FC236}">
                <a16:creationId xmlns:a16="http://schemas.microsoft.com/office/drawing/2014/main" id="{15CDB2C4-E644-4645-BF59-01350942CAB1}"/>
              </a:ext>
            </a:extLst>
          </p:cNvPr>
          <p:cNvCxnSpPr>
            <a:stCxn id="5" idx="3"/>
            <a:endCxn id="7" idx="0"/>
          </p:cNvCxnSpPr>
          <p:nvPr/>
        </p:nvCxnSpPr>
        <p:spPr>
          <a:xfrm>
            <a:off x="8250093" y="1880310"/>
            <a:ext cx="1090310" cy="2199609"/>
          </a:xfrm>
          <a:prstGeom prst="curvedConnector2">
            <a:avLst/>
          </a:prstGeom>
          <a:ln w="38100">
            <a:solidFill>
              <a:srgbClr val="EC59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040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3E2B23-CDD5-4757-99FA-ED0DE410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65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6000" dirty="0"/>
              <a:t>Náš první program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B6D188E-54E6-430A-B6B6-4F94CFFB3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589213"/>
            <a:ext cx="4401164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7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B71F4016-259A-434F-AB67-5A6D55A22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500" b="91667" l="8142" r="93946">
                        <a14:foregroundMark x1="10021" y1="28750" x2="8142" y2="52917"/>
                        <a14:foregroundMark x1="12109" y1="45417" x2="14823" y2="65833"/>
                        <a14:foregroundMark x1="14823" y1="65833" x2="16493" y2="50000"/>
                        <a14:foregroundMark x1="19415" y1="56667" x2="19415" y2="56667"/>
                        <a14:foregroundMark x1="21086" y1="54167" x2="21086" y2="54167"/>
                        <a14:foregroundMark x1="21086" y1="55000" x2="21086" y2="55000"/>
                        <a14:foregroundMark x1="21712" y1="55833" x2="18163" y2="58333"/>
                        <a14:foregroundMark x1="18998" y1="57917" x2="20459" y2="53333"/>
                        <a14:foregroundMark x1="21503" y1="51250" x2="13987" y2="53750"/>
                        <a14:foregroundMark x1="26096" y1="44167" x2="29019" y2="66250"/>
                        <a14:foregroundMark x1="29019" y1="66250" x2="30063" y2="69167"/>
                        <a14:foregroundMark x1="25887" y1="55833" x2="39875" y2="55833"/>
                        <a14:foregroundMark x1="39875" y1="55833" x2="50731" y2="55000"/>
                        <a14:foregroundMark x1="50731" y1="55000" x2="50731" y2="55000"/>
                        <a14:foregroundMark x1="63048" y1="57917" x2="43215" y2="52500"/>
                        <a14:foregroundMark x1="55532" y1="55833" x2="44259" y2="38750"/>
                        <a14:foregroundMark x1="66180" y1="63333" x2="59916" y2="39167"/>
                        <a14:foregroundMark x1="69729" y1="58750" x2="66180" y2="46667"/>
                        <a14:foregroundMark x1="90814" y1="45417" x2="93946" y2="52083"/>
                        <a14:foregroundMark x1="33403" y1="47500" x2="30271" y2="49583"/>
                        <a14:foregroundMark x1="32568" y1="7500" x2="32568" y2="7500"/>
                        <a14:foregroundMark x1="25470" y1="91667" x2="25470" y2="91667"/>
                        <a14:backgroundMark x1="6054" y1="7083" x2="6054" y2="7083"/>
                        <a14:backgroundMark x1="6889" y1="7917" x2="2505" y2="91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10170" y="2569376"/>
            <a:ext cx="45631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0A39777E-4A4F-CF96-B3E0-08877397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2342998"/>
            <a:ext cx="482984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2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46DF8155-E42B-43AD-8D5E-F5737401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1561839"/>
            <a:ext cx="442974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9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8B4159A3-595B-92F9-784D-ED945F7B0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85" y="537759"/>
            <a:ext cx="648743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28651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lastní 2">
      <a:majorFont>
        <a:latin typeface="Consolas"/>
        <a:ea typeface=""/>
        <a:cs typeface=""/>
      </a:majorFont>
      <a:minorFont>
        <a:latin typeface="Cosn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</Words>
  <Application>Microsoft Office PowerPoint</Application>
  <PresentationFormat>Širokoúhlá obrazovka</PresentationFormat>
  <Paragraphs>12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Cosnolas</vt:lpstr>
      <vt:lpstr>Motiv Office</vt:lpstr>
      <vt:lpstr>Blokové programování</vt:lpstr>
      <vt:lpstr>Scratch</vt:lpstr>
      <vt:lpstr>Prezentace aplikace PowerPoint</vt:lpstr>
      <vt:lpstr>Prezentace aplikace PowerPoint</vt:lpstr>
      <vt:lpstr>Náš první program</vt:lpstr>
      <vt:lpstr>Prezentace aplikace PowerPoint</vt:lpstr>
      <vt:lpstr>Prezentace aplikace PowerPoint</vt:lpstr>
      <vt:lpstr>Prezentace aplikace PowerPoint</vt:lpstr>
      <vt:lpstr>Prezentace aplikace PowerPoint</vt:lpstr>
      <vt:lpstr>Počet kol u libovolného počtu aut</vt:lpstr>
      <vt:lpstr>Prezentace aplikace PowerPoint</vt:lpstr>
      <vt:lpstr>Prezentace aplikace PowerPoint</vt:lpstr>
      <vt:lpstr>Prezentace aplikace PowerPoint</vt:lpstr>
      <vt:lpstr>Počet kol u libovolného počtu aut</vt:lpstr>
      <vt:lpstr>Řešení druhého cvičení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Blokové programová</dc:title>
  <dc:creator>Javor Michal</dc:creator>
  <cp:lastModifiedBy>Michal Javor</cp:lastModifiedBy>
  <cp:revision>9</cp:revision>
  <dcterms:created xsi:type="dcterms:W3CDTF">2022-12-07T09:17:42Z</dcterms:created>
  <dcterms:modified xsi:type="dcterms:W3CDTF">2022-12-07T18:32:04Z</dcterms:modified>
</cp:coreProperties>
</file>