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68" r:id="rId3"/>
    <p:sldId id="262" r:id="rId4"/>
    <p:sldId id="263" r:id="rId5"/>
    <p:sldId id="291" r:id="rId6"/>
    <p:sldId id="288" r:id="rId7"/>
    <p:sldId id="292" r:id="rId8"/>
    <p:sldId id="264" r:id="rId9"/>
    <p:sldId id="259" r:id="rId10"/>
    <p:sldId id="260" r:id="rId11"/>
    <p:sldId id="261" r:id="rId12"/>
    <p:sldId id="272" r:id="rId13"/>
    <p:sldId id="293" r:id="rId14"/>
    <p:sldId id="294" r:id="rId15"/>
    <p:sldId id="265" r:id="rId16"/>
    <p:sldId id="266" r:id="rId17"/>
    <p:sldId id="267" r:id="rId18"/>
    <p:sldId id="276" r:id="rId19"/>
    <p:sldId id="274" r:id="rId20"/>
    <p:sldId id="275" r:id="rId21"/>
    <p:sldId id="277" r:id="rId22"/>
    <p:sldId id="279" r:id="rId23"/>
    <p:sldId id="295" r:id="rId24"/>
    <p:sldId id="283" r:id="rId25"/>
    <p:sldId id="284" r:id="rId26"/>
    <p:sldId id="282" r:id="rId27"/>
    <p:sldId id="285" r:id="rId28"/>
    <p:sldId id="290" r:id="rId29"/>
    <p:sldId id="278" r:id="rId30"/>
    <p:sldId id="280" r:id="rId31"/>
    <p:sldId id="281" r:id="rId32"/>
    <p:sldId id="286" r:id="rId33"/>
    <p:sldId id="287" r:id="rId34"/>
    <p:sldId id="289" r:id="rId35"/>
    <p:sldId id="296" r:id="rId3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19"/>
    <a:srgbClr val="59C059"/>
    <a:srgbClr val="5CB1D6"/>
    <a:srgbClr val="FFBF00"/>
    <a:srgbClr val="CF62CF"/>
    <a:srgbClr val="4C97FF"/>
    <a:srgbClr val="9966FF"/>
    <a:srgbClr val="EC5959"/>
    <a:srgbClr val="4CB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912CFCED-C938-47D7-ABC6-55864039C7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01CFAB9-22CF-4662-8D62-543F29EC1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E4C1-2C4F-4D78-87F7-E64A39742BC3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8DA5FC4-8FE1-4042-9831-9643EA0F6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468AF1-582D-415F-AB61-27090F8E2E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CAF76-8AF7-4529-B0C6-D86F00CB20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61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FD2C19-8E80-452A-9924-9B080940E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20C0607-AD17-4D13-B2DC-E08E60236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082B8C-6764-41C3-9AA3-BBE68E98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F5B64A-9113-4514-B097-643F6F7D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FEFB80-9B24-4245-9D1C-B8C39800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D57E53-AC6F-4C36-9523-802AACB3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72FE4E5-1E97-42E2-BCE0-2B97F66CE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1BD8B6-46D3-4E04-9A51-51C58E3A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D36983-2B9A-4C60-AD15-AF4EB43C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C6D15A-3720-4194-994A-03744F69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6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5DAF2F-046F-4D8D-9D6C-E3765097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4FC3A27-085B-4AAB-86D7-2B2A5368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012BB0-38B8-4858-9CDB-17FE7DE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44BF6-1395-4EA4-BE3B-E1B01FB1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21B110-4E2A-42BF-A8B3-9F257857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137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91F57A-8EF7-41BC-BCA4-25A9EE4A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34AE31B-1EE1-4B81-ACAA-52EB3918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F0EC36-70FD-4270-A6CF-2069D056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DD9944-1C83-4BE6-814C-17CC1EE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A1090F-356F-450E-9C18-33C476C5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14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16645-C0BB-417D-B26E-10178573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134F443-3D51-49EE-A0F7-D4854EBF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BD63EE-FCEA-4BA5-B167-FF5FBD07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04407E-E113-468C-8A9A-3E40DA0D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CD2DEC-B8DD-4AEB-952E-44295CC3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31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BB758D-4F1F-4239-AAB0-CA762D57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DE59692-5CE3-4717-BC11-1145A42C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2FBB317-B05E-4173-9796-F984F05D3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97B171-6AFC-43B3-B41F-228A8943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0C32D3-A687-4671-98B2-F9D7B977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B3F291A-8B86-48B9-B058-BE1BBEE6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0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EC6C3-D572-4D8B-B4DC-38D8D510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1BD8CB3-F8EE-4527-B04D-17F0F4C2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E00255F-DFAE-4552-8632-73069B59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F7C0A4E-9840-4FA0-A9DE-5C7818886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C92E8CE5-AEE8-41D8-AAD2-281288E11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620E96D-80B6-4894-88D7-0AEEFD64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6643552-79C1-4761-8241-9F1ED6C4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99A332C-564A-4B6B-9986-DD51E40F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5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842DC5-DC49-4D01-B250-969BF396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4AE0A6-6D75-4623-B811-762D6D22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66EB199-903F-4BB2-8F09-B280E8AD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13AC1E8-B474-4951-B65A-0DBE6109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03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DACAC73-1332-4C4B-A91D-CE1C3ADF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A1549DA-2889-4E45-9575-BAA068C6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A2F4DA-C636-4DBA-A028-D7BA1634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94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D9932F-6C59-43E6-9831-48A091E7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1A20561-2C3C-42BC-9BEA-A3443C8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227659E-E37A-4D6A-9196-C9EC35B5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F4E9DC-4BDB-4B91-B74F-38159333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2C045E1-A5E3-4F9E-BF66-A6610F64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B480177-D200-4D72-BF1D-F525F8AA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10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5F45F-8A17-4CB4-9A32-06B14EF8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4453885-912C-4F17-B852-969A1D4FA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A8ACC09-576B-4398-8FB8-2FF051E6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BAC3ED-DA3A-4FF2-8ED0-D8E9BB56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6819C4F-CAA8-4927-B06B-0980256F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98042F5-AB6F-4B54-90E4-35E802C5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70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52202CD-BB0A-4CA5-AD8F-9E588F47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2CB4527-9B11-43E9-A6E4-31069DC0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AF788C-7C50-4525-B46E-3783462BA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2B8D-9E6A-4F16-A83C-FEE128C973BC}" type="datetimeFigureOut">
              <a:rPr lang="cs-CZ" smtClean="0"/>
              <a:t>14.12.2022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1F0D33-5DFF-4BDE-9416-A7B0CD6CE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A69FE9-63BF-4E5D-B582-7B8657AA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40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978395-AA54-4E1C-8954-81E86FED7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Blokové programová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62ECF3-714F-4F4E-AC87-94EEE4EF4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Consolas" panose="020B0609020204030204" pitchFamily="49" charset="0"/>
              </a:rPr>
              <a:t>Michal Javor</a:t>
            </a:r>
          </a:p>
        </p:txBody>
      </p:sp>
    </p:spTree>
    <p:extLst>
      <p:ext uri="{BB962C8B-B14F-4D97-AF65-F5344CB8AC3E}">
        <p14:creationId xmlns:p14="http://schemas.microsoft.com/office/powerpoint/2010/main" val="23825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7F29F1F8-D5A2-C601-77E5-11697792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80" y="2462078"/>
            <a:ext cx="7544239" cy="193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B8571B5-E579-BFD4-4D44-9348BC0A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1437997"/>
            <a:ext cx="791638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0AF82E9C-0D5F-216D-0A7B-D40E53EF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185" y="821503"/>
            <a:ext cx="4757629" cy="49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2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746FC5-9B85-0EBA-74B5-91CF9045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CB1D6"/>
                </a:solidFill>
              </a:rPr>
              <a:t>Vnímání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8FAF78F-1C02-AE33-AE22-1A7F25FEB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2886"/>
            <a:ext cx="5887272" cy="2857899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FAFB752-0D51-7209-9F29-163F5B65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19" y="2600209"/>
            <a:ext cx="4315427" cy="165758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A26FD9-8727-27D5-935B-226C228E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24957"/>
            <a:ext cx="795448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4EC5A-0D60-1A98-C686-AEBABDD8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59C059"/>
                </a:solidFill>
              </a:rPr>
              <a:t>Operátory</a:t>
            </a:r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7FE1FB1C-A7CA-9A94-540A-7D54ED0B6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74" y="1864205"/>
            <a:ext cx="3699857" cy="1414376"/>
          </a:xfr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E61D707C-91D5-7D84-8FB3-E9858DCF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52" y="3993909"/>
            <a:ext cx="3666179" cy="1432101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F628D5E5-4023-0E7D-C4E4-629E54580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68" y="1785775"/>
            <a:ext cx="4625435" cy="1571236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1E24A272-061B-4D3E-57CF-44E3895EA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281" y="3993909"/>
            <a:ext cx="6407116" cy="13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B38E39-810A-4CF8-9076-6B08C42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</a:t>
            </a:r>
            <a:r>
              <a:rPr lang="cs-CZ" dirty="0"/>
              <a:t>čet kol u libovolného počtu aut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5BFE170-784C-403F-B4AB-108F35DD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8201"/>
            <a:ext cx="3360399" cy="325178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89F2A8-B4FB-4ABC-9091-71A42002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89" y="2198201"/>
            <a:ext cx="3620977" cy="3251780"/>
          </a:xfrm>
          <a:prstGeom prst="rect">
            <a:avLst/>
          </a:prstGeom>
        </p:spPr>
      </p:pic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08D13F24-75C6-4DF8-9968-EB6E336C25A4}"/>
              </a:ext>
            </a:extLst>
          </p:cNvPr>
          <p:cNvSpPr/>
          <p:nvPr/>
        </p:nvSpPr>
        <p:spPr>
          <a:xfrm>
            <a:off x="4978086" y="2952830"/>
            <a:ext cx="2235828" cy="1202075"/>
          </a:xfrm>
          <a:prstGeom prst="rightArrow">
            <a:avLst/>
          </a:prstGeom>
          <a:solidFill>
            <a:srgbClr val="4CB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4</a:t>
            </a:r>
            <a:endParaRPr lang="cs-CZ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676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B0B242F8-AF07-420F-8093-500CAD4EA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67" y="1203328"/>
            <a:ext cx="5390105" cy="185252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0FCD34-697A-4AD1-ADD0-86BB68F8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94" y="4741585"/>
            <a:ext cx="2715004" cy="1362265"/>
          </a:xfrm>
          <a:prstGeom prst="rect">
            <a:avLst/>
          </a:prstGeom>
        </p:spPr>
      </p:pic>
      <p:cxnSp>
        <p:nvCxnSpPr>
          <p:cNvPr id="7" name="Spojnice: zakřivená 6">
            <a:extLst>
              <a:ext uri="{FF2B5EF4-FFF2-40B4-BE49-F238E27FC236}">
                <a16:creationId xmlns:a16="http://schemas.microsoft.com/office/drawing/2014/main" id="{9A01E9C8-D44D-4A81-A2BC-43D8FA258963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 rot="10800000" flipV="1">
            <a:off x="3468096" y="3947499"/>
            <a:ext cx="2914148" cy="794086"/>
          </a:xfrm>
          <a:prstGeom prst="curvedConnector2">
            <a:avLst/>
          </a:prstGeom>
          <a:ln w="38100">
            <a:solidFill>
              <a:srgbClr val="5C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ázek 15">
            <a:extLst>
              <a:ext uri="{FF2B5EF4-FFF2-40B4-BE49-F238E27FC236}">
                <a16:creationId xmlns:a16="http://schemas.microsoft.com/office/drawing/2014/main" id="{725727C2-8FC5-4625-9F2C-27219D0ED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938" y="420626"/>
            <a:ext cx="3216442" cy="3112477"/>
          </a:xfrm>
          <a:prstGeom prst="rect">
            <a:avLst/>
          </a:prstGeom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28CE062F-5F40-4AD1-A5C7-57B3CD558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244" y="3533103"/>
            <a:ext cx="5344271" cy="828791"/>
          </a:xfrm>
          <a:prstGeom prst="rect">
            <a:avLst/>
          </a:prstGeom>
        </p:spPr>
      </p:pic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E0366CF6-4C1C-438E-957D-26E2BF5B30D0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 flipV="1">
            <a:off x="5832672" y="420626"/>
            <a:ext cx="3618487" cy="1708963"/>
          </a:xfrm>
          <a:prstGeom prst="curvedConnector4">
            <a:avLst>
              <a:gd name="adj1" fmla="val 18911"/>
              <a:gd name="adj2" fmla="val 109622"/>
            </a:avLst>
          </a:prstGeom>
          <a:ln w="38100">
            <a:solidFill>
              <a:srgbClr val="5C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6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431A18FB-20D3-7009-251D-6EF48AE7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83" y="2056609"/>
            <a:ext cx="5493227" cy="212064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2E44641-4130-F731-4F43-418D7EF6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83" y="2081459"/>
            <a:ext cx="5982535" cy="209579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B176AB8-CEB9-7317-A07E-A7DD748FD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82"/>
            <a:ext cx="3620005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9B119DA-0386-60A1-4A98-976D566E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2638314"/>
            <a:ext cx="780206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B38E39-810A-4CF8-9076-6B08C42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</a:t>
            </a:r>
            <a:r>
              <a:rPr lang="cs-CZ" dirty="0"/>
              <a:t>čet kol u libovolného počtu aut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5BFE170-784C-403F-B4AB-108F35DD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8201"/>
            <a:ext cx="3360399" cy="325178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89F2A8-B4FB-4ABC-9091-71A42002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89" y="2198201"/>
            <a:ext cx="3620977" cy="3251780"/>
          </a:xfrm>
          <a:prstGeom prst="rect">
            <a:avLst/>
          </a:prstGeom>
        </p:spPr>
      </p:pic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08D13F24-75C6-4DF8-9968-EB6E336C25A4}"/>
              </a:ext>
            </a:extLst>
          </p:cNvPr>
          <p:cNvSpPr/>
          <p:nvPr/>
        </p:nvSpPr>
        <p:spPr>
          <a:xfrm>
            <a:off x="4978086" y="2952830"/>
            <a:ext cx="2235828" cy="1202075"/>
          </a:xfrm>
          <a:prstGeom prst="rightArrow">
            <a:avLst/>
          </a:prstGeom>
          <a:solidFill>
            <a:srgbClr val="4CB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4</a:t>
            </a:r>
            <a:endParaRPr lang="cs-CZ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27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ABDB3-2102-4ABC-A1F7-4B11B2F8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Scratch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9FD894-8E75-416E-9B49-82A9E17D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539"/>
            <a:ext cx="10515600" cy="668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4400" dirty="0">
                <a:latin typeface="Consolas" panose="020B0609020204030204" pitchFamily="49" charset="0"/>
                <a:hlinkClick r:id="rId2"/>
              </a:rPr>
              <a:t>scratch.mit.edu/projects/editor/</a:t>
            </a:r>
            <a:endParaRPr lang="cs-CZ" sz="4400" dirty="0">
              <a:latin typeface="Consolas" panose="020B0609020204030204" pitchFamily="49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5E5FFED-89ED-46E3-A1F3-C552E8BE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253" y="2247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FCFB7-E461-43BD-67FA-2334474E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druhého cvičení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DD1688F-1EAF-C5DD-63E4-0436DC44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1911823"/>
            <a:ext cx="806880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2A4AAA-7DE6-BDF5-A8E2-1F2D0C54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Obsah čtverce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0FE2E4C-CF08-7AB3-E938-21F2AB39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83" y="1936723"/>
            <a:ext cx="4308982" cy="3143196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BAE48096-AD58-F56A-C190-08C4FAB4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9" y="1936723"/>
            <a:ext cx="3967641" cy="3143196"/>
          </a:xfrm>
          <a:prstGeom prst="rect">
            <a:avLst/>
          </a:prstGeom>
        </p:spPr>
      </p:pic>
      <p:sp>
        <p:nvSpPr>
          <p:cNvPr id="6" name="Šipka: doprava 5">
            <a:extLst>
              <a:ext uri="{FF2B5EF4-FFF2-40B4-BE49-F238E27FC236}">
                <a16:creationId xmlns:a16="http://schemas.microsoft.com/office/drawing/2014/main" id="{EB68DD9B-4D2D-10B3-A6F2-2A54ED372993}"/>
              </a:ext>
            </a:extLst>
          </p:cNvPr>
          <p:cNvSpPr/>
          <p:nvPr/>
        </p:nvSpPr>
        <p:spPr>
          <a:xfrm>
            <a:off x="4737806" y="3116397"/>
            <a:ext cx="2235828" cy="1202075"/>
          </a:xfrm>
          <a:prstGeom prst="rightArrow">
            <a:avLst/>
          </a:prstGeom>
          <a:solidFill>
            <a:srgbClr val="4CB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9</a:t>
            </a:r>
            <a:endParaRPr lang="cs-CZ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752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C3B77-C01F-A847-7AF0-C3190E61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cs-CZ" dirty="0"/>
              <a:t>čtverce - řešení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0B5D0EC-75EB-7C5C-078F-9E02071A6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546" y="2377055"/>
            <a:ext cx="8468907" cy="3248478"/>
          </a:xfrm>
        </p:spPr>
      </p:pic>
    </p:spTree>
    <p:extLst>
      <p:ext uri="{BB962C8B-B14F-4D97-AF65-F5344CB8AC3E}">
        <p14:creationId xmlns:p14="http://schemas.microsoft.com/office/powerpoint/2010/main" val="213357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4DD13B-592C-ABFE-3311-9D4CD2EA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AB19"/>
                </a:solidFill>
              </a:rPr>
              <a:t>Ovl</a:t>
            </a:r>
            <a:r>
              <a:rPr lang="cs-CZ" b="1" dirty="0" err="1">
                <a:solidFill>
                  <a:srgbClr val="FFAB19"/>
                </a:solidFill>
              </a:rPr>
              <a:t>ádání</a:t>
            </a:r>
            <a:endParaRPr lang="cs-CZ" b="1" dirty="0">
              <a:solidFill>
                <a:srgbClr val="FFAB19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F4E3380-8684-CCA7-7EBE-822BF64B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4287"/>
            <a:ext cx="4292639" cy="3058309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D70B8144-587A-683D-7A29-96F71177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51" y="1312221"/>
            <a:ext cx="4543526" cy="4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3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8994D2-7933-A702-A9D6-742A7BBD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If</a:t>
            </a:r>
            <a:r>
              <a:rPr lang="en-US" dirty="0"/>
              <a:t> statements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podm</a:t>
            </a:r>
            <a:r>
              <a:rPr lang="cs-CZ" dirty="0" err="1"/>
              <a:t>ínky</a:t>
            </a:r>
            <a:r>
              <a:rPr lang="en-US" dirty="0"/>
              <a:t>)</a:t>
            </a:r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1684521-D0A1-A98F-353D-E99CF0E29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2015500"/>
            <a:ext cx="763059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E7132E-814B-0A55-485D-7896AE0F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If</a:t>
            </a:r>
            <a:r>
              <a:rPr lang="en-US" dirty="0"/>
              <a:t>/Else statements (</a:t>
            </a:r>
            <a:r>
              <a:rPr lang="en-US" dirty="0" err="1"/>
              <a:t>podm</a:t>
            </a:r>
            <a:r>
              <a:rPr lang="cs-CZ" dirty="0" err="1"/>
              <a:t>ínky</a:t>
            </a:r>
            <a:r>
              <a:rPr lang="en-US" dirty="0"/>
              <a:t>)	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7B30169-14E2-52AE-669D-FD9B0BBBA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574" y="1825625"/>
            <a:ext cx="5044851" cy="4351338"/>
          </a:xfrm>
        </p:spPr>
      </p:pic>
    </p:spTree>
    <p:extLst>
      <p:ext uri="{BB962C8B-B14F-4D97-AF65-F5344CB8AC3E}">
        <p14:creationId xmlns:p14="http://schemas.microsoft.com/office/powerpoint/2010/main" val="3521987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16467EFA-3C7E-1AFD-5A83-E7A1D4D0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93" y="1690687"/>
            <a:ext cx="4828089" cy="372479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46E21D0-6BFD-7DB9-E419-DA3DBE30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- kladná a záporná čísla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7072F82-E6AA-9C0B-775F-7DE476BB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71" y="1690688"/>
            <a:ext cx="3458058" cy="3724795"/>
          </a:xfrm>
          <a:prstGeom prst="rect">
            <a:avLst/>
          </a:prstGeom>
        </p:spPr>
      </p:pic>
      <p:sp>
        <p:nvSpPr>
          <p:cNvPr id="8" name="Šipka: doprava 7">
            <a:extLst>
              <a:ext uri="{FF2B5EF4-FFF2-40B4-BE49-F238E27FC236}">
                <a16:creationId xmlns:a16="http://schemas.microsoft.com/office/drawing/2014/main" id="{809677B0-7B1B-61FD-3CEB-757734444231}"/>
              </a:ext>
            </a:extLst>
          </p:cNvPr>
          <p:cNvSpPr/>
          <p:nvPr/>
        </p:nvSpPr>
        <p:spPr>
          <a:xfrm>
            <a:off x="4697465" y="3109674"/>
            <a:ext cx="2235828" cy="1202075"/>
          </a:xfrm>
          <a:prstGeom prst="rightArrow">
            <a:avLst/>
          </a:prstGeom>
          <a:solidFill>
            <a:srgbClr val="4CB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dirty="0">
                <a:solidFill>
                  <a:schemeClr val="bg1"/>
                </a:solidFill>
                <a:latin typeface="+mj-lt"/>
              </a:rPr>
              <a:t>-4</a:t>
            </a:r>
            <a:endParaRPr lang="cs-CZ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565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4CC8A-0D08-F0C1-A842-B70990E8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5793D99-9680-5D5C-FE40-72354CAF5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6975" y="564877"/>
            <a:ext cx="3597719" cy="5728245"/>
          </a:xfrm>
        </p:spPr>
      </p:pic>
    </p:spTree>
    <p:extLst>
      <p:ext uri="{BB962C8B-B14F-4D97-AF65-F5344CB8AC3E}">
        <p14:creationId xmlns:p14="http://schemas.microsoft.com/office/powerpoint/2010/main" val="2001881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7ACA11-7064-1E28-CE95-4C9F471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F62CF"/>
                </a:solidFill>
              </a:rPr>
              <a:t>Zvuk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31474EC-ED8C-11E3-AB88-39F476C5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853196"/>
            <a:ext cx="769727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0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38A0C4-1810-887F-1B1D-41796FE1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řehrajte</a:t>
            </a:r>
            <a:r>
              <a:rPr lang="cs-CZ" dirty="0"/>
              <a:t> mňau 4 krát za sebou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501835D-4153-FC5A-E4C2-9212B27E6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494" y="3096292"/>
            <a:ext cx="8507012" cy="1810003"/>
          </a:xfrm>
        </p:spPr>
      </p:pic>
    </p:spTree>
    <p:extLst>
      <p:ext uri="{BB962C8B-B14F-4D97-AF65-F5344CB8AC3E}">
        <p14:creationId xmlns:p14="http://schemas.microsoft.com/office/powerpoint/2010/main" val="202104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37B0D4-6826-457F-88CA-05FE22E9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104614-5CA8-4E05-B289-CB254DE4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FB9F534-23C8-4105-AB33-5F2D9F7E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" y="185637"/>
            <a:ext cx="11998179" cy="638360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7D9F65B-BEA1-4875-A098-D6BA57DDB997}"/>
              </a:ext>
            </a:extLst>
          </p:cNvPr>
          <p:cNvSpPr/>
          <p:nvPr/>
        </p:nvSpPr>
        <p:spPr>
          <a:xfrm>
            <a:off x="96910" y="524626"/>
            <a:ext cx="2317427" cy="6044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A91F6A2-677B-4BC1-AD22-29A2229AEC27}"/>
              </a:ext>
            </a:extLst>
          </p:cNvPr>
          <p:cNvSpPr/>
          <p:nvPr/>
        </p:nvSpPr>
        <p:spPr>
          <a:xfrm>
            <a:off x="2486525" y="524627"/>
            <a:ext cx="5855369" cy="60446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E26DCB-8531-4E17-8F17-8967A35D8BE5}"/>
              </a:ext>
            </a:extLst>
          </p:cNvPr>
          <p:cNvSpPr/>
          <p:nvPr/>
        </p:nvSpPr>
        <p:spPr>
          <a:xfrm>
            <a:off x="8414083" y="185637"/>
            <a:ext cx="3617495" cy="30468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1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53F686B-54AB-9510-16A9-731692D8A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18" y="828720"/>
            <a:ext cx="5867137" cy="52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17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1F3D0BD-2080-B87B-48CE-61B65882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51" y="547563"/>
            <a:ext cx="8644311" cy="57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EBC2AD-7797-1C61-BF36-AC5A1D9F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4C97FF"/>
                </a:solidFill>
              </a:rPr>
              <a:t>Pohyb</a:t>
            </a:r>
            <a:r>
              <a:rPr lang="cs-CZ" b="1" dirty="0" err="1">
                <a:solidFill>
                  <a:srgbClr val="4C97FF"/>
                </a:solidFill>
              </a:rPr>
              <a:t>ové</a:t>
            </a:r>
            <a:r>
              <a:rPr lang="cs-CZ" b="1" dirty="0">
                <a:solidFill>
                  <a:srgbClr val="4C97FF"/>
                </a:solidFill>
              </a:rPr>
              <a:t> bloky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F0ADAE0-B7C9-76BC-F017-97EF61D8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406" y="2186978"/>
            <a:ext cx="5119134" cy="1712652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4AB34C0-2C0E-97A4-B543-C9E44A88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6" y="4152955"/>
            <a:ext cx="5119134" cy="142784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85F53245-883E-DACB-65C5-5C76F9931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774" y="2325486"/>
            <a:ext cx="5417820" cy="1435636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FA38F73-200C-85E8-5665-9D7AD822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774" y="4152955"/>
            <a:ext cx="5417820" cy="14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AF963F-3DA8-2997-52C1-11E67AC0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Cvičení – Naučte </a:t>
            </a:r>
            <a:r>
              <a:rPr lang="cs-CZ" dirty="0" err="1"/>
              <a:t>Scratche</a:t>
            </a:r>
            <a:r>
              <a:rPr lang="cs-CZ" dirty="0"/>
              <a:t> chodit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BFAA85B-EA16-90D2-ABFF-00ECD491C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05" y="2565512"/>
            <a:ext cx="2539682" cy="2539682"/>
          </a:xfrm>
        </p:spPr>
      </p:pic>
    </p:spTree>
    <p:extLst>
      <p:ext uri="{BB962C8B-B14F-4D97-AF65-F5344CB8AC3E}">
        <p14:creationId xmlns:p14="http://schemas.microsoft.com/office/powerpoint/2010/main" val="3338925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AB7C5-7B5B-AA01-7001-2221C79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pokračovat?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62F20B1-9B92-92C5-C38D-A48FEE415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83" y="2189287"/>
            <a:ext cx="2775008" cy="3040947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138DDEC-254C-2897-2F0F-9B3BC2170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249" y="2031315"/>
            <a:ext cx="2894949" cy="3198919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A99005D5-6132-FEA6-7718-210F4AC0848C}"/>
              </a:ext>
            </a:extLst>
          </p:cNvPr>
          <p:cNvSpPr txBox="1"/>
          <p:nvPr/>
        </p:nvSpPr>
        <p:spPr>
          <a:xfrm>
            <a:off x="2253069" y="5570861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dirty="0">
                <a:latin typeface="+mj-lt"/>
              </a:rPr>
              <a:t>Python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D4F8F4-33F0-5348-2ED0-FA73BE2E261B}"/>
              </a:ext>
            </a:extLst>
          </p:cNvPr>
          <p:cNvSpPr txBox="1"/>
          <p:nvPr/>
        </p:nvSpPr>
        <p:spPr>
          <a:xfrm>
            <a:off x="8268326" y="557086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dirty="0">
                <a:latin typeface="+mj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5566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18B61F-4BEB-7549-5FCD-F41D28C0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Kontakt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F58EEED-D224-58F8-90AA-647B637A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06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863AFB48-0D10-4556-9C93-51B3EC3FE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07" y="899715"/>
            <a:ext cx="4308186" cy="1961189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3AD7BA-EC79-4832-9FB1-B190764165FF}"/>
              </a:ext>
            </a:extLst>
          </p:cNvPr>
          <p:cNvSpPr txBox="1"/>
          <p:nvPr/>
        </p:nvSpPr>
        <p:spPr>
          <a:xfrm>
            <a:off x="643300" y="4093349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CBF56"/>
                </a:solidFill>
                <a:latin typeface="+mj-lt"/>
              </a:rPr>
              <a:t>Za</a:t>
            </a:r>
            <a:r>
              <a:rPr lang="cs-CZ" sz="4000" dirty="0" err="1">
                <a:solidFill>
                  <a:srgbClr val="4CBF56"/>
                </a:solidFill>
                <a:latin typeface="+mj-lt"/>
              </a:rPr>
              <a:t>čátek</a:t>
            </a:r>
            <a:r>
              <a:rPr lang="cs-CZ" sz="4000" dirty="0">
                <a:solidFill>
                  <a:srgbClr val="4CBF56"/>
                </a:solidFill>
                <a:latin typeface="+mj-lt"/>
              </a:rPr>
              <a:t> programu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6B6D51-1BE8-48CB-A754-328D1165CD61}"/>
              </a:ext>
            </a:extLst>
          </p:cNvPr>
          <p:cNvSpPr txBox="1"/>
          <p:nvPr/>
        </p:nvSpPr>
        <p:spPr>
          <a:xfrm>
            <a:off x="7132106" y="4079919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dirty="0">
                <a:solidFill>
                  <a:srgbClr val="EC5959"/>
                </a:solidFill>
                <a:latin typeface="+mj-lt"/>
              </a:rPr>
              <a:t>Ukončit program</a:t>
            </a:r>
          </a:p>
        </p:txBody>
      </p: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3F0BB07D-1342-4A58-9E72-692C648786B8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2992661" y="1880309"/>
            <a:ext cx="949246" cy="2213039"/>
          </a:xfrm>
          <a:prstGeom prst="curvedConnector2">
            <a:avLst/>
          </a:prstGeom>
          <a:ln w="38100">
            <a:solidFill>
              <a:srgbClr val="4CB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pojnice: zakřivená 18">
            <a:extLst>
              <a:ext uri="{FF2B5EF4-FFF2-40B4-BE49-F238E27FC236}">
                <a16:creationId xmlns:a16="http://schemas.microsoft.com/office/drawing/2014/main" id="{15CDB2C4-E644-4645-BF59-01350942CAB1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8250093" y="1880310"/>
            <a:ext cx="1090310" cy="2199609"/>
          </a:xfrm>
          <a:prstGeom prst="curvedConnector2">
            <a:avLst/>
          </a:prstGeom>
          <a:ln w="38100">
            <a:solidFill>
              <a:srgbClr val="EC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78BB9C-8196-E64A-53CD-1FE9CB8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FFBF00"/>
                </a:solidFill>
              </a:rPr>
              <a:t>Události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BE892F7-1287-FFA6-43C7-C58299475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786"/>
            <a:ext cx="4248743" cy="221010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A5FF402-A1AF-CD28-FB77-5E52A6305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82" y="4397083"/>
            <a:ext cx="7030431" cy="209579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0397080-FDAF-DC4A-7E6B-D1B144BF0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196" y="1889786"/>
            <a:ext cx="380100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8864D4-B1F9-2048-8697-09B83C5C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9966FF"/>
                </a:solidFill>
              </a:rPr>
              <a:t>Vzhled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89882E7-2440-6956-C386-29EA787E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248" y="1861682"/>
            <a:ext cx="6048212" cy="1614039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D099D2A-8969-7A8B-C343-949605E7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95" y="1861682"/>
            <a:ext cx="3620005" cy="163852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043C5F4-32A3-BE6E-AA81-C434412EF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86" y="4004920"/>
            <a:ext cx="6525536" cy="169568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58C5BE9-5FEE-A797-2E38-93D024359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463" y="4004920"/>
            <a:ext cx="292458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6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E822A-C470-3436-1281-04A699C7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Nejpoužívanější bloky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FB1101F-EDFD-3542-6878-0856E9779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635" y="1840691"/>
            <a:ext cx="4248743" cy="2210108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6F20DC9-7F2B-5072-453A-D03D41AA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35" y="4637830"/>
            <a:ext cx="5746707" cy="1473076"/>
          </a:xfrm>
          <a:prstGeom prst="rect">
            <a:avLst/>
          </a:prstGeom>
        </p:spPr>
      </p:pic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29FEDBED-E88B-3CD0-B6CA-2F5CF2DD6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35" y="1617654"/>
            <a:ext cx="588727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3E2B23-CDD5-4757-99FA-ED0DE410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/>
              <a:t>Náš první program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B6D188E-54E6-430A-B6B6-4F94CFFB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589213"/>
            <a:ext cx="440116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B71F4016-259A-434F-AB67-5A6D55A22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1667" l="8142" r="93946">
                        <a14:foregroundMark x1="10021" y1="28750" x2="8142" y2="52917"/>
                        <a14:foregroundMark x1="12109" y1="45417" x2="14823" y2="65833"/>
                        <a14:foregroundMark x1="14823" y1="65833" x2="16493" y2="50000"/>
                        <a14:foregroundMark x1="19415" y1="56667" x2="19415" y2="56667"/>
                        <a14:foregroundMark x1="21086" y1="54167" x2="21086" y2="54167"/>
                        <a14:foregroundMark x1="21086" y1="55000" x2="21086" y2="55000"/>
                        <a14:foregroundMark x1="21712" y1="55833" x2="18163" y2="58333"/>
                        <a14:foregroundMark x1="18998" y1="57917" x2="20459" y2="53333"/>
                        <a14:foregroundMark x1="21503" y1="51250" x2="13987" y2="53750"/>
                        <a14:foregroundMark x1="26096" y1="44167" x2="29019" y2="66250"/>
                        <a14:foregroundMark x1="29019" y1="66250" x2="30063" y2="69167"/>
                        <a14:foregroundMark x1="25887" y1="55833" x2="39875" y2="55833"/>
                        <a14:foregroundMark x1="39875" y1="55833" x2="50731" y2="55000"/>
                        <a14:foregroundMark x1="50731" y1="55000" x2="50731" y2="55000"/>
                        <a14:foregroundMark x1="63048" y1="57917" x2="43215" y2="52500"/>
                        <a14:foregroundMark x1="55532" y1="55833" x2="44259" y2="38750"/>
                        <a14:foregroundMark x1="66180" y1="63333" x2="59916" y2="39167"/>
                        <a14:foregroundMark x1="69729" y1="58750" x2="66180" y2="46667"/>
                        <a14:foregroundMark x1="90814" y1="45417" x2="93946" y2="52083"/>
                        <a14:foregroundMark x1="33403" y1="47500" x2="30271" y2="49583"/>
                        <a14:foregroundMark x1="32568" y1="7500" x2="32568" y2="7500"/>
                        <a14:foregroundMark x1="25470" y1="91667" x2="25470" y2="91667"/>
                        <a14:backgroundMark x1="6054" y1="7083" x2="6054" y2="7083"/>
                        <a14:backgroundMark x1="6889" y1="7917" x2="2505" y2="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0170" y="2569376"/>
            <a:ext cx="45631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í 2">
      <a:majorFont>
        <a:latin typeface="Consolas"/>
        <a:ea typeface=""/>
        <a:cs typeface=""/>
      </a:majorFont>
      <a:minorFont>
        <a:latin typeface="Cosn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105</Words>
  <Application>Microsoft Office PowerPoint</Application>
  <PresentationFormat>Širokoúhlá obrazovka</PresentationFormat>
  <Paragraphs>34</Paragraphs>
  <Slides>35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Cosnolas</vt:lpstr>
      <vt:lpstr>Motiv Office</vt:lpstr>
      <vt:lpstr>Blokové programování</vt:lpstr>
      <vt:lpstr>Scratch</vt:lpstr>
      <vt:lpstr>Prezentace aplikace PowerPoint</vt:lpstr>
      <vt:lpstr>Prezentace aplikace PowerPoint</vt:lpstr>
      <vt:lpstr>Události</vt:lpstr>
      <vt:lpstr>Vzhled</vt:lpstr>
      <vt:lpstr>Nejpoužívanější bloky</vt:lpstr>
      <vt:lpstr>Náš první program</vt:lpstr>
      <vt:lpstr>Prezentace aplikace PowerPoint</vt:lpstr>
      <vt:lpstr>Prezentace aplikace PowerPoint</vt:lpstr>
      <vt:lpstr>Prezentace aplikace PowerPoint</vt:lpstr>
      <vt:lpstr>Prezentace aplikace PowerPoint</vt:lpstr>
      <vt:lpstr>Vnímání</vt:lpstr>
      <vt:lpstr>Operátory</vt:lpstr>
      <vt:lpstr>Počet kol u libovolného počtu aut</vt:lpstr>
      <vt:lpstr>Prezentace aplikace PowerPoint</vt:lpstr>
      <vt:lpstr>Prezentace aplikace PowerPoint</vt:lpstr>
      <vt:lpstr>Prezentace aplikace PowerPoint</vt:lpstr>
      <vt:lpstr>Počet kol u libovolného počtu aut</vt:lpstr>
      <vt:lpstr>Řešení druhého cvičení</vt:lpstr>
      <vt:lpstr>Obsah čtverce</vt:lpstr>
      <vt:lpstr>Obsah čtverce - řešení</vt:lpstr>
      <vt:lpstr>Ovládání</vt:lpstr>
      <vt:lpstr>If statements (podmínky)</vt:lpstr>
      <vt:lpstr>If/Else statements (podmínky) </vt:lpstr>
      <vt:lpstr>Cvičení - kladná a záporná čísla</vt:lpstr>
      <vt:lpstr>Řešení</vt:lpstr>
      <vt:lpstr>Zvuk</vt:lpstr>
      <vt:lpstr>Přehrajte mňau 4 krát za sebou</vt:lpstr>
      <vt:lpstr>Prezentace aplikace PowerPoint</vt:lpstr>
      <vt:lpstr>Prezentace aplikace PowerPoint</vt:lpstr>
      <vt:lpstr>Pohybové bloky</vt:lpstr>
      <vt:lpstr>Cvičení – Naučte Scratche chodit</vt:lpstr>
      <vt:lpstr>Jak pokračovat?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Blokové programová</dc:title>
  <dc:creator>Javor Michal</dc:creator>
  <cp:lastModifiedBy>Michal Javor</cp:lastModifiedBy>
  <cp:revision>12</cp:revision>
  <dcterms:created xsi:type="dcterms:W3CDTF">2022-12-07T09:17:42Z</dcterms:created>
  <dcterms:modified xsi:type="dcterms:W3CDTF">2022-12-14T16:48:08Z</dcterms:modified>
</cp:coreProperties>
</file>