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B9C25-D913-4544-B769-C1019972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4CB067-D419-4A31-9135-26DAF1F1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B124A-14A2-4F41-B9EF-F4E47F1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BDD58-0548-4482-858F-A5B945EF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96DD1-74A0-412B-B7EE-797A1BF2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804C2-2B42-40EA-A9D6-A1177338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D31765-F505-42C7-92D5-FC2AD970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8F67FF-0D1F-46A6-A587-D1BDD260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BD177-A752-4FC2-9A24-CA6EA665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D6655-B31E-4352-AEDA-5F971F3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74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E21A17-B0DF-493B-A004-7D2CEA23F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AACF06-98DA-4229-A38E-555C5EFA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7F815-0396-4882-BC3D-F0FD715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837BC-D3E7-4F26-AC9B-6B4325E5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C9997-0A70-4148-AF89-495BA255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2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5E26-ED85-4064-A36E-03F996E5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B2F32-B89B-43BD-99F4-78E48D17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81F32-DABB-4696-A3D2-0E69F1D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5CD80-DA48-4F96-A87A-C66EDF8A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988F-0D22-4720-9014-0E942046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C634C-324F-4E5C-8E8E-53015135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13B507-438A-4678-AAE6-502B642B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18E2C-743D-4625-8A51-538F0D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1DA35-D24D-46E6-B9D5-A0A613D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F919B-2FF0-4372-84F3-7B2828C9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E097F-46DC-46F3-8F3B-5C03C71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B883E-0ED9-475F-ADE1-17540D85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6FB4A4-28A9-459E-945C-E7A354C9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EA1975-29EB-42EA-994B-7F555E41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8F39A4-81EE-40D0-9F2F-3F71AB6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47711-642C-4B85-96AB-E720790F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7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6F5BD-9962-4C26-B8EF-875A67DB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96C19-2B40-426A-935A-EE1F64B0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038255-1F17-43B7-ACFA-0DB93A59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E7D364-8A1E-4F48-B96F-97091257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BA418F-F392-4A60-90D5-0C45ED28E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DA0E9-69E2-4837-8485-31AF9C4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88E79F-BCDF-4270-B2DF-FA2A88C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C57E8-9818-44B2-A72A-B0E39857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44E3B-EACD-4FC7-BE09-355F5249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302D59-2CDC-4EAB-BA92-44C44BC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BE6AD2-3881-4F6A-99FC-2D8C2A8C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B00F78-2640-4F3F-9646-8A2C20CA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8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03111-B363-4E46-AAFF-673E8F4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A8BAF9-581C-4707-BFBE-084D236F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96DB42-AAFC-403C-BFEF-B2EAB7A6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6E959-D151-4D69-B70A-A4F73F38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7A833-FEF8-466C-93D3-BC1AF2FA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642240-20A8-48BA-9EF6-3A86E6D9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5721A-6621-46CA-808B-A5DA3DDA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AB4DB-A672-46A6-9783-5F59C466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EA455-D2D9-4CFF-9C3E-87596739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4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38DCB-B8DB-421E-A136-E68F428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22C135-41C4-43D4-9A04-7317D4EC4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4C491A-C9DE-4D59-AB1E-4BE69669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28C2A4-F0D5-498E-B964-78181D36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781FEA-4ED1-4AAC-AEDF-C3D6C52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53A7EE-32B2-474E-BB1F-6B5FF726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8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73919C-FE51-4AB7-A7A2-A49D77E4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A3C1A-D22E-4018-90F1-D3FBD215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F9436-35C1-44D0-8269-455C25EA1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F14A-2AE6-412E-AD89-654D05A41178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31CDE-E082-4C07-9E17-45081B7BE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E30C1A-E10B-41DB-948B-17C5D4395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B293-D1D3-43FD-859F-43A51A8B7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0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C0BF9-0CCA-4159-A511-9C0D0C15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DVWA </a:t>
            </a:r>
            <a:r>
              <a:rPr lang="zh-TW" altLang="en-US" dirty="0"/>
              <a:t>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4D84C1-8D14-4868-A9AC-25EDA7D4F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8E553-379C-4D74-9128-455417E9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image 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4747E2-4106-4EC7-8D71-984EDD99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918" y="1825625"/>
            <a:ext cx="6518163" cy="4351338"/>
          </a:xfrm>
        </p:spPr>
      </p:pic>
    </p:spTree>
    <p:extLst>
      <p:ext uri="{BB962C8B-B14F-4D97-AF65-F5344CB8AC3E}">
        <p14:creationId xmlns:p14="http://schemas.microsoft.com/office/powerpoint/2010/main" val="22261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EF322-6334-4E54-BE6C-0A3B5392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Docker run –it –p 8080:80 </a:t>
            </a:r>
            <a:r>
              <a:rPr lang="en-US" altLang="zh-TW" sz="3200" dirty="0" err="1"/>
              <a:t>vulnerables</a:t>
            </a:r>
            <a:r>
              <a:rPr lang="en-US" altLang="zh-TW" sz="3200" dirty="0"/>
              <a:t>/web-</a:t>
            </a:r>
            <a:r>
              <a:rPr lang="en-US" altLang="zh-TW" sz="3200" dirty="0" err="1"/>
              <a:t>dvwa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2953B2-5E80-411B-AE2C-76624465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38" y="1690688"/>
            <a:ext cx="6650324" cy="4351338"/>
          </a:xfrm>
        </p:spPr>
      </p:pic>
    </p:spTree>
    <p:extLst>
      <p:ext uri="{BB962C8B-B14F-4D97-AF65-F5344CB8AC3E}">
        <p14:creationId xmlns:p14="http://schemas.microsoft.com/office/powerpoint/2010/main" val="31631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CD592-9022-4640-B520-58A8AC81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http://127.0.0.1:8080/login.php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C2B782-8000-4437-84A1-9115DE05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275" y="1825625"/>
            <a:ext cx="4839449" cy="4351338"/>
          </a:xfrm>
        </p:spPr>
      </p:pic>
    </p:spTree>
    <p:extLst>
      <p:ext uri="{BB962C8B-B14F-4D97-AF65-F5344CB8AC3E}">
        <p14:creationId xmlns:p14="http://schemas.microsoft.com/office/powerpoint/2010/main" val="413950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90FDD-D10F-4279-B3C1-225861B8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Admin/password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FF70E5-DE63-410F-8DAD-2C75CE85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9512"/>
            <a:ext cx="4887070" cy="4351338"/>
          </a:xfrm>
        </p:spPr>
      </p:pic>
    </p:spTree>
    <p:extLst>
      <p:ext uri="{BB962C8B-B14F-4D97-AF65-F5344CB8AC3E}">
        <p14:creationId xmlns:p14="http://schemas.microsoft.com/office/powerpoint/2010/main" val="81099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4AD11-05D4-4764-BEF3-396119C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CB49E3-B01C-4A49-AD91-F545A74B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6" y="149225"/>
            <a:ext cx="5672007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480896-3A63-44AD-8D71-5CFFCBAA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96" y="5157763"/>
            <a:ext cx="9741904" cy="170023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E8F345D-F77C-43D6-94B6-487B4E8B7D9A}"/>
              </a:ext>
            </a:extLst>
          </p:cNvPr>
          <p:cNvCxnSpPr/>
          <p:nvPr/>
        </p:nvCxnSpPr>
        <p:spPr>
          <a:xfrm>
            <a:off x="3009899" y="2857500"/>
            <a:ext cx="1924051" cy="2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0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DD087-BBED-49A1-99FA-C22D4452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9BB38-3548-48AE-936A-A0947435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1D20AC-720D-4BA7-887D-51FB0C7F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37"/>
            <a:ext cx="76401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F0EB8-A7B3-482C-A128-AF20E4AB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44D5E3-E6F2-4FC1-A015-EBAD5B015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5661"/>
            <a:ext cx="2748080" cy="5806678"/>
          </a:xfrm>
        </p:spPr>
      </p:pic>
    </p:spTree>
    <p:extLst>
      <p:ext uri="{BB962C8B-B14F-4D97-AF65-F5344CB8AC3E}">
        <p14:creationId xmlns:p14="http://schemas.microsoft.com/office/powerpoint/2010/main" val="17074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寬螢幕</PresentationFormat>
  <Paragraphs>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DVWA 建置</vt:lpstr>
      <vt:lpstr>Docker image ls</vt:lpstr>
      <vt:lpstr>Docker run –it –p 8080:80 vulnerables/web-dvwa</vt:lpstr>
      <vt:lpstr>http://127.0.0.1:8080/login.php</vt:lpstr>
      <vt:lpstr>Admin/password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DVWA 建置</dc:title>
  <dc:creator>郁涵 黃</dc:creator>
  <cp:lastModifiedBy>郁涵 黃</cp:lastModifiedBy>
  <cp:revision>2</cp:revision>
  <dcterms:created xsi:type="dcterms:W3CDTF">2021-05-26T14:40:17Z</dcterms:created>
  <dcterms:modified xsi:type="dcterms:W3CDTF">2021-05-26T14:45:22Z</dcterms:modified>
</cp:coreProperties>
</file>